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7"/>
  </p:notesMasterIdLst>
  <p:sldIdLst>
    <p:sldId id="256" r:id="rId2"/>
    <p:sldId id="259" r:id="rId3"/>
    <p:sldId id="264" r:id="rId4"/>
    <p:sldId id="257" r:id="rId5"/>
    <p:sldId id="265" r:id="rId6"/>
    <p:sldId id="263"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80" r:id="rId21"/>
    <p:sldId id="281" r:id="rId22"/>
    <p:sldId id="278" r:id="rId23"/>
    <p:sldId id="283" r:id="rId24"/>
    <p:sldId id="284" r:id="rId25"/>
    <p:sldId id="306" r:id="rId26"/>
    <p:sldId id="288" r:id="rId27"/>
    <p:sldId id="289" r:id="rId28"/>
    <p:sldId id="290" r:id="rId29"/>
    <p:sldId id="292" r:id="rId30"/>
    <p:sldId id="307" r:id="rId31"/>
    <p:sldId id="295" r:id="rId32"/>
    <p:sldId id="302" r:id="rId33"/>
    <p:sldId id="303" r:id="rId34"/>
    <p:sldId id="304" r:id="rId35"/>
    <p:sldId id="308" r:id="rId36"/>
    <p:sldId id="309" r:id="rId37"/>
    <p:sldId id="310" r:id="rId38"/>
    <p:sldId id="311" r:id="rId39"/>
    <p:sldId id="312" r:id="rId40"/>
    <p:sldId id="313" r:id="rId41"/>
    <p:sldId id="315" r:id="rId42"/>
    <p:sldId id="314" r:id="rId43"/>
    <p:sldId id="318" r:id="rId44"/>
    <p:sldId id="319" r:id="rId45"/>
    <p:sldId id="320" r:id="rId4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2597FF"/>
    <a:srgbClr val="0097CC"/>
    <a:srgbClr val="009A46"/>
    <a:srgbClr val="5B9DFF"/>
    <a:srgbClr val="D68B1C"/>
    <a:srgbClr val="600060"/>
    <a:srgbClr val="E600AA"/>
    <a:srgbClr val="A8007C"/>
    <a:srgbClr val="FF7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4" d="100"/>
          <a:sy n="94" d="100"/>
        </p:scale>
        <p:origin x="-2034" y="-6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pieChart>
        <c:varyColors val="1"/>
        <c:ser>
          <c:idx val="0"/>
          <c:order val="0"/>
          <c:dPt>
            <c:idx val="0"/>
            <c:bubble3D val="0"/>
            <c:spPr>
              <a:solidFill>
                <a:schemeClr val="accent2">
                  <a:shade val="76000"/>
                </a:schemeClr>
              </a:solidFill>
              <a:ln>
                <a:noFill/>
              </a:ln>
              <a:effectLst/>
            </c:spPr>
            <c:extLst xmlns:c16r2="http://schemas.microsoft.com/office/drawing/2015/06/chart">
              <c:ext xmlns:c16="http://schemas.microsoft.com/office/drawing/2014/chart" uri="{C3380CC4-5D6E-409C-BE32-E72D297353CC}">
                <c16:uniqueId val="{00000001-1B03-4422-BF60-E2CFCC913103}"/>
              </c:ext>
            </c:extLst>
          </c:dPt>
          <c:dPt>
            <c:idx val="1"/>
            <c:bubble3D val="0"/>
            <c:spPr>
              <a:solidFill>
                <a:schemeClr val="accent2">
                  <a:tint val="77000"/>
                </a:schemeClr>
              </a:solidFill>
              <a:ln>
                <a:noFill/>
              </a:ln>
              <a:effectLst/>
            </c:spPr>
            <c:extLst xmlns:c16r2="http://schemas.microsoft.com/office/drawing/2015/06/chart">
              <c:ext xmlns:c16="http://schemas.microsoft.com/office/drawing/2014/chart" uri="{C3380CC4-5D6E-409C-BE32-E72D297353CC}">
                <c16:uniqueId val="{00000003-1B03-4422-BF60-E2CFCC913103}"/>
              </c:ext>
            </c:extLst>
          </c:dPt>
          <c:dLbls>
            <c:dLbl>
              <c:idx val="0"/>
              <c:layout/>
              <c:tx>
                <c:rich>
                  <a:bodyPr/>
                  <a:lstStyle/>
                  <a:p>
                    <a:r>
                      <a:rPr lang="en-US" dirty="0" smtClean="0"/>
                      <a:t>66,2%</a:t>
                    </a:r>
                    <a:endParaRPr lang="en-US" dirty="0"/>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B03-4422-BF60-E2CFCC913103}"/>
                </c:ext>
              </c:extLst>
            </c:dLbl>
            <c:dLbl>
              <c:idx val="1"/>
              <c:layout/>
              <c:tx>
                <c:rich>
                  <a:bodyPr/>
                  <a:lstStyle/>
                  <a:p>
                    <a:r>
                      <a:rPr lang="en-US" smtClean="0"/>
                      <a:t>33,8%</a:t>
                    </a:r>
                    <a:endParaRPr lang="en-US" dirty="0"/>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B03-4422-BF60-E2CFCC91310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Sayfa1!$A$1:$B$1</c:f>
              <c:strCache>
                <c:ptCount val="2"/>
                <c:pt idx="0">
                  <c:v>Kız</c:v>
                </c:pt>
                <c:pt idx="1">
                  <c:v>Erkek</c:v>
                </c:pt>
              </c:strCache>
            </c:strRef>
          </c:cat>
          <c:val>
            <c:numRef>
              <c:f>Sayfa1!$A$2:$B$2</c:f>
              <c:numCache>
                <c:formatCode>General</c:formatCode>
                <c:ptCount val="2"/>
                <c:pt idx="0">
                  <c:v>1436</c:v>
                </c:pt>
                <c:pt idx="1">
                  <c:v>767</c:v>
                </c:pt>
              </c:numCache>
            </c:numRef>
          </c:val>
          <c:extLst xmlns:c16r2="http://schemas.microsoft.com/office/drawing/2015/06/chart">
            <c:ext xmlns:c16="http://schemas.microsoft.com/office/drawing/2014/chart" uri="{C3380CC4-5D6E-409C-BE32-E72D297353CC}">
              <c16:uniqueId val="{00000000-C866-455E-98C6-37B881E50B2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tr-TR"/>
        </a:p>
      </c:txPr>
    </c:legend>
    <c:plotVisOnly val="1"/>
    <c:dispBlanksAs val="zero"/>
    <c:showDLblsOverMax val="0"/>
  </c:chart>
  <c:spPr>
    <a:noFill/>
    <a:ln w="9525" cap="flat" cmpd="sng" algn="ctr">
      <a:noFill/>
      <a:prstDash val="solid"/>
    </a:ln>
    <a:effectLst/>
  </c:spPr>
  <c:txPr>
    <a:bodyPr/>
    <a:lstStyle/>
    <a:p>
      <a:pPr>
        <a:defRPr sz="1800"/>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10ECE-4BE1-4AB9-922F-2E52DB8F9DFD}" type="doc">
      <dgm:prSet loTypeId="urn:microsoft.com/office/officeart/2005/8/layout/orgChart1" loCatId="hierarchy" qsTypeId="urn:microsoft.com/office/officeart/2005/8/quickstyle/3d2" qsCatId="3D" csTypeId="urn:microsoft.com/office/officeart/2005/8/colors/accent2_1" csCatId="accent2" phldr="1"/>
      <dgm:spPr/>
      <dgm:t>
        <a:bodyPr/>
        <a:lstStyle/>
        <a:p>
          <a:endParaRPr lang="tr-TR"/>
        </a:p>
      </dgm:t>
    </dgm:pt>
    <dgm:pt modelId="{70653FAB-357A-4B2A-8B89-46202C5604F7}">
      <dgm:prSet phldrT="[Metin]" custT="1"/>
      <dgm:spPr/>
      <dgm:t>
        <a:bodyPr/>
        <a:lstStyle/>
        <a:p>
          <a:r>
            <a:rPr lang="tr-TR" sz="2400" dirty="0" smtClean="0"/>
            <a:t>Dekan</a:t>
          </a:r>
          <a:endParaRPr lang="tr-TR" sz="2400" dirty="0"/>
        </a:p>
      </dgm:t>
    </dgm:pt>
    <dgm:pt modelId="{0C5520DB-B995-46D7-BD72-7C20E31BACC0}" type="parTrans" cxnId="{845F3584-B44E-47F0-9565-8725CE486B9B}">
      <dgm:prSet/>
      <dgm:spPr/>
      <dgm:t>
        <a:bodyPr/>
        <a:lstStyle/>
        <a:p>
          <a:endParaRPr lang="tr-TR" sz="3600"/>
        </a:p>
      </dgm:t>
    </dgm:pt>
    <dgm:pt modelId="{B81263E6-1E00-4658-A2A9-91A98E78CA85}" type="sibTrans" cxnId="{845F3584-B44E-47F0-9565-8725CE486B9B}">
      <dgm:prSet/>
      <dgm:spPr/>
      <dgm:t>
        <a:bodyPr/>
        <a:lstStyle/>
        <a:p>
          <a:endParaRPr lang="tr-TR" sz="3600"/>
        </a:p>
      </dgm:t>
    </dgm:pt>
    <dgm:pt modelId="{9C12E84A-5C89-4A73-9923-DFDD5C87E0FD}">
      <dgm:prSet phldrT="[Metin]" custT="1"/>
      <dgm:spPr/>
      <dgm:t>
        <a:bodyPr/>
        <a:lstStyle/>
        <a:p>
          <a:r>
            <a:rPr lang="tr-TR" sz="1100" dirty="0" smtClean="0"/>
            <a:t>Fakülte Kurulu</a:t>
          </a:r>
          <a:endParaRPr lang="tr-TR" sz="1100" dirty="0"/>
        </a:p>
      </dgm:t>
    </dgm:pt>
    <dgm:pt modelId="{1B6350A9-3773-477E-A667-1DB92CBBE40E}" type="parTrans" cxnId="{D75AC574-4069-4114-80FE-62C7E682D343}">
      <dgm:prSet/>
      <dgm:spPr/>
      <dgm:t>
        <a:bodyPr/>
        <a:lstStyle/>
        <a:p>
          <a:endParaRPr lang="tr-TR" sz="3600"/>
        </a:p>
      </dgm:t>
    </dgm:pt>
    <dgm:pt modelId="{65B1BE6D-71EF-42DA-8613-8A58E6C3218E}" type="sibTrans" cxnId="{D75AC574-4069-4114-80FE-62C7E682D343}">
      <dgm:prSet/>
      <dgm:spPr/>
      <dgm:t>
        <a:bodyPr/>
        <a:lstStyle/>
        <a:p>
          <a:endParaRPr lang="tr-TR" sz="3600"/>
        </a:p>
      </dgm:t>
    </dgm:pt>
    <dgm:pt modelId="{8C462974-73C0-4DD1-8630-D0204E1DAFC3}">
      <dgm:prSet phldrT="[Metin]" custT="1"/>
      <dgm:spPr/>
      <dgm:t>
        <a:bodyPr/>
        <a:lstStyle/>
        <a:p>
          <a:r>
            <a:rPr lang="tr-TR" sz="1100" dirty="0" smtClean="0"/>
            <a:t>Fakülte Yönetim Kurulu</a:t>
          </a:r>
          <a:endParaRPr lang="tr-TR" sz="1100" dirty="0"/>
        </a:p>
      </dgm:t>
    </dgm:pt>
    <dgm:pt modelId="{62F045A4-0D35-4890-AA46-E20006A2C472}" type="parTrans" cxnId="{825154A0-FC64-40A2-9CFA-A27F9350475E}">
      <dgm:prSet/>
      <dgm:spPr/>
      <dgm:t>
        <a:bodyPr/>
        <a:lstStyle/>
        <a:p>
          <a:endParaRPr lang="tr-TR" sz="3600"/>
        </a:p>
      </dgm:t>
    </dgm:pt>
    <dgm:pt modelId="{FB858D60-1005-4B91-BBC7-B4F97C8FA8D2}" type="sibTrans" cxnId="{825154A0-FC64-40A2-9CFA-A27F9350475E}">
      <dgm:prSet/>
      <dgm:spPr/>
      <dgm:t>
        <a:bodyPr/>
        <a:lstStyle/>
        <a:p>
          <a:endParaRPr lang="tr-TR" sz="3600"/>
        </a:p>
      </dgm:t>
    </dgm:pt>
    <dgm:pt modelId="{8B2BB076-883D-4BCE-9452-7B0F701B0C69}">
      <dgm:prSet phldrT="[Metin]" custT="1"/>
      <dgm:spPr/>
      <dgm:t>
        <a:bodyPr/>
        <a:lstStyle/>
        <a:p>
          <a:r>
            <a:rPr lang="tr-TR" sz="1100" dirty="0" smtClean="0"/>
            <a:t>Bölüm Başkanlıkları</a:t>
          </a:r>
          <a:endParaRPr lang="tr-TR" sz="1100" dirty="0"/>
        </a:p>
      </dgm:t>
    </dgm:pt>
    <dgm:pt modelId="{47EE9763-AC73-4B69-AB5D-2FE7A8FE9ABE}" type="parTrans" cxnId="{0D32CD57-B479-49CC-B284-CE794D26A52C}">
      <dgm:prSet/>
      <dgm:spPr/>
      <dgm:t>
        <a:bodyPr/>
        <a:lstStyle/>
        <a:p>
          <a:endParaRPr lang="tr-TR" sz="3600"/>
        </a:p>
      </dgm:t>
    </dgm:pt>
    <dgm:pt modelId="{7A292618-641C-4CAE-95D2-04139D601937}" type="sibTrans" cxnId="{0D32CD57-B479-49CC-B284-CE794D26A52C}">
      <dgm:prSet/>
      <dgm:spPr/>
      <dgm:t>
        <a:bodyPr/>
        <a:lstStyle/>
        <a:p>
          <a:endParaRPr lang="tr-TR" sz="3600"/>
        </a:p>
      </dgm:t>
    </dgm:pt>
    <dgm:pt modelId="{03217FB7-B4E5-4FB3-89FC-1EF3D301ACF6}">
      <dgm:prSet phldrT="[Metin]" custT="1"/>
      <dgm:spPr/>
      <dgm:t>
        <a:bodyPr/>
        <a:lstStyle/>
        <a:p>
          <a:r>
            <a:rPr lang="tr-TR" sz="1100" dirty="0" smtClean="0"/>
            <a:t>Bilgisayar ve Öğretim Teknolojileri Eğitimi Bölümü</a:t>
          </a:r>
          <a:endParaRPr lang="tr-TR" sz="1100" dirty="0"/>
        </a:p>
      </dgm:t>
    </dgm:pt>
    <dgm:pt modelId="{F2E74881-4DD9-4084-8FA4-46E252566027}" type="parTrans" cxnId="{0FDEACB4-0291-43FF-8373-B76147DFC7F8}">
      <dgm:prSet/>
      <dgm:spPr/>
      <dgm:t>
        <a:bodyPr/>
        <a:lstStyle/>
        <a:p>
          <a:endParaRPr lang="tr-TR" sz="3600"/>
        </a:p>
      </dgm:t>
    </dgm:pt>
    <dgm:pt modelId="{2B5D0B65-DB52-410B-8E17-7C7E0A40FB00}" type="sibTrans" cxnId="{0FDEACB4-0291-43FF-8373-B76147DFC7F8}">
      <dgm:prSet/>
      <dgm:spPr/>
      <dgm:t>
        <a:bodyPr/>
        <a:lstStyle/>
        <a:p>
          <a:endParaRPr lang="tr-TR" sz="3600"/>
        </a:p>
      </dgm:t>
    </dgm:pt>
    <dgm:pt modelId="{4413A394-0C67-468A-A7E6-C83FBBE33CDA}">
      <dgm:prSet phldrT="[Metin]" custT="1"/>
      <dgm:spPr/>
      <dgm:t>
        <a:bodyPr/>
        <a:lstStyle/>
        <a:p>
          <a:r>
            <a:rPr lang="tr-TR" sz="1100" dirty="0" smtClean="0"/>
            <a:t>Eğitim Bilimleri Bölümü</a:t>
          </a:r>
          <a:endParaRPr lang="tr-TR" sz="1100" dirty="0"/>
        </a:p>
      </dgm:t>
    </dgm:pt>
    <dgm:pt modelId="{B1A76E9F-1E6C-4047-A49D-B5F9A5C9BEA4}" type="parTrans" cxnId="{65FA64A6-A5C0-4B6B-A910-660839502943}">
      <dgm:prSet/>
      <dgm:spPr/>
      <dgm:t>
        <a:bodyPr/>
        <a:lstStyle/>
        <a:p>
          <a:endParaRPr lang="tr-TR" sz="3600"/>
        </a:p>
      </dgm:t>
    </dgm:pt>
    <dgm:pt modelId="{89FE4640-297C-4948-9028-5521B4E80FDA}" type="sibTrans" cxnId="{65FA64A6-A5C0-4B6B-A910-660839502943}">
      <dgm:prSet/>
      <dgm:spPr/>
      <dgm:t>
        <a:bodyPr/>
        <a:lstStyle/>
        <a:p>
          <a:endParaRPr lang="tr-TR" sz="3600"/>
        </a:p>
      </dgm:t>
    </dgm:pt>
    <dgm:pt modelId="{3D70E00F-8943-4532-A60F-AD93C6F1FC6A}">
      <dgm:prSet phldrT="[Metin]" custT="1"/>
      <dgm:spPr/>
      <dgm:t>
        <a:bodyPr/>
        <a:lstStyle/>
        <a:p>
          <a:r>
            <a:rPr lang="tr-TR" sz="1100" dirty="0" smtClean="0"/>
            <a:t>Güzel Sanatlar Eğitimi Bölümü</a:t>
          </a:r>
          <a:endParaRPr lang="tr-TR" sz="1100" dirty="0"/>
        </a:p>
      </dgm:t>
    </dgm:pt>
    <dgm:pt modelId="{C780ECBF-FA24-4BB0-AC9C-20867A90D292}" type="parTrans" cxnId="{6DE918D4-B510-4347-923C-A91D1F19CAEB}">
      <dgm:prSet/>
      <dgm:spPr/>
      <dgm:t>
        <a:bodyPr/>
        <a:lstStyle/>
        <a:p>
          <a:endParaRPr lang="tr-TR" sz="3600"/>
        </a:p>
      </dgm:t>
    </dgm:pt>
    <dgm:pt modelId="{BCD0B762-8B08-4787-93E9-2FE847B94D7E}" type="sibTrans" cxnId="{6DE918D4-B510-4347-923C-A91D1F19CAEB}">
      <dgm:prSet/>
      <dgm:spPr/>
      <dgm:t>
        <a:bodyPr/>
        <a:lstStyle/>
        <a:p>
          <a:endParaRPr lang="tr-TR" sz="3600"/>
        </a:p>
      </dgm:t>
    </dgm:pt>
    <dgm:pt modelId="{9F9F0C97-6300-4772-B613-00EBC68EF2EC}">
      <dgm:prSet phldrT="[Metin]" custT="1"/>
      <dgm:spPr/>
      <dgm:t>
        <a:bodyPr/>
        <a:lstStyle/>
        <a:p>
          <a:r>
            <a:rPr lang="tr-TR" sz="1100" dirty="0" smtClean="0"/>
            <a:t>Matematik ve Fen Bilimleri Eğitimi Bölümü</a:t>
          </a:r>
          <a:endParaRPr lang="tr-TR" sz="1100" dirty="0"/>
        </a:p>
      </dgm:t>
    </dgm:pt>
    <dgm:pt modelId="{D46280E7-D544-438B-8EDB-76A8D2FA21A9}" type="parTrans" cxnId="{64E627B8-2A9E-4928-8301-4E12F8A1AEA7}">
      <dgm:prSet/>
      <dgm:spPr/>
      <dgm:t>
        <a:bodyPr/>
        <a:lstStyle/>
        <a:p>
          <a:endParaRPr lang="tr-TR" sz="3600"/>
        </a:p>
      </dgm:t>
    </dgm:pt>
    <dgm:pt modelId="{7462BAFB-8451-4101-B446-39ACCA035C43}" type="sibTrans" cxnId="{64E627B8-2A9E-4928-8301-4E12F8A1AEA7}">
      <dgm:prSet/>
      <dgm:spPr/>
      <dgm:t>
        <a:bodyPr/>
        <a:lstStyle/>
        <a:p>
          <a:endParaRPr lang="tr-TR" sz="3600"/>
        </a:p>
      </dgm:t>
    </dgm:pt>
    <dgm:pt modelId="{8012C2C6-9155-4E23-A228-75849025C1ED}">
      <dgm:prSet phldrT="[Metin]" custT="1"/>
      <dgm:spPr/>
      <dgm:t>
        <a:bodyPr/>
        <a:lstStyle/>
        <a:p>
          <a:r>
            <a:rPr lang="tr-TR" sz="1100" dirty="0" smtClean="0"/>
            <a:t>Sosyal Bilimler ve Türkçe Eğitimi Bölümü</a:t>
          </a:r>
          <a:endParaRPr lang="tr-TR" sz="1100" dirty="0"/>
        </a:p>
      </dgm:t>
    </dgm:pt>
    <dgm:pt modelId="{5D360EAF-24FC-45C1-9CFC-DEB30A6F7855}" type="parTrans" cxnId="{24516208-FFBE-4FB8-8CEB-E270703104DF}">
      <dgm:prSet/>
      <dgm:spPr/>
      <dgm:t>
        <a:bodyPr/>
        <a:lstStyle/>
        <a:p>
          <a:endParaRPr lang="tr-TR" sz="3600"/>
        </a:p>
      </dgm:t>
    </dgm:pt>
    <dgm:pt modelId="{3823A3DD-612A-47EB-88A4-44FAA55D57C2}" type="sibTrans" cxnId="{24516208-FFBE-4FB8-8CEB-E270703104DF}">
      <dgm:prSet/>
      <dgm:spPr/>
      <dgm:t>
        <a:bodyPr/>
        <a:lstStyle/>
        <a:p>
          <a:endParaRPr lang="tr-TR" sz="3600"/>
        </a:p>
      </dgm:t>
    </dgm:pt>
    <dgm:pt modelId="{19B5B95B-352B-49DF-9E00-F6E8EFE8913C}">
      <dgm:prSet phldrT="[Metin]" custT="1"/>
      <dgm:spPr/>
      <dgm:t>
        <a:bodyPr/>
        <a:lstStyle/>
        <a:p>
          <a:r>
            <a:rPr lang="tr-TR" sz="1100" dirty="0" smtClean="0"/>
            <a:t>Yabancı Diller Eğitimi Bölümü</a:t>
          </a:r>
          <a:endParaRPr lang="tr-TR" sz="1100" dirty="0"/>
        </a:p>
      </dgm:t>
    </dgm:pt>
    <dgm:pt modelId="{40D3AFB9-26ED-4070-9961-18011FDBFCDE}" type="parTrans" cxnId="{E14D8E15-3C9B-4E46-B127-C37FA90B9765}">
      <dgm:prSet/>
      <dgm:spPr/>
      <dgm:t>
        <a:bodyPr/>
        <a:lstStyle/>
        <a:p>
          <a:endParaRPr lang="tr-TR" sz="3600"/>
        </a:p>
      </dgm:t>
    </dgm:pt>
    <dgm:pt modelId="{EA0F782C-EBAB-4F99-B161-AE6E06F8C3AB}" type="sibTrans" cxnId="{E14D8E15-3C9B-4E46-B127-C37FA90B9765}">
      <dgm:prSet/>
      <dgm:spPr/>
      <dgm:t>
        <a:bodyPr/>
        <a:lstStyle/>
        <a:p>
          <a:endParaRPr lang="tr-TR" sz="3600"/>
        </a:p>
      </dgm:t>
    </dgm:pt>
    <dgm:pt modelId="{62671161-E600-42AB-90BC-3E3064021C88}">
      <dgm:prSet phldrT="[Metin]" custT="1"/>
      <dgm:spPr/>
      <dgm:t>
        <a:bodyPr/>
        <a:lstStyle/>
        <a:p>
          <a:r>
            <a:rPr lang="tr-TR" sz="1100" dirty="0" smtClean="0"/>
            <a:t>Temel Eğitim Bölümü</a:t>
          </a:r>
          <a:endParaRPr lang="tr-TR" sz="1100" dirty="0"/>
        </a:p>
      </dgm:t>
    </dgm:pt>
    <dgm:pt modelId="{4D0B25E6-ACBE-40B3-B528-5F9DFC1D7875}" type="parTrans" cxnId="{D4F4010C-BA34-422B-9684-03C5C7584EA2}">
      <dgm:prSet/>
      <dgm:spPr/>
      <dgm:t>
        <a:bodyPr/>
        <a:lstStyle/>
        <a:p>
          <a:endParaRPr lang="tr-TR" sz="3600"/>
        </a:p>
      </dgm:t>
    </dgm:pt>
    <dgm:pt modelId="{EE5CE2A5-F5D9-4319-80C0-51BD7AD20ED3}" type="sibTrans" cxnId="{D4F4010C-BA34-422B-9684-03C5C7584EA2}">
      <dgm:prSet/>
      <dgm:spPr/>
      <dgm:t>
        <a:bodyPr/>
        <a:lstStyle/>
        <a:p>
          <a:endParaRPr lang="tr-TR" sz="3600"/>
        </a:p>
      </dgm:t>
    </dgm:pt>
    <dgm:pt modelId="{B3C39AB9-2792-4108-8B44-0A817D6892FB}">
      <dgm:prSet phldrT="[Metin]" custT="1"/>
      <dgm:spPr/>
      <dgm:t>
        <a:bodyPr/>
        <a:lstStyle/>
        <a:p>
          <a:r>
            <a:rPr lang="tr-TR" sz="1100" dirty="0" smtClean="0"/>
            <a:t>Özel Eğitim Bölümü</a:t>
          </a:r>
          <a:endParaRPr lang="tr-TR" sz="1100" dirty="0"/>
        </a:p>
      </dgm:t>
    </dgm:pt>
    <dgm:pt modelId="{17041816-89F5-4F96-B670-B4BF2A888C64}" type="parTrans" cxnId="{8FB58C75-8508-44F1-AF14-6EE660688EC7}">
      <dgm:prSet/>
      <dgm:spPr/>
      <dgm:t>
        <a:bodyPr/>
        <a:lstStyle/>
        <a:p>
          <a:endParaRPr lang="tr-TR" sz="3600"/>
        </a:p>
      </dgm:t>
    </dgm:pt>
    <dgm:pt modelId="{DF2FC125-033F-45F4-8E73-EAFDF941D0C3}" type="sibTrans" cxnId="{8FB58C75-8508-44F1-AF14-6EE660688EC7}">
      <dgm:prSet/>
      <dgm:spPr/>
      <dgm:t>
        <a:bodyPr/>
        <a:lstStyle/>
        <a:p>
          <a:endParaRPr lang="tr-TR" sz="3600"/>
        </a:p>
      </dgm:t>
    </dgm:pt>
    <dgm:pt modelId="{92F64F23-46A2-4C3F-9CB4-FC8FF14CEDB2}">
      <dgm:prSet phldrT="[Metin]" custT="1"/>
      <dgm:spPr/>
      <dgm:t>
        <a:bodyPr/>
        <a:lstStyle/>
        <a:p>
          <a:r>
            <a:rPr lang="tr-TR" sz="1100" dirty="0" smtClean="0"/>
            <a:t>Dekan Yardımcıları</a:t>
          </a:r>
          <a:endParaRPr lang="tr-TR" sz="1100" dirty="0"/>
        </a:p>
      </dgm:t>
    </dgm:pt>
    <dgm:pt modelId="{EE45BDA6-E5A8-4E33-8F1A-C0C4F4595608}" type="parTrans" cxnId="{F14B7A85-D90F-4FB5-B906-6A9FBF734D30}">
      <dgm:prSet/>
      <dgm:spPr/>
      <dgm:t>
        <a:bodyPr/>
        <a:lstStyle/>
        <a:p>
          <a:endParaRPr lang="tr-TR" sz="3600"/>
        </a:p>
      </dgm:t>
    </dgm:pt>
    <dgm:pt modelId="{34B00CF0-3FA5-431E-A69F-76F6810B6072}" type="sibTrans" cxnId="{F14B7A85-D90F-4FB5-B906-6A9FBF734D30}">
      <dgm:prSet/>
      <dgm:spPr/>
      <dgm:t>
        <a:bodyPr/>
        <a:lstStyle/>
        <a:p>
          <a:endParaRPr lang="tr-TR" sz="3600"/>
        </a:p>
      </dgm:t>
    </dgm:pt>
    <dgm:pt modelId="{8AE3F8D5-1A6D-4FD3-B985-D131A04CA636}">
      <dgm:prSet phldrT="[Metin]" custT="1"/>
      <dgm:spPr/>
      <dgm:t>
        <a:bodyPr/>
        <a:lstStyle/>
        <a:p>
          <a:r>
            <a:rPr lang="tr-TR" sz="1100" dirty="0" smtClean="0"/>
            <a:t>Fakülte Sekreteri</a:t>
          </a:r>
          <a:endParaRPr lang="tr-TR" sz="1100" dirty="0"/>
        </a:p>
      </dgm:t>
    </dgm:pt>
    <dgm:pt modelId="{DC70B3F0-5ADF-4BDD-B2C3-A06CF1DBA9F4}" type="parTrans" cxnId="{B30666D4-61DB-4410-8970-30D298834EA3}">
      <dgm:prSet/>
      <dgm:spPr/>
      <dgm:t>
        <a:bodyPr/>
        <a:lstStyle/>
        <a:p>
          <a:endParaRPr lang="tr-TR" sz="3600"/>
        </a:p>
      </dgm:t>
    </dgm:pt>
    <dgm:pt modelId="{F5B81FAD-48BC-42DF-9E77-B8CDE23BA351}" type="sibTrans" cxnId="{B30666D4-61DB-4410-8970-30D298834EA3}">
      <dgm:prSet/>
      <dgm:spPr/>
      <dgm:t>
        <a:bodyPr/>
        <a:lstStyle/>
        <a:p>
          <a:endParaRPr lang="tr-TR" sz="3600"/>
        </a:p>
      </dgm:t>
    </dgm:pt>
    <dgm:pt modelId="{884BCC14-91D9-43AD-AB3E-02A9C336348F}">
      <dgm:prSet phldrT="[Metin]" custT="1"/>
      <dgm:spPr/>
      <dgm:t>
        <a:bodyPr/>
        <a:lstStyle/>
        <a:p>
          <a:r>
            <a:rPr lang="tr-TR" sz="1100" dirty="0" smtClean="0"/>
            <a:t>Özel Kalem</a:t>
          </a:r>
          <a:endParaRPr lang="tr-TR" sz="1100" dirty="0"/>
        </a:p>
      </dgm:t>
    </dgm:pt>
    <dgm:pt modelId="{709B6B42-8A00-41C9-8E2D-A37EFBF8A8DB}" type="parTrans" cxnId="{D6CD35D0-21D2-41EC-BBF1-DAFD7CC04763}">
      <dgm:prSet/>
      <dgm:spPr/>
      <dgm:t>
        <a:bodyPr/>
        <a:lstStyle/>
        <a:p>
          <a:endParaRPr lang="tr-TR" sz="3600"/>
        </a:p>
      </dgm:t>
    </dgm:pt>
    <dgm:pt modelId="{4E64475E-F13F-44C6-97EF-27ABB5C7B23B}" type="sibTrans" cxnId="{D6CD35D0-21D2-41EC-BBF1-DAFD7CC04763}">
      <dgm:prSet/>
      <dgm:spPr/>
      <dgm:t>
        <a:bodyPr/>
        <a:lstStyle/>
        <a:p>
          <a:endParaRPr lang="tr-TR" sz="3600"/>
        </a:p>
      </dgm:t>
    </dgm:pt>
    <dgm:pt modelId="{E32FFA75-3D65-4C9B-BDC8-570690E287A7}">
      <dgm:prSet phldrT="[Metin]" custT="1"/>
      <dgm:spPr/>
      <dgm:t>
        <a:bodyPr/>
        <a:lstStyle/>
        <a:p>
          <a:r>
            <a:rPr lang="tr-TR" sz="1100" dirty="0" smtClean="0"/>
            <a:t>Bölüm Sekreterleri</a:t>
          </a:r>
          <a:endParaRPr lang="tr-TR" sz="1100" dirty="0"/>
        </a:p>
      </dgm:t>
    </dgm:pt>
    <dgm:pt modelId="{F18A1328-178A-4BCF-B1A3-E60489C23DDB}" type="parTrans" cxnId="{B34D513A-B3D1-4BE7-905E-7230B47087B2}">
      <dgm:prSet/>
      <dgm:spPr/>
      <dgm:t>
        <a:bodyPr/>
        <a:lstStyle/>
        <a:p>
          <a:endParaRPr lang="tr-TR" sz="3600"/>
        </a:p>
      </dgm:t>
    </dgm:pt>
    <dgm:pt modelId="{BE158B9E-8928-4038-A828-566B56F200FC}" type="sibTrans" cxnId="{B34D513A-B3D1-4BE7-905E-7230B47087B2}">
      <dgm:prSet/>
      <dgm:spPr/>
      <dgm:t>
        <a:bodyPr/>
        <a:lstStyle/>
        <a:p>
          <a:endParaRPr lang="tr-TR" sz="3600"/>
        </a:p>
      </dgm:t>
    </dgm:pt>
    <dgm:pt modelId="{98214892-923B-49B3-BB11-11349FA2C956}">
      <dgm:prSet phldrT="[Metin]" custT="1"/>
      <dgm:spPr/>
      <dgm:t>
        <a:bodyPr/>
        <a:lstStyle/>
        <a:p>
          <a:r>
            <a:rPr lang="tr-TR" sz="1100" dirty="0" smtClean="0"/>
            <a:t>Öğrenci İşleri Birimi</a:t>
          </a:r>
          <a:endParaRPr lang="tr-TR" sz="1100" dirty="0"/>
        </a:p>
      </dgm:t>
    </dgm:pt>
    <dgm:pt modelId="{7D19B290-A4BE-4A6B-B77E-91499AB852C9}" type="parTrans" cxnId="{9205A227-981B-43EE-AAD8-B9B7A9BF409F}">
      <dgm:prSet/>
      <dgm:spPr/>
      <dgm:t>
        <a:bodyPr/>
        <a:lstStyle/>
        <a:p>
          <a:endParaRPr lang="tr-TR" sz="3600"/>
        </a:p>
      </dgm:t>
    </dgm:pt>
    <dgm:pt modelId="{CDE082E1-AA39-42CA-8165-3C209BE48F06}" type="sibTrans" cxnId="{9205A227-981B-43EE-AAD8-B9B7A9BF409F}">
      <dgm:prSet/>
      <dgm:spPr/>
      <dgm:t>
        <a:bodyPr/>
        <a:lstStyle/>
        <a:p>
          <a:endParaRPr lang="tr-TR" sz="3600"/>
        </a:p>
      </dgm:t>
    </dgm:pt>
    <dgm:pt modelId="{5AF905D2-4175-4CC8-8AC0-47963821889D}">
      <dgm:prSet phldrT="[Metin]" custT="1"/>
      <dgm:spPr/>
      <dgm:t>
        <a:bodyPr/>
        <a:lstStyle/>
        <a:p>
          <a:r>
            <a:rPr lang="tr-TR" sz="1100" dirty="0" smtClean="0"/>
            <a:t>Özlük ve Yazı İşleri Birimi</a:t>
          </a:r>
          <a:endParaRPr lang="tr-TR" sz="1100" dirty="0"/>
        </a:p>
      </dgm:t>
    </dgm:pt>
    <dgm:pt modelId="{D7015B88-D8A9-4A4A-B7C6-3C02DF944B67}" type="parTrans" cxnId="{565475B9-F87F-4661-A0A9-72EB9A06F5FF}">
      <dgm:prSet/>
      <dgm:spPr/>
      <dgm:t>
        <a:bodyPr/>
        <a:lstStyle/>
        <a:p>
          <a:endParaRPr lang="tr-TR" sz="3600"/>
        </a:p>
      </dgm:t>
    </dgm:pt>
    <dgm:pt modelId="{FE974299-973C-46EB-A143-311841710335}" type="sibTrans" cxnId="{565475B9-F87F-4661-A0A9-72EB9A06F5FF}">
      <dgm:prSet/>
      <dgm:spPr/>
      <dgm:t>
        <a:bodyPr/>
        <a:lstStyle/>
        <a:p>
          <a:endParaRPr lang="tr-TR" sz="3600"/>
        </a:p>
      </dgm:t>
    </dgm:pt>
    <dgm:pt modelId="{3232511F-A471-4A54-A6A1-A6D80F38A6F2}">
      <dgm:prSet phldrT="[Metin]" custT="1"/>
      <dgm:spPr/>
      <dgm:t>
        <a:bodyPr/>
        <a:lstStyle/>
        <a:p>
          <a:r>
            <a:rPr lang="tr-TR" sz="1100" dirty="0" smtClean="0"/>
            <a:t>Muhasebe İşleri Birimi</a:t>
          </a:r>
          <a:endParaRPr lang="tr-TR" sz="1100" dirty="0"/>
        </a:p>
      </dgm:t>
    </dgm:pt>
    <dgm:pt modelId="{3CBDF816-08D9-4F6C-BA26-9AA273248ED5}" type="parTrans" cxnId="{719DD6BD-B126-49C6-A040-95067351735D}">
      <dgm:prSet/>
      <dgm:spPr/>
      <dgm:t>
        <a:bodyPr/>
        <a:lstStyle/>
        <a:p>
          <a:endParaRPr lang="tr-TR" sz="3600"/>
        </a:p>
      </dgm:t>
    </dgm:pt>
    <dgm:pt modelId="{A964CB78-2559-4EB2-A35C-58433A1955E8}" type="sibTrans" cxnId="{719DD6BD-B126-49C6-A040-95067351735D}">
      <dgm:prSet/>
      <dgm:spPr/>
      <dgm:t>
        <a:bodyPr/>
        <a:lstStyle/>
        <a:p>
          <a:endParaRPr lang="tr-TR" sz="3600"/>
        </a:p>
      </dgm:t>
    </dgm:pt>
    <dgm:pt modelId="{B5EA15AE-6EA6-4250-8A49-29CCCFA392E9}">
      <dgm:prSet phldrT="[Metin]" custT="1"/>
      <dgm:spPr/>
      <dgm:t>
        <a:bodyPr/>
        <a:lstStyle/>
        <a:p>
          <a:r>
            <a:rPr lang="tr-TR" sz="1100" dirty="0" smtClean="0"/>
            <a:t>Taşınır Kayıt ve Kontrol Yetkilisi</a:t>
          </a:r>
          <a:endParaRPr lang="tr-TR" sz="1100" dirty="0"/>
        </a:p>
      </dgm:t>
    </dgm:pt>
    <dgm:pt modelId="{B689130C-000C-4B73-912E-A3B22F6CCA79}" type="parTrans" cxnId="{C1FAD3B3-4A7E-4B0B-B51D-F7923A8E4B44}">
      <dgm:prSet/>
      <dgm:spPr/>
      <dgm:t>
        <a:bodyPr/>
        <a:lstStyle/>
        <a:p>
          <a:endParaRPr lang="tr-TR" sz="3600"/>
        </a:p>
      </dgm:t>
    </dgm:pt>
    <dgm:pt modelId="{8974CFD6-E287-4A25-8B94-7B9F36EBDD95}" type="sibTrans" cxnId="{C1FAD3B3-4A7E-4B0B-B51D-F7923A8E4B44}">
      <dgm:prSet/>
      <dgm:spPr/>
      <dgm:t>
        <a:bodyPr/>
        <a:lstStyle/>
        <a:p>
          <a:endParaRPr lang="tr-TR" sz="3600"/>
        </a:p>
      </dgm:t>
    </dgm:pt>
    <dgm:pt modelId="{F6ACA893-9975-452F-9AC3-4997C6D14928}">
      <dgm:prSet phldrT="[Metin]" custT="1"/>
      <dgm:spPr/>
      <dgm:t>
        <a:bodyPr/>
        <a:lstStyle/>
        <a:p>
          <a:r>
            <a:rPr lang="tr-TR" sz="1100" dirty="0" smtClean="0"/>
            <a:t>Teknik Hizmetler Birimi</a:t>
          </a:r>
          <a:endParaRPr lang="tr-TR" sz="1100" dirty="0"/>
        </a:p>
      </dgm:t>
    </dgm:pt>
    <dgm:pt modelId="{196DBB88-64EA-4DE5-B3F0-2FE9E5FBD36D}" type="parTrans" cxnId="{DBD02A3E-7D4B-4ED1-8F4A-D30BAB7DC801}">
      <dgm:prSet/>
      <dgm:spPr/>
      <dgm:t>
        <a:bodyPr/>
        <a:lstStyle/>
        <a:p>
          <a:endParaRPr lang="tr-TR" sz="3600"/>
        </a:p>
      </dgm:t>
    </dgm:pt>
    <dgm:pt modelId="{AB265CDB-B94B-4EF0-86FE-07175A54BAF7}" type="sibTrans" cxnId="{DBD02A3E-7D4B-4ED1-8F4A-D30BAB7DC801}">
      <dgm:prSet/>
      <dgm:spPr/>
      <dgm:t>
        <a:bodyPr/>
        <a:lstStyle/>
        <a:p>
          <a:endParaRPr lang="tr-TR" sz="3600"/>
        </a:p>
      </dgm:t>
    </dgm:pt>
    <dgm:pt modelId="{2091AA8D-F61C-469C-9E68-0D969FA74C9D}">
      <dgm:prSet phldrT="[Metin]" custT="1"/>
      <dgm:spPr/>
      <dgm:t>
        <a:bodyPr/>
        <a:lstStyle/>
        <a:p>
          <a:r>
            <a:rPr lang="tr-TR" sz="1100" dirty="0" smtClean="0"/>
            <a:t>Güvenlik Temizlik Yardımcı Hizmetler Birimi</a:t>
          </a:r>
          <a:endParaRPr lang="tr-TR" sz="1100" dirty="0"/>
        </a:p>
      </dgm:t>
    </dgm:pt>
    <dgm:pt modelId="{60D17F50-F15F-4C47-A0ED-B4879D102ABD}" type="parTrans" cxnId="{53B06392-2394-41FB-8C84-4EB07C61BA24}">
      <dgm:prSet/>
      <dgm:spPr/>
      <dgm:t>
        <a:bodyPr/>
        <a:lstStyle/>
        <a:p>
          <a:endParaRPr lang="tr-TR" sz="3600"/>
        </a:p>
      </dgm:t>
    </dgm:pt>
    <dgm:pt modelId="{3B991A57-7404-4442-B512-E040041BD70C}" type="sibTrans" cxnId="{53B06392-2394-41FB-8C84-4EB07C61BA24}">
      <dgm:prSet/>
      <dgm:spPr/>
      <dgm:t>
        <a:bodyPr/>
        <a:lstStyle/>
        <a:p>
          <a:endParaRPr lang="tr-TR" sz="3600"/>
        </a:p>
      </dgm:t>
    </dgm:pt>
    <dgm:pt modelId="{A4567125-C4EE-420A-ABEE-ECA74EC3C887}" type="pres">
      <dgm:prSet presAssocID="{81E10ECE-4BE1-4AB9-922F-2E52DB8F9DFD}" presName="hierChild1" presStyleCnt="0">
        <dgm:presLayoutVars>
          <dgm:orgChart val="1"/>
          <dgm:chPref val="1"/>
          <dgm:dir/>
          <dgm:animOne val="branch"/>
          <dgm:animLvl val="lvl"/>
          <dgm:resizeHandles/>
        </dgm:presLayoutVars>
      </dgm:prSet>
      <dgm:spPr/>
      <dgm:t>
        <a:bodyPr/>
        <a:lstStyle/>
        <a:p>
          <a:endParaRPr lang="tr-TR"/>
        </a:p>
      </dgm:t>
    </dgm:pt>
    <dgm:pt modelId="{A5858255-2CE0-46DD-A274-E6DCAD8DC9E9}" type="pres">
      <dgm:prSet presAssocID="{70653FAB-357A-4B2A-8B89-46202C5604F7}" presName="hierRoot1" presStyleCnt="0">
        <dgm:presLayoutVars>
          <dgm:hierBranch val="init"/>
        </dgm:presLayoutVars>
      </dgm:prSet>
      <dgm:spPr/>
      <dgm:t>
        <a:bodyPr/>
        <a:lstStyle/>
        <a:p>
          <a:endParaRPr lang="tr-TR"/>
        </a:p>
      </dgm:t>
    </dgm:pt>
    <dgm:pt modelId="{31C35665-6E5F-4407-87E1-7C8B7E3EDA63}" type="pres">
      <dgm:prSet presAssocID="{70653FAB-357A-4B2A-8B89-46202C5604F7}" presName="rootComposite1" presStyleCnt="0"/>
      <dgm:spPr/>
      <dgm:t>
        <a:bodyPr/>
        <a:lstStyle/>
        <a:p>
          <a:endParaRPr lang="tr-TR"/>
        </a:p>
      </dgm:t>
    </dgm:pt>
    <dgm:pt modelId="{0E157331-8C1E-4975-B3C0-99936FEB7879}" type="pres">
      <dgm:prSet presAssocID="{70653FAB-357A-4B2A-8B89-46202C5604F7}" presName="rootText1" presStyleLbl="node0" presStyleIdx="0" presStyleCnt="1" custScaleX="178249" custLinFactNeighborX="-13738">
        <dgm:presLayoutVars>
          <dgm:chPref val="3"/>
        </dgm:presLayoutVars>
      </dgm:prSet>
      <dgm:spPr/>
      <dgm:t>
        <a:bodyPr/>
        <a:lstStyle/>
        <a:p>
          <a:endParaRPr lang="tr-TR"/>
        </a:p>
      </dgm:t>
    </dgm:pt>
    <dgm:pt modelId="{30891678-26AE-420A-B542-A7D76E8461A1}" type="pres">
      <dgm:prSet presAssocID="{70653FAB-357A-4B2A-8B89-46202C5604F7}" presName="rootConnector1" presStyleLbl="node1" presStyleIdx="0" presStyleCnt="0"/>
      <dgm:spPr/>
      <dgm:t>
        <a:bodyPr/>
        <a:lstStyle/>
        <a:p>
          <a:endParaRPr lang="tr-TR"/>
        </a:p>
      </dgm:t>
    </dgm:pt>
    <dgm:pt modelId="{2BBEDCD7-A06D-43DC-92C9-D5286A1C682D}" type="pres">
      <dgm:prSet presAssocID="{70653FAB-357A-4B2A-8B89-46202C5604F7}" presName="hierChild2" presStyleCnt="0"/>
      <dgm:spPr/>
      <dgm:t>
        <a:bodyPr/>
        <a:lstStyle/>
        <a:p>
          <a:endParaRPr lang="tr-TR"/>
        </a:p>
      </dgm:t>
    </dgm:pt>
    <dgm:pt modelId="{8F07AF2E-DCD0-473F-8C8C-97B70D79A89A}" type="pres">
      <dgm:prSet presAssocID="{47EE9763-AC73-4B69-AB5D-2FE7A8FE9ABE}" presName="Name37" presStyleLbl="parChTrans1D2" presStyleIdx="0" presStyleCnt="5"/>
      <dgm:spPr/>
      <dgm:t>
        <a:bodyPr/>
        <a:lstStyle/>
        <a:p>
          <a:endParaRPr lang="tr-TR"/>
        </a:p>
      </dgm:t>
    </dgm:pt>
    <dgm:pt modelId="{A82A3D79-DC04-40E8-868E-57546CA67D45}" type="pres">
      <dgm:prSet presAssocID="{8B2BB076-883D-4BCE-9452-7B0F701B0C69}" presName="hierRoot2" presStyleCnt="0">
        <dgm:presLayoutVars>
          <dgm:hierBranch val="init"/>
        </dgm:presLayoutVars>
      </dgm:prSet>
      <dgm:spPr/>
      <dgm:t>
        <a:bodyPr/>
        <a:lstStyle/>
        <a:p>
          <a:endParaRPr lang="tr-TR"/>
        </a:p>
      </dgm:t>
    </dgm:pt>
    <dgm:pt modelId="{C1502915-140B-4FA0-B586-6C8012EA6371}" type="pres">
      <dgm:prSet presAssocID="{8B2BB076-883D-4BCE-9452-7B0F701B0C69}" presName="rootComposite" presStyleCnt="0"/>
      <dgm:spPr/>
      <dgm:t>
        <a:bodyPr/>
        <a:lstStyle/>
        <a:p>
          <a:endParaRPr lang="tr-TR"/>
        </a:p>
      </dgm:t>
    </dgm:pt>
    <dgm:pt modelId="{11530925-B32C-4E41-A70A-C90EDA08B299}" type="pres">
      <dgm:prSet presAssocID="{8B2BB076-883D-4BCE-9452-7B0F701B0C69}" presName="rootText" presStyleLbl="node2" presStyleIdx="0" presStyleCnt="5" custScaleX="178249">
        <dgm:presLayoutVars>
          <dgm:chPref val="3"/>
        </dgm:presLayoutVars>
      </dgm:prSet>
      <dgm:spPr/>
      <dgm:t>
        <a:bodyPr/>
        <a:lstStyle/>
        <a:p>
          <a:endParaRPr lang="tr-TR"/>
        </a:p>
      </dgm:t>
    </dgm:pt>
    <dgm:pt modelId="{E0BC4115-4053-4C6B-964C-F6DF225E24A2}" type="pres">
      <dgm:prSet presAssocID="{8B2BB076-883D-4BCE-9452-7B0F701B0C69}" presName="rootConnector" presStyleLbl="node2" presStyleIdx="0" presStyleCnt="5"/>
      <dgm:spPr/>
      <dgm:t>
        <a:bodyPr/>
        <a:lstStyle/>
        <a:p>
          <a:endParaRPr lang="tr-TR"/>
        </a:p>
      </dgm:t>
    </dgm:pt>
    <dgm:pt modelId="{F8DD4115-89E3-4617-A08D-E10F37650736}" type="pres">
      <dgm:prSet presAssocID="{8B2BB076-883D-4BCE-9452-7B0F701B0C69}" presName="hierChild4" presStyleCnt="0"/>
      <dgm:spPr/>
      <dgm:t>
        <a:bodyPr/>
        <a:lstStyle/>
        <a:p>
          <a:endParaRPr lang="tr-TR"/>
        </a:p>
      </dgm:t>
    </dgm:pt>
    <dgm:pt modelId="{DA0D19C6-C892-4309-9076-A32FE616BD9A}" type="pres">
      <dgm:prSet presAssocID="{F2E74881-4DD9-4084-8FA4-46E252566027}" presName="Name37" presStyleLbl="parChTrans1D3" presStyleIdx="0" presStyleCnt="16"/>
      <dgm:spPr/>
      <dgm:t>
        <a:bodyPr/>
        <a:lstStyle/>
        <a:p>
          <a:endParaRPr lang="tr-TR"/>
        </a:p>
      </dgm:t>
    </dgm:pt>
    <dgm:pt modelId="{24F12C7A-F802-4A24-AFE6-2BE6C9252D0C}" type="pres">
      <dgm:prSet presAssocID="{03217FB7-B4E5-4FB3-89FC-1EF3D301ACF6}" presName="hierRoot2" presStyleCnt="0">
        <dgm:presLayoutVars>
          <dgm:hierBranch val="init"/>
        </dgm:presLayoutVars>
      </dgm:prSet>
      <dgm:spPr/>
      <dgm:t>
        <a:bodyPr/>
        <a:lstStyle/>
        <a:p>
          <a:endParaRPr lang="tr-TR"/>
        </a:p>
      </dgm:t>
    </dgm:pt>
    <dgm:pt modelId="{CDA22AB2-2C26-41A8-8A9C-BC26A1CC3EAA}" type="pres">
      <dgm:prSet presAssocID="{03217FB7-B4E5-4FB3-89FC-1EF3D301ACF6}" presName="rootComposite" presStyleCnt="0"/>
      <dgm:spPr/>
      <dgm:t>
        <a:bodyPr/>
        <a:lstStyle/>
        <a:p>
          <a:endParaRPr lang="tr-TR"/>
        </a:p>
      </dgm:t>
    </dgm:pt>
    <dgm:pt modelId="{EBB3A5A5-7416-4673-A650-EFC16FDF977D}" type="pres">
      <dgm:prSet presAssocID="{03217FB7-B4E5-4FB3-89FC-1EF3D301ACF6}" presName="rootText" presStyleLbl="node3" presStyleIdx="0" presStyleCnt="16" custScaleX="356498">
        <dgm:presLayoutVars>
          <dgm:chPref val="3"/>
        </dgm:presLayoutVars>
      </dgm:prSet>
      <dgm:spPr/>
      <dgm:t>
        <a:bodyPr/>
        <a:lstStyle/>
        <a:p>
          <a:endParaRPr lang="tr-TR"/>
        </a:p>
      </dgm:t>
    </dgm:pt>
    <dgm:pt modelId="{46D4F4A6-83AD-4F82-B702-3C40BB4E383A}" type="pres">
      <dgm:prSet presAssocID="{03217FB7-B4E5-4FB3-89FC-1EF3D301ACF6}" presName="rootConnector" presStyleLbl="node3" presStyleIdx="0" presStyleCnt="16"/>
      <dgm:spPr/>
      <dgm:t>
        <a:bodyPr/>
        <a:lstStyle/>
        <a:p>
          <a:endParaRPr lang="tr-TR"/>
        </a:p>
      </dgm:t>
    </dgm:pt>
    <dgm:pt modelId="{12B0BCDF-FF9F-44AB-9942-D7926748619F}" type="pres">
      <dgm:prSet presAssocID="{03217FB7-B4E5-4FB3-89FC-1EF3D301ACF6}" presName="hierChild4" presStyleCnt="0"/>
      <dgm:spPr/>
      <dgm:t>
        <a:bodyPr/>
        <a:lstStyle/>
        <a:p>
          <a:endParaRPr lang="tr-TR"/>
        </a:p>
      </dgm:t>
    </dgm:pt>
    <dgm:pt modelId="{72E94283-1365-4813-AF27-D1EE5181BD1C}" type="pres">
      <dgm:prSet presAssocID="{03217FB7-B4E5-4FB3-89FC-1EF3D301ACF6}" presName="hierChild5" presStyleCnt="0"/>
      <dgm:spPr/>
      <dgm:t>
        <a:bodyPr/>
        <a:lstStyle/>
        <a:p>
          <a:endParaRPr lang="tr-TR"/>
        </a:p>
      </dgm:t>
    </dgm:pt>
    <dgm:pt modelId="{545B077B-FF47-4D78-971A-39AEE528281C}" type="pres">
      <dgm:prSet presAssocID="{B1A76E9F-1E6C-4047-A49D-B5F9A5C9BEA4}" presName="Name37" presStyleLbl="parChTrans1D3" presStyleIdx="1" presStyleCnt="16"/>
      <dgm:spPr/>
      <dgm:t>
        <a:bodyPr/>
        <a:lstStyle/>
        <a:p>
          <a:endParaRPr lang="tr-TR"/>
        </a:p>
      </dgm:t>
    </dgm:pt>
    <dgm:pt modelId="{C78EA1EE-9171-48D4-BDC2-43D5475B5BC4}" type="pres">
      <dgm:prSet presAssocID="{4413A394-0C67-468A-A7E6-C83FBBE33CDA}" presName="hierRoot2" presStyleCnt="0">
        <dgm:presLayoutVars>
          <dgm:hierBranch val="init"/>
        </dgm:presLayoutVars>
      </dgm:prSet>
      <dgm:spPr/>
      <dgm:t>
        <a:bodyPr/>
        <a:lstStyle/>
        <a:p>
          <a:endParaRPr lang="tr-TR"/>
        </a:p>
      </dgm:t>
    </dgm:pt>
    <dgm:pt modelId="{49A8A38C-1364-4787-A117-DFAD92F25D9E}" type="pres">
      <dgm:prSet presAssocID="{4413A394-0C67-468A-A7E6-C83FBBE33CDA}" presName="rootComposite" presStyleCnt="0"/>
      <dgm:spPr/>
      <dgm:t>
        <a:bodyPr/>
        <a:lstStyle/>
        <a:p>
          <a:endParaRPr lang="tr-TR"/>
        </a:p>
      </dgm:t>
    </dgm:pt>
    <dgm:pt modelId="{1E94EF7D-5219-4C25-A204-48896402C0B2}" type="pres">
      <dgm:prSet presAssocID="{4413A394-0C67-468A-A7E6-C83FBBE33CDA}" presName="rootText" presStyleLbl="node3" presStyleIdx="1" presStyleCnt="16" custScaleX="356499">
        <dgm:presLayoutVars>
          <dgm:chPref val="3"/>
        </dgm:presLayoutVars>
      </dgm:prSet>
      <dgm:spPr/>
      <dgm:t>
        <a:bodyPr/>
        <a:lstStyle/>
        <a:p>
          <a:endParaRPr lang="tr-TR"/>
        </a:p>
      </dgm:t>
    </dgm:pt>
    <dgm:pt modelId="{AC10BC93-1B2A-4E64-BD12-232BB4B54D3A}" type="pres">
      <dgm:prSet presAssocID="{4413A394-0C67-468A-A7E6-C83FBBE33CDA}" presName="rootConnector" presStyleLbl="node3" presStyleIdx="1" presStyleCnt="16"/>
      <dgm:spPr/>
      <dgm:t>
        <a:bodyPr/>
        <a:lstStyle/>
        <a:p>
          <a:endParaRPr lang="tr-TR"/>
        </a:p>
      </dgm:t>
    </dgm:pt>
    <dgm:pt modelId="{64B71B5C-99A6-4076-B066-9CAC74AF276C}" type="pres">
      <dgm:prSet presAssocID="{4413A394-0C67-468A-A7E6-C83FBBE33CDA}" presName="hierChild4" presStyleCnt="0"/>
      <dgm:spPr/>
      <dgm:t>
        <a:bodyPr/>
        <a:lstStyle/>
        <a:p>
          <a:endParaRPr lang="tr-TR"/>
        </a:p>
      </dgm:t>
    </dgm:pt>
    <dgm:pt modelId="{DCA17961-D1FF-48CA-99FD-FE544BCF6D11}" type="pres">
      <dgm:prSet presAssocID="{4413A394-0C67-468A-A7E6-C83FBBE33CDA}" presName="hierChild5" presStyleCnt="0"/>
      <dgm:spPr/>
      <dgm:t>
        <a:bodyPr/>
        <a:lstStyle/>
        <a:p>
          <a:endParaRPr lang="tr-TR"/>
        </a:p>
      </dgm:t>
    </dgm:pt>
    <dgm:pt modelId="{62F66BAA-3663-4D4D-ADA4-50B9F544FD00}" type="pres">
      <dgm:prSet presAssocID="{C780ECBF-FA24-4BB0-AC9C-20867A90D292}" presName="Name37" presStyleLbl="parChTrans1D3" presStyleIdx="2" presStyleCnt="16"/>
      <dgm:spPr/>
      <dgm:t>
        <a:bodyPr/>
        <a:lstStyle/>
        <a:p>
          <a:endParaRPr lang="tr-TR"/>
        </a:p>
      </dgm:t>
    </dgm:pt>
    <dgm:pt modelId="{D54A1182-9640-4427-8E99-DC39D63C20CC}" type="pres">
      <dgm:prSet presAssocID="{3D70E00F-8943-4532-A60F-AD93C6F1FC6A}" presName="hierRoot2" presStyleCnt="0">
        <dgm:presLayoutVars>
          <dgm:hierBranch val="init"/>
        </dgm:presLayoutVars>
      </dgm:prSet>
      <dgm:spPr/>
      <dgm:t>
        <a:bodyPr/>
        <a:lstStyle/>
        <a:p>
          <a:endParaRPr lang="tr-TR"/>
        </a:p>
      </dgm:t>
    </dgm:pt>
    <dgm:pt modelId="{9C004244-E1B5-448F-AF12-8C935CD9F811}" type="pres">
      <dgm:prSet presAssocID="{3D70E00F-8943-4532-A60F-AD93C6F1FC6A}" presName="rootComposite" presStyleCnt="0"/>
      <dgm:spPr/>
      <dgm:t>
        <a:bodyPr/>
        <a:lstStyle/>
        <a:p>
          <a:endParaRPr lang="tr-TR"/>
        </a:p>
      </dgm:t>
    </dgm:pt>
    <dgm:pt modelId="{070CC9E6-9EE9-4BC9-8A42-B6E7F0532FF7}" type="pres">
      <dgm:prSet presAssocID="{3D70E00F-8943-4532-A60F-AD93C6F1FC6A}" presName="rootText" presStyleLbl="node3" presStyleIdx="2" presStyleCnt="16" custScaleX="356499">
        <dgm:presLayoutVars>
          <dgm:chPref val="3"/>
        </dgm:presLayoutVars>
      </dgm:prSet>
      <dgm:spPr/>
      <dgm:t>
        <a:bodyPr/>
        <a:lstStyle/>
        <a:p>
          <a:endParaRPr lang="tr-TR"/>
        </a:p>
      </dgm:t>
    </dgm:pt>
    <dgm:pt modelId="{104202B1-C3CF-48C8-A069-59413F35949C}" type="pres">
      <dgm:prSet presAssocID="{3D70E00F-8943-4532-A60F-AD93C6F1FC6A}" presName="rootConnector" presStyleLbl="node3" presStyleIdx="2" presStyleCnt="16"/>
      <dgm:spPr/>
      <dgm:t>
        <a:bodyPr/>
        <a:lstStyle/>
        <a:p>
          <a:endParaRPr lang="tr-TR"/>
        </a:p>
      </dgm:t>
    </dgm:pt>
    <dgm:pt modelId="{B7C513C0-F489-4E1F-B2D3-0327D4586161}" type="pres">
      <dgm:prSet presAssocID="{3D70E00F-8943-4532-A60F-AD93C6F1FC6A}" presName="hierChild4" presStyleCnt="0"/>
      <dgm:spPr/>
      <dgm:t>
        <a:bodyPr/>
        <a:lstStyle/>
        <a:p>
          <a:endParaRPr lang="tr-TR"/>
        </a:p>
      </dgm:t>
    </dgm:pt>
    <dgm:pt modelId="{E0231052-879C-4DA3-BA01-F5B3D69C2EBE}" type="pres">
      <dgm:prSet presAssocID="{3D70E00F-8943-4532-A60F-AD93C6F1FC6A}" presName="hierChild5" presStyleCnt="0"/>
      <dgm:spPr/>
      <dgm:t>
        <a:bodyPr/>
        <a:lstStyle/>
        <a:p>
          <a:endParaRPr lang="tr-TR"/>
        </a:p>
      </dgm:t>
    </dgm:pt>
    <dgm:pt modelId="{0D0C6FF0-E78D-4434-9784-D353C1A18691}" type="pres">
      <dgm:prSet presAssocID="{D46280E7-D544-438B-8EDB-76A8D2FA21A9}" presName="Name37" presStyleLbl="parChTrans1D3" presStyleIdx="3" presStyleCnt="16"/>
      <dgm:spPr/>
      <dgm:t>
        <a:bodyPr/>
        <a:lstStyle/>
        <a:p>
          <a:endParaRPr lang="tr-TR"/>
        </a:p>
      </dgm:t>
    </dgm:pt>
    <dgm:pt modelId="{72FBA2C3-F613-4D87-969A-DCF4CBD069DB}" type="pres">
      <dgm:prSet presAssocID="{9F9F0C97-6300-4772-B613-00EBC68EF2EC}" presName="hierRoot2" presStyleCnt="0">
        <dgm:presLayoutVars>
          <dgm:hierBranch val="init"/>
        </dgm:presLayoutVars>
      </dgm:prSet>
      <dgm:spPr/>
      <dgm:t>
        <a:bodyPr/>
        <a:lstStyle/>
        <a:p>
          <a:endParaRPr lang="tr-TR"/>
        </a:p>
      </dgm:t>
    </dgm:pt>
    <dgm:pt modelId="{1CB45BD6-BADB-44D5-B63C-7A5F3A0F9EDB}" type="pres">
      <dgm:prSet presAssocID="{9F9F0C97-6300-4772-B613-00EBC68EF2EC}" presName="rootComposite" presStyleCnt="0"/>
      <dgm:spPr/>
      <dgm:t>
        <a:bodyPr/>
        <a:lstStyle/>
        <a:p>
          <a:endParaRPr lang="tr-TR"/>
        </a:p>
      </dgm:t>
    </dgm:pt>
    <dgm:pt modelId="{573A032B-9C5E-4B54-AC89-3B90DEB1384C}" type="pres">
      <dgm:prSet presAssocID="{9F9F0C97-6300-4772-B613-00EBC68EF2EC}" presName="rootText" presStyleLbl="node3" presStyleIdx="3" presStyleCnt="16" custScaleX="356499">
        <dgm:presLayoutVars>
          <dgm:chPref val="3"/>
        </dgm:presLayoutVars>
      </dgm:prSet>
      <dgm:spPr/>
      <dgm:t>
        <a:bodyPr/>
        <a:lstStyle/>
        <a:p>
          <a:endParaRPr lang="tr-TR"/>
        </a:p>
      </dgm:t>
    </dgm:pt>
    <dgm:pt modelId="{6D02BAF3-75F7-4C6C-A6F6-1505B462D9DA}" type="pres">
      <dgm:prSet presAssocID="{9F9F0C97-6300-4772-B613-00EBC68EF2EC}" presName="rootConnector" presStyleLbl="node3" presStyleIdx="3" presStyleCnt="16"/>
      <dgm:spPr/>
      <dgm:t>
        <a:bodyPr/>
        <a:lstStyle/>
        <a:p>
          <a:endParaRPr lang="tr-TR"/>
        </a:p>
      </dgm:t>
    </dgm:pt>
    <dgm:pt modelId="{9B2857C5-C589-4AB5-9B55-CABCE5600CA9}" type="pres">
      <dgm:prSet presAssocID="{9F9F0C97-6300-4772-B613-00EBC68EF2EC}" presName="hierChild4" presStyleCnt="0"/>
      <dgm:spPr/>
      <dgm:t>
        <a:bodyPr/>
        <a:lstStyle/>
        <a:p>
          <a:endParaRPr lang="tr-TR"/>
        </a:p>
      </dgm:t>
    </dgm:pt>
    <dgm:pt modelId="{6999213B-237B-46FE-BE26-39B206E1450A}" type="pres">
      <dgm:prSet presAssocID="{9F9F0C97-6300-4772-B613-00EBC68EF2EC}" presName="hierChild5" presStyleCnt="0"/>
      <dgm:spPr/>
      <dgm:t>
        <a:bodyPr/>
        <a:lstStyle/>
        <a:p>
          <a:endParaRPr lang="tr-TR"/>
        </a:p>
      </dgm:t>
    </dgm:pt>
    <dgm:pt modelId="{836F5A56-4278-4553-88C3-1FFD13781B5C}" type="pres">
      <dgm:prSet presAssocID="{5D360EAF-24FC-45C1-9CFC-DEB30A6F7855}" presName="Name37" presStyleLbl="parChTrans1D3" presStyleIdx="4" presStyleCnt="16"/>
      <dgm:spPr/>
      <dgm:t>
        <a:bodyPr/>
        <a:lstStyle/>
        <a:p>
          <a:endParaRPr lang="tr-TR"/>
        </a:p>
      </dgm:t>
    </dgm:pt>
    <dgm:pt modelId="{EB538125-C39D-405A-81EB-3581781B2EA1}" type="pres">
      <dgm:prSet presAssocID="{8012C2C6-9155-4E23-A228-75849025C1ED}" presName="hierRoot2" presStyleCnt="0">
        <dgm:presLayoutVars>
          <dgm:hierBranch val="init"/>
        </dgm:presLayoutVars>
      </dgm:prSet>
      <dgm:spPr/>
      <dgm:t>
        <a:bodyPr/>
        <a:lstStyle/>
        <a:p>
          <a:endParaRPr lang="tr-TR"/>
        </a:p>
      </dgm:t>
    </dgm:pt>
    <dgm:pt modelId="{EAE0924C-74E5-418B-A903-50DC348484C9}" type="pres">
      <dgm:prSet presAssocID="{8012C2C6-9155-4E23-A228-75849025C1ED}" presName="rootComposite" presStyleCnt="0"/>
      <dgm:spPr/>
      <dgm:t>
        <a:bodyPr/>
        <a:lstStyle/>
        <a:p>
          <a:endParaRPr lang="tr-TR"/>
        </a:p>
      </dgm:t>
    </dgm:pt>
    <dgm:pt modelId="{11A3E57A-060D-4E4A-897D-CA0EBB741D78}" type="pres">
      <dgm:prSet presAssocID="{8012C2C6-9155-4E23-A228-75849025C1ED}" presName="rootText" presStyleLbl="node3" presStyleIdx="4" presStyleCnt="16" custScaleX="356499">
        <dgm:presLayoutVars>
          <dgm:chPref val="3"/>
        </dgm:presLayoutVars>
      </dgm:prSet>
      <dgm:spPr/>
      <dgm:t>
        <a:bodyPr/>
        <a:lstStyle/>
        <a:p>
          <a:endParaRPr lang="tr-TR"/>
        </a:p>
      </dgm:t>
    </dgm:pt>
    <dgm:pt modelId="{3151C72A-081E-4991-A510-C086A26E0077}" type="pres">
      <dgm:prSet presAssocID="{8012C2C6-9155-4E23-A228-75849025C1ED}" presName="rootConnector" presStyleLbl="node3" presStyleIdx="4" presStyleCnt="16"/>
      <dgm:spPr/>
      <dgm:t>
        <a:bodyPr/>
        <a:lstStyle/>
        <a:p>
          <a:endParaRPr lang="tr-TR"/>
        </a:p>
      </dgm:t>
    </dgm:pt>
    <dgm:pt modelId="{B555B900-997E-41A6-BA48-9A66BB918EC9}" type="pres">
      <dgm:prSet presAssocID="{8012C2C6-9155-4E23-A228-75849025C1ED}" presName="hierChild4" presStyleCnt="0"/>
      <dgm:spPr/>
      <dgm:t>
        <a:bodyPr/>
        <a:lstStyle/>
        <a:p>
          <a:endParaRPr lang="tr-TR"/>
        </a:p>
      </dgm:t>
    </dgm:pt>
    <dgm:pt modelId="{C2745D66-94EF-47CF-A4E6-99401237B1E1}" type="pres">
      <dgm:prSet presAssocID="{8012C2C6-9155-4E23-A228-75849025C1ED}" presName="hierChild5" presStyleCnt="0"/>
      <dgm:spPr/>
      <dgm:t>
        <a:bodyPr/>
        <a:lstStyle/>
        <a:p>
          <a:endParaRPr lang="tr-TR"/>
        </a:p>
      </dgm:t>
    </dgm:pt>
    <dgm:pt modelId="{2837DB0C-5F7E-44CA-93CA-614134B80CDE}" type="pres">
      <dgm:prSet presAssocID="{40D3AFB9-26ED-4070-9961-18011FDBFCDE}" presName="Name37" presStyleLbl="parChTrans1D3" presStyleIdx="5" presStyleCnt="16"/>
      <dgm:spPr/>
      <dgm:t>
        <a:bodyPr/>
        <a:lstStyle/>
        <a:p>
          <a:endParaRPr lang="tr-TR"/>
        </a:p>
      </dgm:t>
    </dgm:pt>
    <dgm:pt modelId="{F33EDDB2-38B7-4049-AB03-962FF7877CA0}" type="pres">
      <dgm:prSet presAssocID="{19B5B95B-352B-49DF-9E00-F6E8EFE8913C}" presName="hierRoot2" presStyleCnt="0">
        <dgm:presLayoutVars>
          <dgm:hierBranch val="init"/>
        </dgm:presLayoutVars>
      </dgm:prSet>
      <dgm:spPr/>
      <dgm:t>
        <a:bodyPr/>
        <a:lstStyle/>
        <a:p>
          <a:endParaRPr lang="tr-TR"/>
        </a:p>
      </dgm:t>
    </dgm:pt>
    <dgm:pt modelId="{520AFAFF-815E-4E5E-963A-1EB04246E131}" type="pres">
      <dgm:prSet presAssocID="{19B5B95B-352B-49DF-9E00-F6E8EFE8913C}" presName="rootComposite" presStyleCnt="0"/>
      <dgm:spPr/>
      <dgm:t>
        <a:bodyPr/>
        <a:lstStyle/>
        <a:p>
          <a:endParaRPr lang="tr-TR"/>
        </a:p>
      </dgm:t>
    </dgm:pt>
    <dgm:pt modelId="{AEA7FAA5-64EC-45FF-B71A-F2EF038A776B}" type="pres">
      <dgm:prSet presAssocID="{19B5B95B-352B-49DF-9E00-F6E8EFE8913C}" presName="rootText" presStyleLbl="node3" presStyleIdx="5" presStyleCnt="16" custScaleX="356499">
        <dgm:presLayoutVars>
          <dgm:chPref val="3"/>
        </dgm:presLayoutVars>
      </dgm:prSet>
      <dgm:spPr/>
      <dgm:t>
        <a:bodyPr/>
        <a:lstStyle/>
        <a:p>
          <a:endParaRPr lang="tr-TR"/>
        </a:p>
      </dgm:t>
    </dgm:pt>
    <dgm:pt modelId="{2FDB6A8B-26A6-4EA2-8F92-CD47D5995D69}" type="pres">
      <dgm:prSet presAssocID="{19B5B95B-352B-49DF-9E00-F6E8EFE8913C}" presName="rootConnector" presStyleLbl="node3" presStyleIdx="5" presStyleCnt="16"/>
      <dgm:spPr/>
      <dgm:t>
        <a:bodyPr/>
        <a:lstStyle/>
        <a:p>
          <a:endParaRPr lang="tr-TR"/>
        </a:p>
      </dgm:t>
    </dgm:pt>
    <dgm:pt modelId="{4643D5B0-E4F8-4FBC-89DA-D6F243FDC926}" type="pres">
      <dgm:prSet presAssocID="{19B5B95B-352B-49DF-9E00-F6E8EFE8913C}" presName="hierChild4" presStyleCnt="0"/>
      <dgm:spPr/>
      <dgm:t>
        <a:bodyPr/>
        <a:lstStyle/>
        <a:p>
          <a:endParaRPr lang="tr-TR"/>
        </a:p>
      </dgm:t>
    </dgm:pt>
    <dgm:pt modelId="{A16DCE7F-2199-441E-8DAC-D8081DD3E1AF}" type="pres">
      <dgm:prSet presAssocID="{19B5B95B-352B-49DF-9E00-F6E8EFE8913C}" presName="hierChild5" presStyleCnt="0"/>
      <dgm:spPr/>
      <dgm:t>
        <a:bodyPr/>
        <a:lstStyle/>
        <a:p>
          <a:endParaRPr lang="tr-TR"/>
        </a:p>
      </dgm:t>
    </dgm:pt>
    <dgm:pt modelId="{70080D9C-93B9-4F4E-8A4F-6C58C291BE57}" type="pres">
      <dgm:prSet presAssocID="{4D0B25E6-ACBE-40B3-B528-5F9DFC1D7875}" presName="Name37" presStyleLbl="parChTrans1D3" presStyleIdx="6" presStyleCnt="16"/>
      <dgm:spPr/>
      <dgm:t>
        <a:bodyPr/>
        <a:lstStyle/>
        <a:p>
          <a:endParaRPr lang="tr-TR"/>
        </a:p>
      </dgm:t>
    </dgm:pt>
    <dgm:pt modelId="{C8F9A225-1C04-4205-A115-39F1FA7B120A}" type="pres">
      <dgm:prSet presAssocID="{62671161-E600-42AB-90BC-3E3064021C88}" presName="hierRoot2" presStyleCnt="0">
        <dgm:presLayoutVars>
          <dgm:hierBranch val="init"/>
        </dgm:presLayoutVars>
      </dgm:prSet>
      <dgm:spPr/>
      <dgm:t>
        <a:bodyPr/>
        <a:lstStyle/>
        <a:p>
          <a:endParaRPr lang="tr-TR"/>
        </a:p>
      </dgm:t>
    </dgm:pt>
    <dgm:pt modelId="{18F90940-1529-4364-AD26-AB74CD79D81E}" type="pres">
      <dgm:prSet presAssocID="{62671161-E600-42AB-90BC-3E3064021C88}" presName="rootComposite" presStyleCnt="0"/>
      <dgm:spPr/>
      <dgm:t>
        <a:bodyPr/>
        <a:lstStyle/>
        <a:p>
          <a:endParaRPr lang="tr-TR"/>
        </a:p>
      </dgm:t>
    </dgm:pt>
    <dgm:pt modelId="{717528D9-025E-4780-81FD-600F4DC68EBE}" type="pres">
      <dgm:prSet presAssocID="{62671161-E600-42AB-90BC-3E3064021C88}" presName="rootText" presStyleLbl="node3" presStyleIdx="6" presStyleCnt="16" custScaleX="356499">
        <dgm:presLayoutVars>
          <dgm:chPref val="3"/>
        </dgm:presLayoutVars>
      </dgm:prSet>
      <dgm:spPr/>
      <dgm:t>
        <a:bodyPr/>
        <a:lstStyle/>
        <a:p>
          <a:endParaRPr lang="tr-TR"/>
        </a:p>
      </dgm:t>
    </dgm:pt>
    <dgm:pt modelId="{BFC22639-F77D-4F7A-8E75-98429CCAEC36}" type="pres">
      <dgm:prSet presAssocID="{62671161-E600-42AB-90BC-3E3064021C88}" presName="rootConnector" presStyleLbl="node3" presStyleIdx="6" presStyleCnt="16"/>
      <dgm:spPr/>
      <dgm:t>
        <a:bodyPr/>
        <a:lstStyle/>
        <a:p>
          <a:endParaRPr lang="tr-TR"/>
        </a:p>
      </dgm:t>
    </dgm:pt>
    <dgm:pt modelId="{76C000F5-0449-4489-8BFB-B57CA6617922}" type="pres">
      <dgm:prSet presAssocID="{62671161-E600-42AB-90BC-3E3064021C88}" presName="hierChild4" presStyleCnt="0"/>
      <dgm:spPr/>
      <dgm:t>
        <a:bodyPr/>
        <a:lstStyle/>
        <a:p>
          <a:endParaRPr lang="tr-TR"/>
        </a:p>
      </dgm:t>
    </dgm:pt>
    <dgm:pt modelId="{2B0B3E16-647E-451C-B3F0-A315A9D60E9B}" type="pres">
      <dgm:prSet presAssocID="{62671161-E600-42AB-90BC-3E3064021C88}" presName="hierChild5" presStyleCnt="0"/>
      <dgm:spPr/>
      <dgm:t>
        <a:bodyPr/>
        <a:lstStyle/>
        <a:p>
          <a:endParaRPr lang="tr-TR"/>
        </a:p>
      </dgm:t>
    </dgm:pt>
    <dgm:pt modelId="{EBD50EC8-12B9-48AF-9D9B-AD6B36B87DF3}" type="pres">
      <dgm:prSet presAssocID="{17041816-89F5-4F96-B670-B4BF2A888C64}" presName="Name37" presStyleLbl="parChTrans1D3" presStyleIdx="7" presStyleCnt="16"/>
      <dgm:spPr/>
      <dgm:t>
        <a:bodyPr/>
        <a:lstStyle/>
        <a:p>
          <a:endParaRPr lang="tr-TR"/>
        </a:p>
      </dgm:t>
    </dgm:pt>
    <dgm:pt modelId="{E4520094-96ED-4963-B982-0DBF8BD8D8C6}" type="pres">
      <dgm:prSet presAssocID="{B3C39AB9-2792-4108-8B44-0A817D6892FB}" presName="hierRoot2" presStyleCnt="0">
        <dgm:presLayoutVars>
          <dgm:hierBranch val="init"/>
        </dgm:presLayoutVars>
      </dgm:prSet>
      <dgm:spPr/>
      <dgm:t>
        <a:bodyPr/>
        <a:lstStyle/>
        <a:p>
          <a:endParaRPr lang="tr-TR"/>
        </a:p>
      </dgm:t>
    </dgm:pt>
    <dgm:pt modelId="{1631DEDE-1765-4C7A-9079-BB381A8249B5}" type="pres">
      <dgm:prSet presAssocID="{B3C39AB9-2792-4108-8B44-0A817D6892FB}" presName="rootComposite" presStyleCnt="0"/>
      <dgm:spPr/>
      <dgm:t>
        <a:bodyPr/>
        <a:lstStyle/>
        <a:p>
          <a:endParaRPr lang="tr-TR"/>
        </a:p>
      </dgm:t>
    </dgm:pt>
    <dgm:pt modelId="{CDAADB8C-268D-4E04-9D5A-51DF4A316BDF}" type="pres">
      <dgm:prSet presAssocID="{B3C39AB9-2792-4108-8B44-0A817D6892FB}" presName="rootText" presStyleLbl="node3" presStyleIdx="7" presStyleCnt="16" custScaleX="356499">
        <dgm:presLayoutVars>
          <dgm:chPref val="3"/>
        </dgm:presLayoutVars>
      </dgm:prSet>
      <dgm:spPr/>
      <dgm:t>
        <a:bodyPr/>
        <a:lstStyle/>
        <a:p>
          <a:endParaRPr lang="tr-TR"/>
        </a:p>
      </dgm:t>
    </dgm:pt>
    <dgm:pt modelId="{F5A9801B-545B-41B9-991A-4B3D6DDBDC1A}" type="pres">
      <dgm:prSet presAssocID="{B3C39AB9-2792-4108-8B44-0A817D6892FB}" presName="rootConnector" presStyleLbl="node3" presStyleIdx="7" presStyleCnt="16"/>
      <dgm:spPr/>
      <dgm:t>
        <a:bodyPr/>
        <a:lstStyle/>
        <a:p>
          <a:endParaRPr lang="tr-TR"/>
        </a:p>
      </dgm:t>
    </dgm:pt>
    <dgm:pt modelId="{E40F6DB1-204C-411B-AA0E-F0CD887F1726}" type="pres">
      <dgm:prSet presAssocID="{B3C39AB9-2792-4108-8B44-0A817D6892FB}" presName="hierChild4" presStyleCnt="0"/>
      <dgm:spPr/>
      <dgm:t>
        <a:bodyPr/>
        <a:lstStyle/>
        <a:p>
          <a:endParaRPr lang="tr-TR"/>
        </a:p>
      </dgm:t>
    </dgm:pt>
    <dgm:pt modelId="{60A56B6C-E3B9-4ED1-95B6-04A3D0C67B2F}" type="pres">
      <dgm:prSet presAssocID="{B3C39AB9-2792-4108-8B44-0A817D6892FB}" presName="hierChild5" presStyleCnt="0"/>
      <dgm:spPr/>
      <dgm:t>
        <a:bodyPr/>
        <a:lstStyle/>
        <a:p>
          <a:endParaRPr lang="tr-TR"/>
        </a:p>
      </dgm:t>
    </dgm:pt>
    <dgm:pt modelId="{926ED7D6-40D3-4975-A634-A2CA74F80213}" type="pres">
      <dgm:prSet presAssocID="{8B2BB076-883D-4BCE-9452-7B0F701B0C69}" presName="hierChild5" presStyleCnt="0"/>
      <dgm:spPr/>
      <dgm:t>
        <a:bodyPr/>
        <a:lstStyle/>
        <a:p>
          <a:endParaRPr lang="tr-TR"/>
        </a:p>
      </dgm:t>
    </dgm:pt>
    <dgm:pt modelId="{7D671920-4189-4ABB-8965-94620702D378}" type="pres">
      <dgm:prSet presAssocID="{1B6350A9-3773-477E-A667-1DB92CBBE40E}" presName="Name37" presStyleLbl="parChTrans1D2" presStyleIdx="1" presStyleCnt="5"/>
      <dgm:spPr/>
      <dgm:t>
        <a:bodyPr/>
        <a:lstStyle/>
        <a:p>
          <a:endParaRPr lang="tr-TR"/>
        </a:p>
      </dgm:t>
    </dgm:pt>
    <dgm:pt modelId="{CADB00FF-597B-480D-9201-E6692303EC7F}" type="pres">
      <dgm:prSet presAssocID="{9C12E84A-5C89-4A73-9923-DFDD5C87E0FD}" presName="hierRoot2" presStyleCnt="0">
        <dgm:presLayoutVars>
          <dgm:hierBranch val="init"/>
        </dgm:presLayoutVars>
      </dgm:prSet>
      <dgm:spPr/>
      <dgm:t>
        <a:bodyPr/>
        <a:lstStyle/>
        <a:p>
          <a:endParaRPr lang="tr-TR"/>
        </a:p>
      </dgm:t>
    </dgm:pt>
    <dgm:pt modelId="{F4540330-5C93-44C4-900C-545C219EB99E}" type="pres">
      <dgm:prSet presAssocID="{9C12E84A-5C89-4A73-9923-DFDD5C87E0FD}" presName="rootComposite" presStyleCnt="0"/>
      <dgm:spPr/>
      <dgm:t>
        <a:bodyPr/>
        <a:lstStyle/>
        <a:p>
          <a:endParaRPr lang="tr-TR"/>
        </a:p>
      </dgm:t>
    </dgm:pt>
    <dgm:pt modelId="{A134A8DE-6958-4E12-9AEE-539D0480820E}" type="pres">
      <dgm:prSet presAssocID="{9C12E84A-5C89-4A73-9923-DFDD5C87E0FD}" presName="rootText" presStyleLbl="node2" presStyleIdx="1" presStyleCnt="5" custScaleX="178249">
        <dgm:presLayoutVars>
          <dgm:chPref val="3"/>
        </dgm:presLayoutVars>
      </dgm:prSet>
      <dgm:spPr/>
      <dgm:t>
        <a:bodyPr/>
        <a:lstStyle/>
        <a:p>
          <a:endParaRPr lang="tr-TR"/>
        </a:p>
      </dgm:t>
    </dgm:pt>
    <dgm:pt modelId="{BD076D3E-F242-4494-B414-C6F62CA5E584}" type="pres">
      <dgm:prSet presAssocID="{9C12E84A-5C89-4A73-9923-DFDD5C87E0FD}" presName="rootConnector" presStyleLbl="node2" presStyleIdx="1" presStyleCnt="5"/>
      <dgm:spPr/>
      <dgm:t>
        <a:bodyPr/>
        <a:lstStyle/>
        <a:p>
          <a:endParaRPr lang="tr-TR"/>
        </a:p>
      </dgm:t>
    </dgm:pt>
    <dgm:pt modelId="{AF591CFA-06A1-4AB8-87C4-2151EEC9BCFC}" type="pres">
      <dgm:prSet presAssocID="{9C12E84A-5C89-4A73-9923-DFDD5C87E0FD}" presName="hierChild4" presStyleCnt="0"/>
      <dgm:spPr/>
      <dgm:t>
        <a:bodyPr/>
        <a:lstStyle/>
        <a:p>
          <a:endParaRPr lang="tr-TR"/>
        </a:p>
      </dgm:t>
    </dgm:pt>
    <dgm:pt modelId="{F2590A0A-8A3E-4E96-97B1-31D4F5ADFA97}" type="pres">
      <dgm:prSet presAssocID="{9C12E84A-5C89-4A73-9923-DFDD5C87E0FD}" presName="hierChild5" presStyleCnt="0"/>
      <dgm:spPr/>
      <dgm:t>
        <a:bodyPr/>
        <a:lstStyle/>
        <a:p>
          <a:endParaRPr lang="tr-TR"/>
        </a:p>
      </dgm:t>
    </dgm:pt>
    <dgm:pt modelId="{A12FB87C-32E8-4432-A6D5-5BB003246975}" type="pres">
      <dgm:prSet presAssocID="{EE45BDA6-E5A8-4E33-8F1A-C0C4F4595608}" presName="Name37" presStyleLbl="parChTrans1D2" presStyleIdx="2" presStyleCnt="5"/>
      <dgm:spPr/>
      <dgm:t>
        <a:bodyPr/>
        <a:lstStyle/>
        <a:p>
          <a:endParaRPr lang="tr-TR"/>
        </a:p>
      </dgm:t>
    </dgm:pt>
    <dgm:pt modelId="{61D7A248-E1FD-4C95-8D9E-477DDC115929}" type="pres">
      <dgm:prSet presAssocID="{92F64F23-46A2-4C3F-9CB4-FC8FF14CEDB2}" presName="hierRoot2" presStyleCnt="0">
        <dgm:presLayoutVars>
          <dgm:hierBranch val="init"/>
        </dgm:presLayoutVars>
      </dgm:prSet>
      <dgm:spPr/>
      <dgm:t>
        <a:bodyPr/>
        <a:lstStyle/>
        <a:p>
          <a:endParaRPr lang="tr-TR"/>
        </a:p>
      </dgm:t>
    </dgm:pt>
    <dgm:pt modelId="{21DB37EB-2BD8-4C1B-A4E4-D826431C54D3}" type="pres">
      <dgm:prSet presAssocID="{92F64F23-46A2-4C3F-9CB4-FC8FF14CEDB2}" presName="rootComposite" presStyleCnt="0"/>
      <dgm:spPr/>
      <dgm:t>
        <a:bodyPr/>
        <a:lstStyle/>
        <a:p>
          <a:endParaRPr lang="tr-TR"/>
        </a:p>
      </dgm:t>
    </dgm:pt>
    <dgm:pt modelId="{7DD96403-F7A0-4231-90A3-6A450311321A}" type="pres">
      <dgm:prSet presAssocID="{92F64F23-46A2-4C3F-9CB4-FC8FF14CEDB2}" presName="rootText" presStyleLbl="node2" presStyleIdx="2" presStyleCnt="5" custScaleX="178249">
        <dgm:presLayoutVars>
          <dgm:chPref val="3"/>
        </dgm:presLayoutVars>
      </dgm:prSet>
      <dgm:spPr/>
      <dgm:t>
        <a:bodyPr/>
        <a:lstStyle/>
        <a:p>
          <a:endParaRPr lang="tr-TR"/>
        </a:p>
      </dgm:t>
    </dgm:pt>
    <dgm:pt modelId="{E9DEAF30-7387-459C-84C9-C7D6C87FE0C8}" type="pres">
      <dgm:prSet presAssocID="{92F64F23-46A2-4C3F-9CB4-FC8FF14CEDB2}" presName="rootConnector" presStyleLbl="node2" presStyleIdx="2" presStyleCnt="5"/>
      <dgm:spPr/>
      <dgm:t>
        <a:bodyPr/>
        <a:lstStyle/>
        <a:p>
          <a:endParaRPr lang="tr-TR"/>
        </a:p>
      </dgm:t>
    </dgm:pt>
    <dgm:pt modelId="{6FFDB2E5-D1C9-4C3A-B8BA-57F42F3CEA8A}" type="pres">
      <dgm:prSet presAssocID="{92F64F23-46A2-4C3F-9CB4-FC8FF14CEDB2}" presName="hierChild4" presStyleCnt="0"/>
      <dgm:spPr/>
      <dgm:t>
        <a:bodyPr/>
        <a:lstStyle/>
        <a:p>
          <a:endParaRPr lang="tr-TR"/>
        </a:p>
      </dgm:t>
    </dgm:pt>
    <dgm:pt modelId="{A3B50B69-F10C-45D9-A05A-991B5B35E2F4}" type="pres">
      <dgm:prSet presAssocID="{92F64F23-46A2-4C3F-9CB4-FC8FF14CEDB2}" presName="hierChild5" presStyleCnt="0"/>
      <dgm:spPr/>
      <dgm:t>
        <a:bodyPr/>
        <a:lstStyle/>
        <a:p>
          <a:endParaRPr lang="tr-TR"/>
        </a:p>
      </dgm:t>
    </dgm:pt>
    <dgm:pt modelId="{521FD14F-F191-478C-803B-2A0211EA813A}" type="pres">
      <dgm:prSet presAssocID="{DC70B3F0-5ADF-4BDD-B2C3-A06CF1DBA9F4}" presName="Name37" presStyleLbl="parChTrans1D2" presStyleIdx="3" presStyleCnt="5"/>
      <dgm:spPr/>
      <dgm:t>
        <a:bodyPr/>
        <a:lstStyle/>
        <a:p>
          <a:endParaRPr lang="tr-TR"/>
        </a:p>
      </dgm:t>
    </dgm:pt>
    <dgm:pt modelId="{84DC62ED-A1DD-432A-A581-069168B88CAE}" type="pres">
      <dgm:prSet presAssocID="{8AE3F8D5-1A6D-4FD3-B985-D131A04CA636}" presName="hierRoot2" presStyleCnt="0">
        <dgm:presLayoutVars>
          <dgm:hierBranch val="init"/>
        </dgm:presLayoutVars>
      </dgm:prSet>
      <dgm:spPr/>
      <dgm:t>
        <a:bodyPr/>
        <a:lstStyle/>
        <a:p>
          <a:endParaRPr lang="tr-TR"/>
        </a:p>
      </dgm:t>
    </dgm:pt>
    <dgm:pt modelId="{7A75336E-06B0-40CD-A391-155D8457D18C}" type="pres">
      <dgm:prSet presAssocID="{8AE3F8D5-1A6D-4FD3-B985-D131A04CA636}" presName="rootComposite" presStyleCnt="0"/>
      <dgm:spPr/>
      <dgm:t>
        <a:bodyPr/>
        <a:lstStyle/>
        <a:p>
          <a:endParaRPr lang="tr-TR"/>
        </a:p>
      </dgm:t>
    </dgm:pt>
    <dgm:pt modelId="{1AC9BD85-6824-483C-A3CA-F230BE8FBD2B}" type="pres">
      <dgm:prSet presAssocID="{8AE3F8D5-1A6D-4FD3-B985-D131A04CA636}" presName="rootText" presStyleLbl="node2" presStyleIdx="3" presStyleCnt="5" custScaleX="178249">
        <dgm:presLayoutVars>
          <dgm:chPref val="3"/>
        </dgm:presLayoutVars>
      </dgm:prSet>
      <dgm:spPr/>
      <dgm:t>
        <a:bodyPr/>
        <a:lstStyle/>
        <a:p>
          <a:endParaRPr lang="tr-TR"/>
        </a:p>
      </dgm:t>
    </dgm:pt>
    <dgm:pt modelId="{5B0777AC-ABF0-41E0-A0DB-A126D582AD6E}" type="pres">
      <dgm:prSet presAssocID="{8AE3F8D5-1A6D-4FD3-B985-D131A04CA636}" presName="rootConnector" presStyleLbl="node2" presStyleIdx="3" presStyleCnt="5"/>
      <dgm:spPr/>
      <dgm:t>
        <a:bodyPr/>
        <a:lstStyle/>
        <a:p>
          <a:endParaRPr lang="tr-TR"/>
        </a:p>
      </dgm:t>
    </dgm:pt>
    <dgm:pt modelId="{2CD38426-B53B-419C-9A5F-34443066E6EB}" type="pres">
      <dgm:prSet presAssocID="{8AE3F8D5-1A6D-4FD3-B985-D131A04CA636}" presName="hierChild4" presStyleCnt="0"/>
      <dgm:spPr/>
      <dgm:t>
        <a:bodyPr/>
        <a:lstStyle/>
        <a:p>
          <a:endParaRPr lang="tr-TR"/>
        </a:p>
      </dgm:t>
    </dgm:pt>
    <dgm:pt modelId="{D5415E45-77CB-4E15-929C-75A3A8BA968A}" type="pres">
      <dgm:prSet presAssocID="{709B6B42-8A00-41C9-8E2D-A37EFBF8A8DB}" presName="Name37" presStyleLbl="parChTrans1D3" presStyleIdx="8" presStyleCnt="16"/>
      <dgm:spPr/>
      <dgm:t>
        <a:bodyPr/>
        <a:lstStyle/>
        <a:p>
          <a:endParaRPr lang="tr-TR"/>
        </a:p>
      </dgm:t>
    </dgm:pt>
    <dgm:pt modelId="{3766CE6D-F393-4986-83BC-3170941F3CFD}" type="pres">
      <dgm:prSet presAssocID="{884BCC14-91D9-43AD-AB3E-02A9C336348F}" presName="hierRoot2" presStyleCnt="0">
        <dgm:presLayoutVars>
          <dgm:hierBranch val="init"/>
        </dgm:presLayoutVars>
      </dgm:prSet>
      <dgm:spPr/>
      <dgm:t>
        <a:bodyPr/>
        <a:lstStyle/>
        <a:p>
          <a:endParaRPr lang="tr-TR"/>
        </a:p>
      </dgm:t>
    </dgm:pt>
    <dgm:pt modelId="{4088646A-7C99-48B2-90AE-BFFD4D68CB30}" type="pres">
      <dgm:prSet presAssocID="{884BCC14-91D9-43AD-AB3E-02A9C336348F}" presName="rootComposite" presStyleCnt="0"/>
      <dgm:spPr/>
      <dgm:t>
        <a:bodyPr/>
        <a:lstStyle/>
        <a:p>
          <a:endParaRPr lang="tr-TR"/>
        </a:p>
      </dgm:t>
    </dgm:pt>
    <dgm:pt modelId="{F7C22896-FB4E-44ED-8C61-F35DEC351AAC}" type="pres">
      <dgm:prSet presAssocID="{884BCC14-91D9-43AD-AB3E-02A9C336348F}" presName="rootText" presStyleLbl="node3" presStyleIdx="8" presStyleCnt="16" custScaleX="356499">
        <dgm:presLayoutVars>
          <dgm:chPref val="3"/>
        </dgm:presLayoutVars>
      </dgm:prSet>
      <dgm:spPr/>
      <dgm:t>
        <a:bodyPr/>
        <a:lstStyle/>
        <a:p>
          <a:endParaRPr lang="tr-TR"/>
        </a:p>
      </dgm:t>
    </dgm:pt>
    <dgm:pt modelId="{5C560FC6-4F1E-457F-9D25-37B63DEB49E9}" type="pres">
      <dgm:prSet presAssocID="{884BCC14-91D9-43AD-AB3E-02A9C336348F}" presName="rootConnector" presStyleLbl="node3" presStyleIdx="8" presStyleCnt="16"/>
      <dgm:spPr/>
      <dgm:t>
        <a:bodyPr/>
        <a:lstStyle/>
        <a:p>
          <a:endParaRPr lang="tr-TR"/>
        </a:p>
      </dgm:t>
    </dgm:pt>
    <dgm:pt modelId="{2E08EB92-6F1F-4437-8442-B088C9B2C231}" type="pres">
      <dgm:prSet presAssocID="{884BCC14-91D9-43AD-AB3E-02A9C336348F}" presName="hierChild4" presStyleCnt="0"/>
      <dgm:spPr/>
      <dgm:t>
        <a:bodyPr/>
        <a:lstStyle/>
        <a:p>
          <a:endParaRPr lang="tr-TR"/>
        </a:p>
      </dgm:t>
    </dgm:pt>
    <dgm:pt modelId="{2DFAFFE8-7700-4103-BC44-E85AB6956004}" type="pres">
      <dgm:prSet presAssocID="{884BCC14-91D9-43AD-AB3E-02A9C336348F}" presName="hierChild5" presStyleCnt="0"/>
      <dgm:spPr/>
      <dgm:t>
        <a:bodyPr/>
        <a:lstStyle/>
        <a:p>
          <a:endParaRPr lang="tr-TR"/>
        </a:p>
      </dgm:t>
    </dgm:pt>
    <dgm:pt modelId="{2A1256E1-D10B-4CC5-BD23-92B13CC9EFCF}" type="pres">
      <dgm:prSet presAssocID="{F18A1328-178A-4BCF-B1A3-E60489C23DDB}" presName="Name37" presStyleLbl="parChTrans1D3" presStyleIdx="9" presStyleCnt="16"/>
      <dgm:spPr/>
      <dgm:t>
        <a:bodyPr/>
        <a:lstStyle/>
        <a:p>
          <a:endParaRPr lang="tr-TR"/>
        </a:p>
      </dgm:t>
    </dgm:pt>
    <dgm:pt modelId="{EDE6850D-5655-4F08-B688-748EE6A0D1F0}" type="pres">
      <dgm:prSet presAssocID="{E32FFA75-3D65-4C9B-BDC8-570690E287A7}" presName="hierRoot2" presStyleCnt="0">
        <dgm:presLayoutVars>
          <dgm:hierBranch val="init"/>
        </dgm:presLayoutVars>
      </dgm:prSet>
      <dgm:spPr/>
      <dgm:t>
        <a:bodyPr/>
        <a:lstStyle/>
        <a:p>
          <a:endParaRPr lang="tr-TR"/>
        </a:p>
      </dgm:t>
    </dgm:pt>
    <dgm:pt modelId="{0A8FCC08-B32D-4B19-A05A-E59FD07321CD}" type="pres">
      <dgm:prSet presAssocID="{E32FFA75-3D65-4C9B-BDC8-570690E287A7}" presName="rootComposite" presStyleCnt="0"/>
      <dgm:spPr/>
      <dgm:t>
        <a:bodyPr/>
        <a:lstStyle/>
        <a:p>
          <a:endParaRPr lang="tr-TR"/>
        </a:p>
      </dgm:t>
    </dgm:pt>
    <dgm:pt modelId="{AFD5629E-54D7-4EF7-92A0-55E366FBDCDA}" type="pres">
      <dgm:prSet presAssocID="{E32FFA75-3D65-4C9B-BDC8-570690E287A7}" presName="rootText" presStyleLbl="node3" presStyleIdx="9" presStyleCnt="16" custScaleX="356499">
        <dgm:presLayoutVars>
          <dgm:chPref val="3"/>
        </dgm:presLayoutVars>
      </dgm:prSet>
      <dgm:spPr/>
      <dgm:t>
        <a:bodyPr/>
        <a:lstStyle/>
        <a:p>
          <a:endParaRPr lang="tr-TR"/>
        </a:p>
      </dgm:t>
    </dgm:pt>
    <dgm:pt modelId="{F5AAD965-778B-45C9-8C7F-44E472AE4F8D}" type="pres">
      <dgm:prSet presAssocID="{E32FFA75-3D65-4C9B-BDC8-570690E287A7}" presName="rootConnector" presStyleLbl="node3" presStyleIdx="9" presStyleCnt="16"/>
      <dgm:spPr/>
      <dgm:t>
        <a:bodyPr/>
        <a:lstStyle/>
        <a:p>
          <a:endParaRPr lang="tr-TR"/>
        </a:p>
      </dgm:t>
    </dgm:pt>
    <dgm:pt modelId="{45A823A3-F30B-4AD1-AED1-856C6D84D5E2}" type="pres">
      <dgm:prSet presAssocID="{E32FFA75-3D65-4C9B-BDC8-570690E287A7}" presName="hierChild4" presStyleCnt="0"/>
      <dgm:spPr/>
      <dgm:t>
        <a:bodyPr/>
        <a:lstStyle/>
        <a:p>
          <a:endParaRPr lang="tr-TR"/>
        </a:p>
      </dgm:t>
    </dgm:pt>
    <dgm:pt modelId="{316C5D29-3079-4102-B623-2AFA07FFC417}" type="pres">
      <dgm:prSet presAssocID="{E32FFA75-3D65-4C9B-BDC8-570690E287A7}" presName="hierChild5" presStyleCnt="0"/>
      <dgm:spPr/>
      <dgm:t>
        <a:bodyPr/>
        <a:lstStyle/>
        <a:p>
          <a:endParaRPr lang="tr-TR"/>
        </a:p>
      </dgm:t>
    </dgm:pt>
    <dgm:pt modelId="{A0183632-0227-488E-BFC5-49F15E3FAAD9}" type="pres">
      <dgm:prSet presAssocID="{7D19B290-A4BE-4A6B-B77E-91499AB852C9}" presName="Name37" presStyleLbl="parChTrans1D3" presStyleIdx="10" presStyleCnt="16"/>
      <dgm:spPr/>
      <dgm:t>
        <a:bodyPr/>
        <a:lstStyle/>
        <a:p>
          <a:endParaRPr lang="tr-TR"/>
        </a:p>
      </dgm:t>
    </dgm:pt>
    <dgm:pt modelId="{8AC66E9A-E0A9-4989-9729-CBF56E2DAA4A}" type="pres">
      <dgm:prSet presAssocID="{98214892-923B-49B3-BB11-11349FA2C956}" presName="hierRoot2" presStyleCnt="0">
        <dgm:presLayoutVars>
          <dgm:hierBranch val="init"/>
        </dgm:presLayoutVars>
      </dgm:prSet>
      <dgm:spPr/>
      <dgm:t>
        <a:bodyPr/>
        <a:lstStyle/>
        <a:p>
          <a:endParaRPr lang="tr-TR"/>
        </a:p>
      </dgm:t>
    </dgm:pt>
    <dgm:pt modelId="{C4E23595-2887-42E3-BA28-E04BE2D07442}" type="pres">
      <dgm:prSet presAssocID="{98214892-923B-49B3-BB11-11349FA2C956}" presName="rootComposite" presStyleCnt="0"/>
      <dgm:spPr/>
      <dgm:t>
        <a:bodyPr/>
        <a:lstStyle/>
        <a:p>
          <a:endParaRPr lang="tr-TR"/>
        </a:p>
      </dgm:t>
    </dgm:pt>
    <dgm:pt modelId="{A236D3DC-2881-4091-83C8-4332DBE99623}" type="pres">
      <dgm:prSet presAssocID="{98214892-923B-49B3-BB11-11349FA2C956}" presName="rootText" presStyleLbl="node3" presStyleIdx="10" presStyleCnt="16" custScaleX="356499">
        <dgm:presLayoutVars>
          <dgm:chPref val="3"/>
        </dgm:presLayoutVars>
      </dgm:prSet>
      <dgm:spPr/>
      <dgm:t>
        <a:bodyPr/>
        <a:lstStyle/>
        <a:p>
          <a:endParaRPr lang="tr-TR"/>
        </a:p>
      </dgm:t>
    </dgm:pt>
    <dgm:pt modelId="{A0686B49-CD3A-4820-B5D3-407512523008}" type="pres">
      <dgm:prSet presAssocID="{98214892-923B-49B3-BB11-11349FA2C956}" presName="rootConnector" presStyleLbl="node3" presStyleIdx="10" presStyleCnt="16"/>
      <dgm:spPr/>
      <dgm:t>
        <a:bodyPr/>
        <a:lstStyle/>
        <a:p>
          <a:endParaRPr lang="tr-TR"/>
        </a:p>
      </dgm:t>
    </dgm:pt>
    <dgm:pt modelId="{4002F076-E497-4679-998C-D2A8EA24E5E2}" type="pres">
      <dgm:prSet presAssocID="{98214892-923B-49B3-BB11-11349FA2C956}" presName="hierChild4" presStyleCnt="0"/>
      <dgm:spPr/>
      <dgm:t>
        <a:bodyPr/>
        <a:lstStyle/>
        <a:p>
          <a:endParaRPr lang="tr-TR"/>
        </a:p>
      </dgm:t>
    </dgm:pt>
    <dgm:pt modelId="{DC98CFBC-BBE2-4C17-9EBB-10BADFE5EF40}" type="pres">
      <dgm:prSet presAssocID="{98214892-923B-49B3-BB11-11349FA2C956}" presName="hierChild5" presStyleCnt="0"/>
      <dgm:spPr/>
      <dgm:t>
        <a:bodyPr/>
        <a:lstStyle/>
        <a:p>
          <a:endParaRPr lang="tr-TR"/>
        </a:p>
      </dgm:t>
    </dgm:pt>
    <dgm:pt modelId="{30866F18-1204-4366-BB67-0DA658269694}" type="pres">
      <dgm:prSet presAssocID="{D7015B88-D8A9-4A4A-B7C6-3C02DF944B67}" presName="Name37" presStyleLbl="parChTrans1D3" presStyleIdx="11" presStyleCnt="16"/>
      <dgm:spPr/>
      <dgm:t>
        <a:bodyPr/>
        <a:lstStyle/>
        <a:p>
          <a:endParaRPr lang="tr-TR"/>
        </a:p>
      </dgm:t>
    </dgm:pt>
    <dgm:pt modelId="{DDA7CB2C-EC3C-4F6E-92F6-71EC3108B58F}" type="pres">
      <dgm:prSet presAssocID="{5AF905D2-4175-4CC8-8AC0-47963821889D}" presName="hierRoot2" presStyleCnt="0">
        <dgm:presLayoutVars>
          <dgm:hierBranch val="init"/>
        </dgm:presLayoutVars>
      </dgm:prSet>
      <dgm:spPr/>
      <dgm:t>
        <a:bodyPr/>
        <a:lstStyle/>
        <a:p>
          <a:endParaRPr lang="tr-TR"/>
        </a:p>
      </dgm:t>
    </dgm:pt>
    <dgm:pt modelId="{FAFFB560-16CA-408C-B176-1AA88A24C99E}" type="pres">
      <dgm:prSet presAssocID="{5AF905D2-4175-4CC8-8AC0-47963821889D}" presName="rootComposite" presStyleCnt="0"/>
      <dgm:spPr/>
      <dgm:t>
        <a:bodyPr/>
        <a:lstStyle/>
        <a:p>
          <a:endParaRPr lang="tr-TR"/>
        </a:p>
      </dgm:t>
    </dgm:pt>
    <dgm:pt modelId="{6AEDD237-EF54-40C2-B2C6-F88E30BC1158}" type="pres">
      <dgm:prSet presAssocID="{5AF905D2-4175-4CC8-8AC0-47963821889D}" presName="rootText" presStyleLbl="node3" presStyleIdx="11" presStyleCnt="16" custScaleX="356499">
        <dgm:presLayoutVars>
          <dgm:chPref val="3"/>
        </dgm:presLayoutVars>
      </dgm:prSet>
      <dgm:spPr/>
      <dgm:t>
        <a:bodyPr/>
        <a:lstStyle/>
        <a:p>
          <a:endParaRPr lang="tr-TR"/>
        </a:p>
      </dgm:t>
    </dgm:pt>
    <dgm:pt modelId="{63EC6AB9-2814-4981-862F-73F6AF59E0DB}" type="pres">
      <dgm:prSet presAssocID="{5AF905D2-4175-4CC8-8AC0-47963821889D}" presName="rootConnector" presStyleLbl="node3" presStyleIdx="11" presStyleCnt="16"/>
      <dgm:spPr/>
      <dgm:t>
        <a:bodyPr/>
        <a:lstStyle/>
        <a:p>
          <a:endParaRPr lang="tr-TR"/>
        </a:p>
      </dgm:t>
    </dgm:pt>
    <dgm:pt modelId="{8FA41104-0F33-47FA-88E0-CFB61A5BC443}" type="pres">
      <dgm:prSet presAssocID="{5AF905D2-4175-4CC8-8AC0-47963821889D}" presName="hierChild4" presStyleCnt="0"/>
      <dgm:spPr/>
      <dgm:t>
        <a:bodyPr/>
        <a:lstStyle/>
        <a:p>
          <a:endParaRPr lang="tr-TR"/>
        </a:p>
      </dgm:t>
    </dgm:pt>
    <dgm:pt modelId="{DE9BAE81-E63B-411B-B7C1-0DA04D9A9A5A}" type="pres">
      <dgm:prSet presAssocID="{5AF905D2-4175-4CC8-8AC0-47963821889D}" presName="hierChild5" presStyleCnt="0"/>
      <dgm:spPr/>
      <dgm:t>
        <a:bodyPr/>
        <a:lstStyle/>
        <a:p>
          <a:endParaRPr lang="tr-TR"/>
        </a:p>
      </dgm:t>
    </dgm:pt>
    <dgm:pt modelId="{69CC719F-75E1-444E-BD96-A775E14E9AE9}" type="pres">
      <dgm:prSet presAssocID="{3CBDF816-08D9-4F6C-BA26-9AA273248ED5}" presName="Name37" presStyleLbl="parChTrans1D3" presStyleIdx="12" presStyleCnt="16"/>
      <dgm:spPr/>
      <dgm:t>
        <a:bodyPr/>
        <a:lstStyle/>
        <a:p>
          <a:endParaRPr lang="tr-TR"/>
        </a:p>
      </dgm:t>
    </dgm:pt>
    <dgm:pt modelId="{3D1E2553-F44F-4628-B680-D1B5D5E82598}" type="pres">
      <dgm:prSet presAssocID="{3232511F-A471-4A54-A6A1-A6D80F38A6F2}" presName="hierRoot2" presStyleCnt="0">
        <dgm:presLayoutVars>
          <dgm:hierBranch val="init"/>
        </dgm:presLayoutVars>
      </dgm:prSet>
      <dgm:spPr/>
      <dgm:t>
        <a:bodyPr/>
        <a:lstStyle/>
        <a:p>
          <a:endParaRPr lang="tr-TR"/>
        </a:p>
      </dgm:t>
    </dgm:pt>
    <dgm:pt modelId="{40C11CE0-1AD2-4790-A3D0-3E1F156BB89A}" type="pres">
      <dgm:prSet presAssocID="{3232511F-A471-4A54-A6A1-A6D80F38A6F2}" presName="rootComposite" presStyleCnt="0"/>
      <dgm:spPr/>
      <dgm:t>
        <a:bodyPr/>
        <a:lstStyle/>
        <a:p>
          <a:endParaRPr lang="tr-TR"/>
        </a:p>
      </dgm:t>
    </dgm:pt>
    <dgm:pt modelId="{C0EE5D46-9D20-4D12-AEA1-AD128534ED29}" type="pres">
      <dgm:prSet presAssocID="{3232511F-A471-4A54-A6A1-A6D80F38A6F2}" presName="rootText" presStyleLbl="node3" presStyleIdx="12" presStyleCnt="16" custScaleX="356499">
        <dgm:presLayoutVars>
          <dgm:chPref val="3"/>
        </dgm:presLayoutVars>
      </dgm:prSet>
      <dgm:spPr/>
      <dgm:t>
        <a:bodyPr/>
        <a:lstStyle/>
        <a:p>
          <a:endParaRPr lang="tr-TR"/>
        </a:p>
      </dgm:t>
    </dgm:pt>
    <dgm:pt modelId="{472149CC-95CA-4AEE-8659-D1A24F321C21}" type="pres">
      <dgm:prSet presAssocID="{3232511F-A471-4A54-A6A1-A6D80F38A6F2}" presName="rootConnector" presStyleLbl="node3" presStyleIdx="12" presStyleCnt="16"/>
      <dgm:spPr/>
      <dgm:t>
        <a:bodyPr/>
        <a:lstStyle/>
        <a:p>
          <a:endParaRPr lang="tr-TR"/>
        </a:p>
      </dgm:t>
    </dgm:pt>
    <dgm:pt modelId="{B5B1EDA1-1086-458B-A383-EA34228280F6}" type="pres">
      <dgm:prSet presAssocID="{3232511F-A471-4A54-A6A1-A6D80F38A6F2}" presName="hierChild4" presStyleCnt="0"/>
      <dgm:spPr/>
      <dgm:t>
        <a:bodyPr/>
        <a:lstStyle/>
        <a:p>
          <a:endParaRPr lang="tr-TR"/>
        </a:p>
      </dgm:t>
    </dgm:pt>
    <dgm:pt modelId="{178AF305-EB85-4D8B-8436-0710A5A3713D}" type="pres">
      <dgm:prSet presAssocID="{3232511F-A471-4A54-A6A1-A6D80F38A6F2}" presName="hierChild5" presStyleCnt="0"/>
      <dgm:spPr/>
      <dgm:t>
        <a:bodyPr/>
        <a:lstStyle/>
        <a:p>
          <a:endParaRPr lang="tr-TR"/>
        </a:p>
      </dgm:t>
    </dgm:pt>
    <dgm:pt modelId="{98A3671F-3D77-4356-9BA9-E42CDD701644}" type="pres">
      <dgm:prSet presAssocID="{B689130C-000C-4B73-912E-A3B22F6CCA79}" presName="Name37" presStyleLbl="parChTrans1D3" presStyleIdx="13" presStyleCnt="16"/>
      <dgm:spPr/>
      <dgm:t>
        <a:bodyPr/>
        <a:lstStyle/>
        <a:p>
          <a:endParaRPr lang="tr-TR"/>
        </a:p>
      </dgm:t>
    </dgm:pt>
    <dgm:pt modelId="{2399DB75-4C1B-49A4-8F74-E3319865644C}" type="pres">
      <dgm:prSet presAssocID="{B5EA15AE-6EA6-4250-8A49-29CCCFA392E9}" presName="hierRoot2" presStyleCnt="0">
        <dgm:presLayoutVars>
          <dgm:hierBranch val="init"/>
        </dgm:presLayoutVars>
      </dgm:prSet>
      <dgm:spPr/>
      <dgm:t>
        <a:bodyPr/>
        <a:lstStyle/>
        <a:p>
          <a:endParaRPr lang="tr-TR"/>
        </a:p>
      </dgm:t>
    </dgm:pt>
    <dgm:pt modelId="{AF55EA05-5C0D-4B47-B3DF-FC5E195309EE}" type="pres">
      <dgm:prSet presAssocID="{B5EA15AE-6EA6-4250-8A49-29CCCFA392E9}" presName="rootComposite" presStyleCnt="0"/>
      <dgm:spPr/>
      <dgm:t>
        <a:bodyPr/>
        <a:lstStyle/>
        <a:p>
          <a:endParaRPr lang="tr-TR"/>
        </a:p>
      </dgm:t>
    </dgm:pt>
    <dgm:pt modelId="{1B66BE8B-2B9A-4384-8107-A6411D8947C1}" type="pres">
      <dgm:prSet presAssocID="{B5EA15AE-6EA6-4250-8A49-29CCCFA392E9}" presName="rootText" presStyleLbl="node3" presStyleIdx="13" presStyleCnt="16" custScaleX="356499">
        <dgm:presLayoutVars>
          <dgm:chPref val="3"/>
        </dgm:presLayoutVars>
      </dgm:prSet>
      <dgm:spPr/>
      <dgm:t>
        <a:bodyPr/>
        <a:lstStyle/>
        <a:p>
          <a:endParaRPr lang="tr-TR"/>
        </a:p>
      </dgm:t>
    </dgm:pt>
    <dgm:pt modelId="{8BC1401E-12B3-47A3-88C7-B96FA12F9C45}" type="pres">
      <dgm:prSet presAssocID="{B5EA15AE-6EA6-4250-8A49-29CCCFA392E9}" presName="rootConnector" presStyleLbl="node3" presStyleIdx="13" presStyleCnt="16"/>
      <dgm:spPr/>
      <dgm:t>
        <a:bodyPr/>
        <a:lstStyle/>
        <a:p>
          <a:endParaRPr lang="tr-TR"/>
        </a:p>
      </dgm:t>
    </dgm:pt>
    <dgm:pt modelId="{262DB522-544D-4039-B55A-84DFFA8293EA}" type="pres">
      <dgm:prSet presAssocID="{B5EA15AE-6EA6-4250-8A49-29CCCFA392E9}" presName="hierChild4" presStyleCnt="0"/>
      <dgm:spPr/>
      <dgm:t>
        <a:bodyPr/>
        <a:lstStyle/>
        <a:p>
          <a:endParaRPr lang="tr-TR"/>
        </a:p>
      </dgm:t>
    </dgm:pt>
    <dgm:pt modelId="{40246F11-8594-43BB-B7FA-215CD69454FA}" type="pres">
      <dgm:prSet presAssocID="{B5EA15AE-6EA6-4250-8A49-29CCCFA392E9}" presName="hierChild5" presStyleCnt="0"/>
      <dgm:spPr/>
      <dgm:t>
        <a:bodyPr/>
        <a:lstStyle/>
        <a:p>
          <a:endParaRPr lang="tr-TR"/>
        </a:p>
      </dgm:t>
    </dgm:pt>
    <dgm:pt modelId="{2AD0067C-33B2-4FB2-9112-642413DD4A1F}" type="pres">
      <dgm:prSet presAssocID="{196DBB88-64EA-4DE5-B3F0-2FE9E5FBD36D}" presName="Name37" presStyleLbl="parChTrans1D3" presStyleIdx="14" presStyleCnt="16"/>
      <dgm:spPr/>
      <dgm:t>
        <a:bodyPr/>
        <a:lstStyle/>
        <a:p>
          <a:endParaRPr lang="tr-TR"/>
        </a:p>
      </dgm:t>
    </dgm:pt>
    <dgm:pt modelId="{D99EC28E-ED51-43EB-AE76-8B41514DE9B9}" type="pres">
      <dgm:prSet presAssocID="{F6ACA893-9975-452F-9AC3-4997C6D14928}" presName="hierRoot2" presStyleCnt="0">
        <dgm:presLayoutVars>
          <dgm:hierBranch val="init"/>
        </dgm:presLayoutVars>
      </dgm:prSet>
      <dgm:spPr/>
      <dgm:t>
        <a:bodyPr/>
        <a:lstStyle/>
        <a:p>
          <a:endParaRPr lang="tr-TR"/>
        </a:p>
      </dgm:t>
    </dgm:pt>
    <dgm:pt modelId="{ECEC5A4B-7545-4F59-A5D9-DFC9FB81C002}" type="pres">
      <dgm:prSet presAssocID="{F6ACA893-9975-452F-9AC3-4997C6D14928}" presName="rootComposite" presStyleCnt="0"/>
      <dgm:spPr/>
      <dgm:t>
        <a:bodyPr/>
        <a:lstStyle/>
        <a:p>
          <a:endParaRPr lang="tr-TR"/>
        </a:p>
      </dgm:t>
    </dgm:pt>
    <dgm:pt modelId="{A4E853DB-EB84-457B-86F6-EE53506A6F4A}" type="pres">
      <dgm:prSet presAssocID="{F6ACA893-9975-452F-9AC3-4997C6D14928}" presName="rootText" presStyleLbl="node3" presStyleIdx="14" presStyleCnt="16" custScaleX="356499">
        <dgm:presLayoutVars>
          <dgm:chPref val="3"/>
        </dgm:presLayoutVars>
      </dgm:prSet>
      <dgm:spPr/>
      <dgm:t>
        <a:bodyPr/>
        <a:lstStyle/>
        <a:p>
          <a:endParaRPr lang="tr-TR"/>
        </a:p>
      </dgm:t>
    </dgm:pt>
    <dgm:pt modelId="{C371C762-370E-47C2-93D4-E92893AB5D5B}" type="pres">
      <dgm:prSet presAssocID="{F6ACA893-9975-452F-9AC3-4997C6D14928}" presName="rootConnector" presStyleLbl="node3" presStyleIdx="14" presStyleCnt="16"/>
      <dgm:spPr/>
      <dgm:t>
        <a:bodyPr/>
        <a:lstStyle/>
        <a:p>
          <a:endParaRPr lang="tr-TR"/>
        </a:p>
      </dgm:t>
    </dgm:pt>
    <dgm:pt modelId="{E1FFB185-282A-4B42-8004-533A2F6955BE}" type="pres">
      <dgm:prSet presAssocID="{F6ACA893-9975-452F-9AC3-4997C6D14928}" presName="hierChild4" presStyleCnt="0"/>
      <dgm:spPr/>
      <dgm:t>
        <a:bodyPr/>
        <a:lstStyle/>
        <a:p>
          <a:endParaRPr lang="tr-TR"/>
        </a:p>
      </dgm:t>
    </dgm:pt>
    <dgm:pt modelId="{951EE925-8F22-4DE3-BB0E-EDDD3FD3AE16}" type="pres">
      <dgm:prSet presAssocID="{F6ACA893-9975-452F-9AC3-4997C6D14928}" presName="hierChild5" presStyleCnt="0"/>
      <dgm:spPr/>
      <dgm:t>
        <a:bodyPr/>
        <a:lstStyle/>
        <a:p>
          <a:endParaRPr lang="tr-TR"/>
        </a:p>
      </dgm:t>
    </dgm:pt>
    <dgm:pt modelId="{E59E8494-5E07-4E4D-834E-31DB6CA2E024}" type="pres">
      <dgm:prSet presAssocID="{60D17F50-F15F-4C47-A0ED-B4879D102ABD}" presName="Name37" presStyleLbl="parChTrans1D3" presStyleIdx="15" presStyleCnt="16"/>
      <dgm:spPr/>
      <dgm:t>
        <a:bodyPr/>
        <a:lstStyle/>
        <a:p>
          <a:endParaRPr lang="tr-TR"/>
        </a:p>
      </dgm:t>
    </dgm:pt>
    <dgm:pt modelId="{FC1FB703-D42B-41FA-9FAC-63601A805017}" type="pres">
      <dgm:prSet presAssocID="{2091AA8D-F61C-469C-9E68-0D969FA74C9D}" presName="hierRoot2" presStyleCnt="0">
        <dgm:presLayoutVars>
          <dgm:hierBranch val="init"/>
        </dgm:presLayoutVars>
      </dgm:prSet>
      <dgm:spPr/>
      <dgm:t>
        <a:bodyPr/>
        <a:lstStyle/>
        <a:p>
          <a:endParaRPr lang="tr-TR"/>
        </a:p>
      </dgm:t>
    </dgm:pt>
    <dgm:pt modelId="{E4A5CF84-41F4-4458-9BCA-AECA5B5A3425}" type="pres">
      <dgm:prSet presAssocID="{2091AA8D-F61C-469C-9E68-0D969FA74C9D}" presName="rootComposite" presStyleCnt="0"/>
      <dgm:spPr/>
      <dgm:t>
        <a:bodyPr/>
        <a:lstStyle/>
        <a:p>
          <a:endParaRPr lang="tr-TR"/>
        </a:p>
      </dgm:t>
    </dgm:pt>
    <dgm:pt modelId="{1F02D71D-4EE3-4606-B848-0BFF0EF57510}" type="pres">
      <dgm:prSet presAssocID="{2091AA8D-F61C-469C-9E68-0D969FA74C9D}" presName="rootText" presStyleLbl="node3" presStyleIdx="15" presStyleCnt="16" custScaleX="356499">
        <dgm:presLayoutVars>
          <dgm:chPref val="3"/>
        </dgm:presLayoutVars>
      </dgm:prSet>
      <dgm:spPr/>
      <dgm:t>
        <a:bodyPr/>
        <a:lstStyle/>
        <a:p>
          <a:endParaRPr lang="tr-TR"/>
        </a:p>
      </dgm:t>
    </dgm:pt>
    <dgm:pt modelId="{1CE62A58-D6B1-4361-8FD8-F29EDA49518C}" type="pres">
      <dgm:prSet presAssocID="{2091AA8D-F61C-469C-9E68-0D969FA74C9D}" presName="rootConnector" presStyleLbl="node3" presStyleIdx="15" presStyleCnt="16"/>
      <dgm:spPr/>
      <dgm:t>
        <a:bodyPr/>
        <a:lstStyle/>
        <a:p>
          <a:endParaRPr lang="tr-TR"/>
        </a:p>
      </dgm:t>
    </dgm:pt>
    <dgm:pt modelId="{C971CB55-53BD-49EF-869D-576498D6D8BF}" type="pres">
      <dgm:prSet presAssocID="{2091AA8D-F61C-469C-9E68-0D969FA74C9D}" presName="hierChild4" presStyleCnt="0"/>
      <dgm:spPr/>
      <dgm:t>
        <a:bodyPr/>
        <a:lstStyle/>
        <a:p>
          <a:endParaRPr lang="tr-TR"/>
        </a:p>
      </dgm:t>
    </dgm:pt>
    <dgm:pt modelId="{B56535A0-F151-43EB-8832-F433B19C7186}" type="pres">
      <dgm:prSet presAssocID="{2091AA8D-F61C-469C-9E68-0D969FA74C9D}" presName="hierChild5" presStyleCnt="0"/>
      <dgm:spPr/>
      <dgm:t>
        <a:bodyPr/>
        <a:lstStyle/>
        <a:p>
          <a:endParaRPr lang="tr-TR"/>
        </a:p>
      </dgm:t>
    </dgm:pt>
    <dgm:pt modelId="{0F70F687-7CD8-416A-A35B-F00BFD61BF6C}" type="pres">
      <dgm:prSet presAssocID="{8AE3F8D5-1A6D-4FD3-B985-D131A04CA636}" presName="hierChild5" presStyleCnt="0"/>
      <dgm:spPr/>
      <dgm:t>
        <a:bodyPr/>
        <a:lstStyle/>
        <a:p>
          <a:endParaRPr lang="tr-TR"/>
        </a:p>
      </dgm:t>
    </dgm:pt>
    <dgm:pt modelId="{8AC5F31E-F91C-4568-9AF8-24C59B25E691}" type="pres">
      <dgm:prSet presAssocID="{62F045A4-0D35-4890-AA46-E20006A2C472}" presName="Name37" presStyleLbl="parChTrans1D2" presStyleIdx="4" presStyleCnt="5"/>
      <dgm:spPr/>
      <dgm:t>
        <a:bodyPr/>
        <a:lstStyle/>
        <a:p>
          <a:endParaRPr lang="tr-TR"/>
        </a:p>
      </dgm:t>
    </dgm:pt>
    <dgm:pt modelId="{EDD8CFEB-FB5E-4535-A82C-C727F2D8E630}" type="pres">
      <dgm:prSet presAssocID="{8C462974-73C0-4DD1-8630-D0204E1DAFC3}" presName="hierRoot2" presStyleCnt="0">
        <dgm:presLayoutVars>
          <dgm:hierBranch val="init"/>
        </dgm:presLayoutVars>
      </dgm:prSet>
      <dgm:spPr/>
      <dgm:t>
        <a:bodyPr/>
        <a:lstStyle/>
        <a:p>
          <a:endParaRPr lang="tr-TR"/>
        </a:p>
      </dgm:t>
    </dgm:pt>
    <dgm:pt modelId="{116FB04B-39D2-4D7A-A3A1-E9A9B50F9687}" type="pres">
      <dgm:prSet presAssocID="{8C462974-73C0-4DD1-8630-D0204E1DAFC3}" presName="rootComposite" presStyleCnt="0"/>
      <dgm:spPr/>
      <dgm:t>
        <a:bodyPr/>
        <a:lstStyle/>
        <a:p>
          <a:endParaRPr lang="tr-TR"/>
        </a:p>
      </dgm:t>
    </dgm:pt>
    <dgm:pt modelId="{293DAD2A-0E41-4717-BEDD-5EACB1DE1797}" type="pres">
      <dgm:prSet presAssocID="{8C462974-73C0-4DD1-8630-D0204E1DAFC3}" presName="rootText" presStyleLbl="node2" presStyleIdx="4" presStyleCnt="5" custScaleX="205864">
        <dgm:presLayoutVars>
          <dgm:chPref val="3"/>
        </dgm:presLayoutVars>
      </dgm:prSet>
      <dgm:spPr/>
      <dgm:t>
        <a:bodyPr/>
        <a:lstStyle/>
        <a:p>
          <a:endParaRPr lang="tr-TR"/>
        </a:p>
      </dgm:t>
    </dgm:pt>
    <dgm:pt modelId="{C15E37F5-C60A-4C2A-8DF0-F0A814D85E30}" type="pres">
      <dgm:prSet presAssocID="{8C462974-73C0-4DD1-8630-D0204E1DAFC3}" presName="rootConnector" presStyleLbl="node2" presStyleIdx="4" presStyleCnt="5"/>
      <dgm:spPr/>
      <dgm:t>
        <a:bodyPr/>
        <a:lstStyle/>
        <a:p>
          <a:endParaRPr lang="tr-TR"/>
        </a:p>
      </dgm:t>
    </dgm:pt>
    <dgm:pt modelId="{292FDB24-1CFE-4831-847A-BC3B069F51D1}" type="pres">
      <dgm:prSet presAssocID="{8C462974-73C0-4DD1-8630-D0204E1DAFC3}" presName="hierChild4" presStyleCnt="0"/>
      <dgm:spPr/>
      <dgm:t>
        <a:bodyPr/>
        <a:lstStyle/>
        <a:p>
          <a:endParaRPr lang="tr-TR"/>
        </a:p>
      </dgm:t>
    </dgm:pt>
    <dgm:pt modelId="{3B262C4D-01CD-4083-A6BC-E4BEADB90F13}" type="pres">
      <dgm:prSet presAssocID="{8C462974-73C0-4DD1-8630-D0204E1DAFC3}" presName="hierChild5" presStyleCnt="0"/>
      <dgm:spPr/>
      <dgm:t>
        <a:bodyPr/>
        <a:lstStyle/>
        <a:p>
          <a:endParaRPr lang="tr-TR"/>
        </a:p>
      </dgm:t>
    </dgm:pt>
    <dgm:pt modelId="{6CE3B89B-A0EE-47F8-9E2B-4CEF127CDCCB}" type="pres">
      <dgm:prSet presAssocID="{70653FAB-357A-4B2A-8B89-46202C5604F7}" presName="hierChild3" presStyleCnt="0"/>
      <dgm:spPr/>
      <dgm:t>
        <a:bodyPr/>
        <a:lstStyle/>
        <a:p>
          <a:endParaRPr lang="tr-TR"/>
        </a:p>
      </dgm:t>
    </dgm:pt>
  </dgm:ptLst>
  <dgm:cxnLst>
    <dgm:cxn modelId="{07CD1B57-925E-404C-8810-56117FD5F959}" type="presOf" srcId="{1B6350A9-3773-477E-A667-1DB92CBBE40E}" destId="{7D671920-4189-4ABB-8965-94620702D378}" srcOrd="0" destOrd="0" presId="urn:microsoft.com/office/officeart/2005/8/layout/orgChart1"/>
    <dgm:cxn modelId="{E157A8BF-D39A-4BD9-A0C2-5643129897D3}" type="presOf" srcId="{5AF905D2-4175-4CC8-8AC0-47963821889D}" destId="{6AEDD237-EF54-40C2-B2C6-F88E30BC1158}" srcOrd="0" destOrd="0" presId="urn:microsoft.com/office/officeart/2005/8/layout/orgChart1"/>
    <dgm:cxn modelId="{B2E59EEA-4E24-4D3C-8EBA-B3BCF4CE738A}" type="presOf" srcId="{19B5B95B-352B-49DF-9E00-F6E8EFE8913C}" destId="{2FDB6A8B-26A6-4EA2-8F92-CD47D5995D69}" srcOrd="1" destOrd="0" presId="urn:microsoft.com/office/officeart/2005/8/layout/orgChart1"/>
    <dgm:cxn modelId="{8FB58C75-8508-44F1-AF14-6EE660688EC7}" srcId="{8B2BB076-883D-4BCE-9452-7B0F701B0C69}" destId="{B3C39AB9-2792-4108-8B44-0A817D6892FB}" srcOrd="7" destOrd="0" parTransId="{17041816-89F5-4F96-B670-B4BF2A888C64}" sibTransId="{DF2FC125-033F-45F4-8E73-EAFDF941D0C3}"/>
    <dgm:cxn modelId="{E14D8E15-3C9B-4E46-B127-C37FA90B9765}" srcId="{8B2BB076-883D-4BCE-9452-7B0F701B0C69}" destId="{19B5B95B-352B-49DF-9E00-F6E8EFE8913C}" srcOrd="5" destOrd="0" parTransId="{40D3AFB9-26ED-4070-9961-18011FDBFCDE}" sibTransId="{EA0F782C-EBAB-4F99-B161-AE6E06F8C3AB}"/>
    <dgm:cxn modelId="{1F23ABD5-473E-40D9-AFB0-B2651DFE4E8D}" type="presOf" srcId="{B5EA15AE-6EA6-4250-8A49-29CCCFA392E9}" destId="{8BC1401E-12B3-47A3-88C7-B96FA12F9C45}" srcOrd="1" destOrd="0" presId="urn:microsoft.com/office/officeart/2005/8/layout/orgChart1"/>
    <dgm:cxn modelId="{C92B6DB5-0085-468D-B191-18B3753C7C12}" type="presOf" srcId="{92F64F23-46A2-4C3F-9CB4-FC8FF14CEDB2}" destId="{7DD96403-F7A0-4231-90A3-6A450311321A}" srcOrd="0" destOrd="0" presId="urn:microsoft.com/office/officeart/2005/8/layout/orgChart1"/>
    <dgm:cxn modelId="{65FA64A6-A5C0-4B6B-A910-660839502943}" srcId="{8B2BB076-883D-4BCE-9452-7B0F701B0C69}" destId="{4413A394-0C67-468A-A7E6-C83FBBE33CDA}" srcOrd="1" destOrd="0" parTransId="{B1A76E9F-1E6C-4047-A49D-B5F9A5C9BEA4}" sibTransId="{89FE4640-297C-4948-9028-5521B4E80FDA}"/>
    <dgm:cxn modelId="{294ED08A-1F90-4974-BFE5-6CFBE4280D6D}" type="presOf" srcId="{8C462974-73C0-4DD1-8630-D0204E1DAFC3}" destId="{C15E37F5-C60A-4C2A-8DF0-F0A814D85E30}" srcOrd="1" destOrd="0" presId="urn:microsoft.com/office/officeart/2005/8/layout/orgChart1"/>
    <dgm:cxn modelId="{B3382BB0-6B4F-4751-A6FA-E4030BD39B0B}" type="presOf" srcId="{3D70E00F-8943-4532-A60F-AD93C6F1FC6A}" destId="{070CC9E6-9EE9-4BC9-8A42-B6E7F0532FF7}" srcOrd="0" destOrd="0" presId="urn:microsoft.com/office/officeart/2005/8/layout/orgChart1"/>
    <dgm:cxn modelId="{6DE918D4-B510-4347-923C-A91D1F19CAEB}" srcId="{8B2BB076-883D-4BCE-9452-7B0F701B0C69}" destId="{3D70E00F-8943-4532-A60F-AD93C6F1FC6A}" srcOrd="2" destOrd="0" parTransId="{C780ECBF-FA24-4BB0-AC9C-20867A90D292}" sibTransId="{BCD0B762-8B08-4787-93E9-2FE847B94D7E}"/>
    <dgm:cxn modelId="{01475AD0-437F-46CF-8DD8-6F4813F7376A}" type="presOf" srcId="{81E10ECE-4BE1-4AB9-922F-2E52DB8F9DFD}" destId="{A4567125-C4EE-420A-ABEE-ECA74EC3C887}" srcOrd="0" destOrd="0" presId="urn:microsoft.com/office/officeart/2005/8/layout/orgChart1"/>
    <dgm:cxn modelId="{BC0E780E-C64F-4045-BBD0-D86D2F965284}" type="presOf" srcId="{196DBB88-64EA-4DE5-B3F0-2FE9E5FBD36D}" destId="{2AD0067C-33B2-4FB2-9112-642413DD4A1F}" srcOrd="0" destOrd="0" presId="urn:microsoft.com/office/officeart/2005/8/layout/orgChart1"/>
    <dgm:cxn modelId="{BDACE0F6-1371-4D8D-8340-352A7A09B35E}" type="presOf" srcId="{D46280E7-D544-438B-8EDB-76A8D2FA21A9}" destId="{0D0C6FF0-E78D-4434-9784-D353C1A18691}" srcOrd="0" destOrd="0" presId="urn:microsoft.com/office/officeart/2005/8/layout/orgChart1"/>
    <dgm:cxn modelId="{179A3EF3-7F90-40F1-B449-CD7B5F7B2981}" type="presOf" srcId="{17041816-89F5-4F96-B670-B4BF2A888C64}" destId="{EBD50EC8-12B9-48AF-9D9B-AD6B36B87DF3}" srcOrd="0" destOrd="0" presId="urn:microsoft.com/office/officeart/2005/8/layout/orgChart1"/>
    <dgm:cxn modelId="{DBD02A3E-7D4B-4ED1-8F4A-D30BAB7DC801}" srcId="{8AE3F8D5-1A6D-4FD3-B985-D131A04CA636}" destId="{F6ACA893-9975-452F-9AC3-4997C6D14928}" srcOrd="6" destOrd="0" parTransId="{196DBB88-64EA-4DE5-B3F0-2FE9E5FBD36D}" sibTransId="{AB265CDB-B94B-4EF0-86FE-07175A54BAF7}"/>
    <dgm:cxn modelId="{D75AC574-4069-4114-80FE-62C7E682D343}" srcId="{70653FAB-357A-4B2A-8B89-46202C5604F7}" destId="{9C12E84A-5C89-4A73-9923-DFDD5C87E0FD}" srcOrd="1" destOrd="0" parTransId="{1B6350A9-3773-477E-A667-1DB92CBBE40E}" sibTransId="{65B1BE6D-71EF-42DA-8613-8A58E6C3218E}"/>
    <dgm:cxn modelId="{1CD98DC7-8276-4E6D-8703-7AAD06272425}" type="presOf" srcId="{884BCC14-91D9-43AD-AB3E-02A9C336348F}" destId="{5C560FC6-4F1E-457F-9D25-37B63DEB49E9}" srcOrd="1" destOrd="0" presId="urn:microsoft.com/office/officeart/2005/8/layout/orgChart1"/>
    <dgm:cxn modelId="{777018FA-D112-4972-BCD2-46706FE6C6BE}" type="presOf" srcId="{5AF905D2-4175-4CC8-8AC0-47963821889D}" destId="{63EC6AB9-2814-4981-862F-73F6AF59E0DB}" srcOrd="1" destOrd="0" presId="urn:microsoft.com/office/officeart/2005/8/layout/orgChart1"/>
    <dgm:cxn modelId="{C98F6ED2-8473-4296-BE75-339E1A0A2630}" type="presOf" srcId="{E32FFA75-3D65-4C9B-BDC8-570690E287A7}" destId="{F5AAD965-778B-45C9-8C7F-44E472AE4F8D}" srcOrd="1" destOrd="0" presId="urn:microsoft.com/office/officeart/2005/8/layout/orgChart1"/>
    <dgm:cxn modelId="{565475B9-F87F-4661-A0A9-72EB9A06F5FF}" srcId="{8AE3F8D5-1A6D-4FD3-B985-D131A04CA636}" destId="{5AF905D2-4175-4CC8-8AC0-47963821889D}" srcOrd="3" destOrd="0" parTransId="{D7015B88-D8A9-4A4A-B7C6-3C02DF944B67}" sibTransId="{FE974299-973C-46EB-A143-311841710335}"/>
    <dgm:cxn modelId="{719DD6BD-B126-49C6-A040-95067351735D}" srcId="{8AE3F8D5-1A6D-4FD3-B985-D131A04CA636}" destId="{3232511F-A471-4A54-A6A1-A6D80F38A6F2}" srcOrd="4" destOrd="0" parTransId="{3CBDF816-08D9-4F6C-BA26-9AA273248ED5}" sibTransId="{A964CB78-2559-4EB2-A35C-58433A1955E8}"/>
    <dgm:cxn modelId="{2D808E72-7EE6-4AD3-8ABF-D24912BAF3AD}" type="presOf" srcId="{8012C2C6-9155-4E23-A228-75849025C1ED}" destId="{11A3E57A-060D-4E4A-897D-CA0EBB741D78}" srcOrd="0" destOrd="0" presId="urn:microsoft.com/office/officeart/2005/8/layout/orgChart1"/>
    <dgm:cxn modelId="{50EEC834-E5EF-4048-B509-C2560355ACBA}" type="presOf" srcId="{8AE3F8D5-1A6D-4FD3-B985-D131A04CA636}" destId="{1AC9BD85-6824-483C-A3CA-F230BE8FBD2B}" srcOrd="0" destOrd="0" presId="urn:microsoft.com/office/officeart/2005/8/layout/orgChart1"/>
    <dgm:cxn modelId="{ACA92989-48C8-4C0C-BF94-B56C8F622A19}" type="presOf" srcId="{62F045A4-0D35-4890-AA46-E20006A2C472}" destId="{8AC5F31E-F91C-4568-9AF8-24C59B25E691}" srcOrd="0" destOrd="0" presId="urn:microsoft.com/office/officeart/2005/8/layout/orgChart1"/>
    <dgm:cxn modelId="{B34D513A-B3D1-4BE7-905E-7230B47087B2}" srcId="{8AE3F8D5-1A6D-4FD3-B985-D131A04CA636}" destId="{E32FFA75-3D65-4C9B-BDC8-570690E287A7}" srcOrd="1" destOrd="0" parTransId="{F18A1328-178A-4BCF-B1A3-E60489C23DDB}" sibTransId="{BE158B9E-8928-4038-A828-566B56F200FC}"/>
    <dgm:cxn modelId="{824E6714-6701-48EF-9427-8EC4F7D80F18}" type="presOf" srcId="{9F9F0C97-6300-4772-B613-00EBC68EF2EC}" destId="{573A032B-9C5E-4B54-AC89-3B90DEB1384C}" srcOrd="0" destOrd="0" presId="urn:microsoft.com/office/officeart/2005/8/layout/orgChart1"/>
    <dgm:cxn modelId="{BA001C75-DC1E-4F72-ADCF-0FBB078A6983}" type="presOf" srcId="{C780ECBF-FA24-4BB0-AC9C-20867A90D292}" destId="{62F66BAA-3663-4D4D-ADA4-50B9F544FD00}" srcOrd="0" destOrd="0" presId="urn:microsoft.com/office/officeart/2005/8/layout/orgChart1"/>
    <dgm:cxn modelId="{6100ED5A-F9A1-4061-AE30-BEE6EA0F9FFE}" type="presOf" srcId="{70653FAB-357A-4B2A-8B89-46202C5604F7}" destId="{0E157331-8C1E-4975-B3C0-99936FEB7879}" srcOrd="0" destOrd="0" presId="urn:microsoft.com/office/officeart/2005/8/layout/orgChart1"/>
    <dgm:cxn modelId="{825154A0-FC64-40A2-9CFA-A27F9350475E}" srcId="{70653FAB-357A-4B2A-8B89-46202C5604F7}" destId="{8C462974-73C0-4DD1-8630-D0204E1DAFC3}" srcOrd="4" destOrd="0" parTransId="{62F045A4-0D35-4890-AA46-E20006A2C472}" sibTransId="{FB858D60-1005-4B91-BBC7-B4F97C8FA8D2}"/>
    <dgm:cxn modelId="{F14B7A85-D90F-4FB5-B906-6A9FBF734D30}" srcId="{70653FAB-357A-4B2A-8B89-46202C5604F7}" destId="{92F64F23-46A2-4C3F-9CB4-FC8FF14CEDB2}" srcOrd="2" destOrd="0" parTransId="{EE45BDA6-E5A8-4E33-8F1A-C0C4F4595608}" sibTransId="{34B00CF0-3FA5-431E-A69F-76F6810B6072}"/>
    <dgm:cxn modelId="{C3A1CDAC-F494-453C-9721-676500ACEDCD}" type="presOf" srcId="{F6ACA893-9975-452F-9AC3-4997C6D14928}" destId="{A4E853DB-EB84-457B-86F6-EE53506A6F4A}" srcOrd="0" destOrd="0" presId="urn:microsoft.com/office/officeart/2005/8/layout/orgChart1"/>
    <dgm:cxn modelId="{EC8AD6A1-549B-474C-925D-94D840F065AD}" type="presOf" srcId="{B3C39AB9-2792-4108-8B44-0A817D6892FB}" destId="{F5A9801B-545B-41B9-991A-4B3D6DDBDC1A}" srcOrd="1" destOrd="0" presId="urn:microsoft.com/office/officeart/2005/8/layout/orgChart1"/>
    <dgm:cxn modelId="{98D82ADF-41DA-47C8-ABDB-9462F2968B78}" type="presOf" srcId="{4D0B25E6-ACBE-40B3-B528-5F9DFC1D7875}" destId="{70080D9C-93B9-4F4E-8A4F-6C58C291BE57}" srcOrd="0" destOrd="0" presId="urn:microsoft.com/office/officeart/2005/8/layout/orgChart1"/>
    <dgm:cxn modelId="{C3DBE797-339B-4B88-97F7-22A5E87CDF84}" type="presOf" srcId="{9C12E84A-5C89-4A73-9923-DFDD5C87E0FD}" destId="{A134A8DE-6958-4E12-9AEE-539D0480820E}" srcOrd="0" destOrd="0" presId="urn:microsoft.com/office/officeart/2005/8/layout/orgChart1"/>
    <dgm:cxn modelId="{D52B5E8A-EEE6-47ED-BE99-E29AF2210BE9}" type="presOf" srcId="{47EE9763-AC73-4B69-AB5D-2FE7A8FE9ABE}" destId="{8F07AF2E-DCD0-473F-8C8C-97B70D79A89A}" srcOrd="0" destOrd="0" presId="urn:microsoft.com/office/officeart/2005/8/layout/orgChart1"/>
    <dgm:cxn modelId="{BB46D8D1-9857-42C3-B1CA-6A4203D8F9DD}" type="presOf" srcId="{98214892-923B-49B3-BB11-11349FA2C956}" destId="{A0686B49-CD3A-4820-B5D3-407512523008}" srcOrd="1" destOrd="0" presId="urn:microsoft.com/office/officeart/2005/8/layout/orgChart1"/>
    <dgm:cxn modelId="{624AE8BF-8C16-4B8E-82D2-896033AB26A9}" type="presOf" srcId="{5D360EAF-24FC-45C1-9CFC-DEB30A6F7855}" destId="{836F5A56-4278-4553-88C3-1FFD13781B5C}" srcOrd="0" destOrd="0" presId="urn:microsoft.com/office/officeart/2005/8/layout/orgChart1"/>
    <dgm:cxn modelId="{C54F607D-DC81-4A88-84FF-6D0143E0A0DC}" type="presOf" srcId="{B3C39AB9-2792-4108-8B44-0A817D6892FB}" destId="{CDAADB8C-268D-4E04-9D5A-51DF4A316BDF}" srcOrd="0" destOrd="0" presId="urn:microsoft.com/office/officeart/2005/8/layout/orgChart1"/>
    <dgm:cxn modelId="{D4F4010C-BA34-422B-9684-03C5C7584EA2}" srcId="{8B2BB076-883D-4BCE-9452-7B0F701B0C69}" destId="{62671161-E600-42AB-90BC-3E3064021C88}" srcOrd="6" destOrd="0" parTransId="{4D0B25E6-ACBE-40B3-B528-5F9DFC1D7875}" sibTransId="{EE5CE2A5-F5D9-4319-80C0-51BD7AD20ED3}"/>
    <dgm:cxn modelId="{16DE1776-D159-4BC9-A824-8B333833C6EE}" type="presOf" srcId="{EE45BDA6-E5A8-4E33-8F1A-C0C4F4595608}" destId="{A12FB87C-32E8-4432-A6D5-5BB003246975}" srcOrd="0" destOrd="0" presId="urn:microsoft.com/office/officeart/2005/8/layout/orgChart1"/>
    <dgm:cxn modelId="{F8448A1F-434F-41CD-938F-4C09391B3FD3}" type="presOf" srcId="{19B5B95B-352B-49DF-9E00-F6E8EFE8913C}" destId="{AEA7FAA5-64EC-45FF-B71A-F2EF038A776B}" srcOrd="0" destOrd="0" presId="urn:microsoft.com/office/officeart/2005/8/layout/orgChart1"/>
    <dgm:cxn modelId="{B717DD86-CA2C-49B0-AE80-54375175A481}" type="presOf" srcId="{70653FAB-357A-4B2A-8B89-46202C5604F7}" destId="{30891678-26AE-420A-B542-A7D76E8461A1}" srcOrd="1" destOrd="0" presId="urn:microsoft.com/office/officeart/2005/8/layout/orgChart1"/>
    <dgm:cxn modelId="{5B575A7D-F274-40A6-85C8-9D351EEC369B}" type="presOf" srcId="{884BCC14-91D9-43AD-AB3E-02A9C336348F}" destId="{F7C22896-FB4E-44ED-8C61-F35DEC351AAC}" srcOrd="0" destOrd="0" presId="urn:microsoft.com/office/officeart/2005/8/layout/orgChart1"/>
    <dgm:cxn modelId="{0FDEACB4-0291-43FF-8373-B76147DFC7F8}" srcId="{8B2BB076-883D-4BCE-9452-7B0F701B0C69}" destId="{03217FB7-B4E5-4FB3-89FC-1EF3D301ACF6}" srcOrd="0" destOrd="0" parTransId="{F2E74881-4DD9-4084-8FA4-46E252566027}" sibTransId="{2B5D0B65-DB52-410B-8E17-7C7E0A40FB00}"/>
    <dgm:cxn modelId="{638629F2-76A2-4295-92BC-609E7900CA52}" type="presOf" srcId="{03217FB7-B4E5-4FB3-89FC-1EF3D301ACF6}" destId="{46D4F4A6-83AD-4F82-B702-3C40BB4E383A}" srcOrd="1" destOrd="0" presId="urn:microsoft.com/office/officeart/2005/8/layout/orgChart1"/>
    <dgm:cxn modelId="{B478A18D-DAD0-4D70-9610-91E60B0FBE35}" type="presOf" srcId="{62671161-E600-42AB-90BC-3E3064021C88}" destId="{BFC22639-F77D-4F7A-8E75-98429CCAEC36}" srcOrd="1" destOrd="0" presId="urn:microsoft.com/office/officeart/2005/8/layout/orgChart1"/>
    <dgm:cxn modelId="{3ADCD52F-B83C-4EE2-AB92-813BF751E8F7}" type="presOf" srcId="{8012C2C6-9155-4E23-A228-75849025C1ED}" destId="{3151C72A-081E-4991-A510-C086A26E0077}" srcOrd="1" destOrd="0" presId="urn:microsoft.com/office/officeart/2005/8/layout/orgChart1"/>
    <dgm:cxn modelId="{31B6B509-D7A4-42B2-B227-8B70D9CEF415}" type="presOf" srcId="{3232511F-A471-4A54-A6A1-A6D80F38A6F2}" destId="{C0EE5D46-9D20-4D12-AEA1-AD128534ED29}" srcOrd="0" destOrd="0" presId="urn:microsoft.com/office/officeart/2005/8/layout/orgChart1"/>
    <dgm:cxn modelId="{C1FAD3B3-4A7E-4B0B-B51D-F7923A8E4B44}" srcId="{8AE3F8D5-1A6D-4FD3-B985-D131A04CA636}" destId="{B5EA15AE-6EA6-4250-8A49-29CCCFA392E9}" srcOrd="5" destOrd="0" parTransId="{B689130C-000C-4B73-912E-A3B22F6CCA79}" sibTransId="{8974CFD6-E287-4A25-8B94-7B9F36EBDD95}"/>
    <dgm:cxn modelId="{1BB90B8F-4A7F-41EF-940B-39F19997BDA5}" type="presOf" srcId="{7D19B290-A4BE-4A6B-B77E-91499AB852C9}" destId="{A0183632-0227-488E-BFC5-49F15E3FAAD9}" srcOrd="0" destOrd="0" presId="urn:microsoft.com/office/officeart/2005/8/layout/orgChart1"/>
    <dgm:cxn modelId="{86297469-C0E1-4E52-9817-3E2AF4C09FF9}" type="presOf" srcId="{B689130C-000C-4B73-912E-A3B22F6CCA79}" destId="{98A3671F-3D77-4356-9BA9-E42CDD701644}" srcOrd="0" destOrd="0" presId="urn:microsoft.com/office/officeart/2005/8/layout/orgChart1"/>
    <dgm:cxn modelId="{F9FCA289-FFBD-4295-A981-F2CA104DA2B8}" type="presOf" srcId="{03217FB7-B4E5-4FB3-89FC-1EF3D301ACF6}" destId="{EBB3A5A5-7416-4673-A650-EFC16FDF977D}" srcOrd="0" destOrd="0" presId="urn:microsoft.com/office/officeart/2005/8/layout/orgChart1"/>
    <dgm:cxn modelId="{9620B12C-6D7F-450E-988F-59BEA6DD92C8}" type="presOf" srcId="{3CBDF816-08D9-4F6C-BA26-9AA273248ED5}" destId="{69CC719F-75E1-444E-BD96-A775E14E9AE9}" srcOrd="0" destOrd="0" presId="urn:microsoft.com/office/officeart/2005/8/layout/orgChart1"/>
    <dgm:cxn modelId="{F9873A89-0DCC-478C-8730-48930BB9F3F4}" type="presOf" srcId="{60D17F50-F15F-4C47-A0ED-B4879D102ABD}" destId="{E59E8494-5E07-4E4D-834E-31DB6CA2E024}" srcOrd="0" destOrd="0" presId="urn:microsoft.com/office/officeart/2005/8/layout/orgChart1"/>
    <dgm:cxn modelId="{0D32CD57-B479-49CC-B284-CE794D26A52C}" srcId="{70653FAB-357A-4B2A-8B89-46202C5604F7}" destId="{8B2BB076-883D-4BCE-9452-7B0F701B0C69}" srcOrd="0" destOrd="0" parTransId="{47EE9763-AC73-4B69-AB5D-2FE7A8FE9ABE}" sibTransId="{7A292618-641C-4CAE-95D2-04139D601937}"/>
    <dgm:cxn modelId="{F9A0FF7A-90FE-4C81-815B-49F6B6392997}" type="presOf" srcId="{8B2BB076-883D-4BCE-9452-7B0F701B0C69}" destId="{E0BC4115-4053-4C6B-964C-F6DF225E24A2}" srcOrd="1" destOrd="0" presId="urn:microsoft.com/office/officeart/2005/8/layout/orgChart1"/>
    <dgm:cxn modelId="{EE981305-1F98-4EE7-9124-79CB33A3B702}" type="presOf" srcId="{DC70B3F0-5ADF-4BDD-B2C3-A06CF1DBA9F4}" destId="{521FD14F-F191-478C-803B-2A0211EA813A}" srcOrd="0" destOrd="0" presId="urn:microsoft.com/office/officeart/2005/8/layout/orgChart1"/>
    <dgm:cxn modelId="{9205A227-981B-43EE-AAD8-B9B7A9BF409F}" srcId="{8AE3F8D5-1A6D-4FD3-B985-D131A04CA636}" destId="{98214892-923B-49B3-BB11-11349FA2C956}" srcOrd="2" destOrd="0" parTransId="{7D19B290-A4BE-4A6B-B77E-91499AB852C9}" sibTransId="{CDE082E1-AA39-42CA-8165-3C209BE48F06}"/>
    <dgm:cxn modelId="{40724D66-7BF2-46DC-9220-28E2BC925491}" type="presOf" srcId="{9C12E84A-5C89-4A73-9923-DFDD5C87E0FD}" destId="{BD076D3E-F242-4494-B414-C6F62CA5E584}" srcOrd="1" destOrd="0" presId="urn:microsoft.com/office/officeart/2005/8/layout/orgChart1"/>
    <dgm:cxn modelId="{303B1225-78AB-442D-9B07-163481F6C1A3}" type="presOf" srcId="{2091AA8D-F61C-469C-9E68-0D969FA74C9D}" destId="{1F02D71D-4EE3-4606-B848-0BFF0EF57510}" srcOrd="0" destOrd="0" presId="urn:microsoft.com/office/officeart/2005/8/layout/orgChart1"/>
    <dgm:cxn modelId="{DAA6343F-8F45-4AD9-8B1D-A3A1CFBD82F0}" type="presOf" srcId="{40D3AFB9-26ED-4070-9961-18011FDBFCDE}" destId="{2837DB0C-5F7E-44CA-93CA-614134B80CDE}" srcOrd="0" destOrd="0" presId="urn:microsoft.com/office/officeart/2005/8/layout/orgChart1"/>
    <dgm:cxn modelId="{2F807619-342F-413F-B600-A9055BE5D68C}" type="presOf" srcId="{B5EA15AE-6EA6-4250-8A49-29CCCFA392E9}" destId="{1B66BE8B-2B9A-4384-8107-A6411D8947C1}" srcOrd="0" destOrd="0" presId="urn:microsoft.com/office/officeart/2005/8/layout/orgChart1"/>
    <dgm:cxn modelId="{96A11A56-5CAE-4EEB-A0EC-551D251F46B1}" type="presOf" srcId="{8B2BB076-883D-4BCE-9452-7B0F701B0C69}" destId="{11530925-B32C-4E41-A70A-C90EDA08B299}" srcOrd="0" destOrd="0" presId="urn:microsoft.com/office/officeart/2005/8/layout/orgChart1"/>
    <dgm:cxn modelId="{E13FAB4F-59EB-4C73-BDCD-F1491D297084}" type="presOf" srcId="{62671161-E600-42AB-90BC-3E3064021C88}" destId="{717528D9-025E-4780-81FD-600F4DC68EBE}" srcOrd="0" destOrd="0" presId="urn:microsoft.com/office/officeart/2005/8/layout/orgChart1"/>
    <dgm:cxn modelId="{356CFC67-5B77-41E4-81F9-54C94A6C78A5}" type="presOf" srcId="{F6ACA893-9975-452F-9AC3-4997C6D14928}" destId="{C371C762-370E-47C2-93D4-E92893AB5D5B}" srcOrd="1" destOrd="0" presId="urn:microsoft.com/office/officeart/2005/8/layout/orgChart1"/>
    <dgm:cxn modelId="{9288760A-9222-4D78-98AA-725639BCFF2C}" type="presOf" srcId="{92F64F23-46A2-4C3F-9CB4-FC8FF14CEDB2}" destId="{E9DEAF30-7387-459C-84C9-C7D6C87FE0C8}" srcOrd="1" destOrd="0" presId="urn:microsoft.com/office/officeart/2005/8/layout/orgChart1"/>
    <dgm:cxn modelId="{B30666D4-61DB-4410-8970-30D298834EA3}" srcId="{70653FAB-357A-4B2A-8B89-46202C5604F7}" destId="{8AE3F8D5-1A6D-4FD3-B985-D131A04CA636}" srcOrd="3" destOrd="0" parTransId="{DC70B3F0-5ADF-4BDD-B2C3-A06CF1DBA9F4}" sibTransId="{F5B81FAD-48BC-42DF-9E77-B8CDE23BA351}"/>
    <dgm:cxn modelId="{24516208-FFBE-4FB8-8CEB-E270703104DF}" srcId="{8B2BB076-883D-4BCE-9452-7B0F701B0C69}" destId="{8012C2C6-9155-4E23-A228-75849025C1ED}" srcOrd="4" destOrd="0" parTransId="{5D360EAF-24FC-45C1-9CFC-DEB30A6F7855}" sibTransId="{3823A3DD-612A-47EB-88A4-44FAA55D57C2}"/>
    <dgm:cxn modelId="{3BD4F0EF-3724-47D9-8358-346EA19E8700}" type="presOf" srcId="{B1A76E9F-1E6C-4047-A49D-B5F9A5C9BEA4}" destId="{545B077B-FF47-4D78-971A-39AEE528281C}" srcOrd="0" destOrd="0" presId="urn:microsoft.com/office/officeart/2005/8/layout/orgChart1"/>
    <dgm:cxn modelId="{53B06392-2394-41FB-8C84-4EB07C61BA24}" srcId="{8AE3F8D5-1A6D-4FD3-B985-D131A04CA636}" destId="{2091AA8D-F61C-469C-9E68-0D969FA74C9D}" srcOrd="7" destOrd="0" parTransId="{60D17F50-F15F-4C47-A0ED-B4879D102ABD}" sibTransId="{3B991A57-7404-4442-B512-E040041BD70C}"/>
    <dgm:cxn modelId="{D6CD35D0-21D2-41EC-BBF1-DAFD7CC04763}" srcId="{8AE3F8D5-1A6D-4FD3-B985-D131A04CA636}" destId="{884BCC14-91D9-43AD-AB3E-02A9C336348F}" srcOrd="0" destOrd="0" parTransId="{709B6B42-8A00-41C9-8E2D-A37EFBF8A8DB}" sibTransId="{4E64475E-F13F-44C6-97EF-27ABB5C7B23B}"/>
    <dgm:cxn modelId="{6B6BAFFD-B793-4EEE-84C0-117B0E4B7517}" type="presOf" srcId="{4413A394-0C67-468A-A7E6-C83FBBE33CDA}" destId="{AC10BC93-1B2A-4E64-BD12-232BB4B54D3A}" srcOrd="1" destOrd="0" presId="urn:microsoft.com/office/officeart/2005/8/layout/orgChart1"/>
    <dgm:cxn modelId="{845F3584-B44E-47F0-9565-8725CE486B9B}" srcId="{81E10ECE-4BE1-4AB9-922F-2E52DB8F9DFD}" destId="{70653FAB-357A-4B2A-8B89-46202C5604F7}" srcOrd="0" destOrd="0" parTransId="{0C5520DB-B995-46D7-BD72-7C20E31BACC0}" sibTransId="{B81263E6-1E00-4658-A2A9-91A98E78CA85}"/>
    <dgm:cxn modelId="{070B3B21-E552-48B0-AEDC-ABBED24AEE80}" type="presOf" srcId="{2091AA8D-F61C-469C-9E68-0D969FA74C9D}" destId="{1CE62A58-D6B1-4361-8FD8-F29EDA49518C}" srcOrd="1" destOrd="0" presId="urn:microsoft.com/office/officeart/2005/8/layout/orgChart1"/>
    <dgm:cxn modelId="{285085E1-CF33-498E-AD8A-48363CD98A8A}" type="presOf" srcId="{98214892-923B-49B3-BB11-11349FA2C956}" destId="{A236D3DC-2881-4091-83C8-4332DBE99623}" srcOrd="0" destOrd="0" presId="urn:microsoft.com/office/officeart/2005/8/layout/orgChart1"/>
    <dgm:cxn modelId="{86D10993-1A5C-4089-BFE1-16582FC03351}" type="presOf" srcId="{F18A1328-178A-4BCF-B1A3-E60489C23DDB}" destId="{2A1256E1-D10B-4CC5-BD23-92B13CC9EFCF}" srcOrd="0" destOrd="0" presId="urn:microsoft.com/office/officeart/2005/8/layout/orgChart1"/>
    <dgm:cxn modelId="{B8639052-8698-4C47-BE73-7BE6CD390599}" type="presOf" srcId="{709B6B42-8A00-41C9-8E2D-A37EFBF8A8DB}" destId="{D5415E45-77CB-4E15-929C-75A3A8BA968A}" srcOrd="0" destOrd="0" presId="urn:microsoft.com/office/officeart/2005/8/layout/orgChart1"/>
    <dgm:cxn modelId="{2399839A-60E0-485C-8FAE-DC3850C6AD66}" type="presOf" srcId="{3D70E00F-8943-4532-A60F-AD93C6F1FC6A}" destId="{104202B1-C3CF-48C8-A069-59413F35949C}" srcOrd="1" destOrd="0" presId="urn:microsoft.com/office/officeart/2005/8/layout/orgChart1"/>
    <dgm:cxn modelId="{3996BECB-2893-4AB0-94AC-14589B86EE7E}" type="presOf" srcId="{9F9F0C97-6300-4772-B613-00EBC68EF2EC}" destId="{6D02BAF3-75F7-4C6C-A6F6-1505B462D9DA}" srcOrd="1" destOrd="0" presId="urn:microsoft.com/office/officeart/2005/8/layout/orgChart1"/>
    <dgm:cxn modelId="{35F6E1F0-BB85-46F7-960E-A287160C7604}" type="presOf" srcId="{4413A394-0C67-468A-A7E6-C83FBBE33CDA}" destId="{1E94EF7D-5219-4C25-A204-48896402C0B2}" srcOrd="0" destOrd="0" presId="urn:microsoft.com/office/officeart/2005/8/layout/orgChart1"/>
    <dgm:cxn modelId="{EC43133E-2000-4B06-AD11-D5099EBFD1CC}" type="presOf" srcId="{D7015B88-D8A9-4A4A-B7C6-3C02DF944B67}" destId="{30866F18-1204-4366-BB67-0DA658269694}" srcOrd="0" destOrd="0" presId="urn:microsoft.com/office/officeart/2005/8/layout/orgChart1"/>
    <dgm:cxn modelId="{C9B46310-2C7D-42A8-81E3-55B9E0E597A6}" type="presOf" srcId="{3232511F-A471-4A54-A6A1-A6D80F38A6F2}" destId="{472149CC-95CA-4AEE-8659-D1A24F321C21}" srcOrd="1" destOrd="0" presId="urn:microsoft.com/office/officeart/2005/8/layout/orgChart1"/>
    <dgm:cxn modelId="{8D802040-5011-47D5-9AE3-DDF80B708DA3}" type="presOf" srcId="{8AE3F8D5-1A6D-4FD3-B985-D131A04CA636}" destId="{5B0777AC-ABF0-41E0-A0DB-A126D582AD6E}" srcOrd="1" destOrd="0" presId="urn:microsoft.com/office/officeart/2005/8/layout/orgChart1"/>
    <dgm:cxn modelId="{64E627B8-2A9E-4928-8301-4E12F8A1AEA7}" srcId="{8B2BB076-883D-4BCE-9452-7B0F701B0C69}" destId="{9F9F0C97-6300-4772-B613-00EBC68EF2EC}" srcOrd="3" destOrd="0" parTransId="{D46280E7-D544-438B-8EDB-76A8D2FA21A9}" sibTransId="{7462BAFB-8451-4101-B446-39ACCA035C43}"/>
    <dgm:cxn modelId="{0388C70F-D098-405D-9EB4-570068142F9A}" type="presOf" srcId="{E32FFA75-3D65-4C9B-BDC8-570690E287A7}" destId="{AFD5629E-54D7-4EF7-92A0-55E366FBDCDA}" srcOrd="0" destOrd="0" presId="urn:microsoft.com/office/officeart/2005/8/layout/orgChart1"/>
    <dgm:cxn modelId="{1A18CA90-A445-4F66-A853-A3529B7601C9}" type="presOf" srcId="{8C462974-73C0-4DD1-8630-D0204E1DAFC3}" destId="{293DAD2A-0E41-4717-BEDD-5EACB1DE1797}" srcOrd="0" destOrd="0" presId="urn:microsoft.com/office/officeart/2005/8/layout/orgChart1"/>
    <dgm:cxn modelId="{E7605D80-6109-45D9-82E0-50B3814ABA5A}" type="presOf" srcId="{F2E74881-4DD9-4084-8FA4-46E252566027}" destId="{DA0D19C6-C892-4309-9076-A32FE616BD9A}" srcOrd="0" destOrd="0" presId="urn:microsoft.com/office/officeart/2005/8/layout/orgChart1"/>
    <dgm:cxn modelId="{CBF6154A-FD48-45CF-896C-0CCC43601233}" type="presParOf" srcId="{A4567125-C4EE-420A-ABEE-ECA74EC3C887}" destId="{A5858255-2CE0-46DD-A274-E6DCAD8DC9E9}" srcOrd="0" destOrd="0" presId="urn:microsoft.com/office/officeart/2005/8/layout/orgChart1"/>
    <dgm:cxn modelId="{B514DA26-7715-4E92-8C31-3B5A92FE0A7D}" type="presParOf" srcId="{A5858255-2CE0-46DD-A274-E6DCAD8DC9E9}" destId="{31C35665-6E5F-4407-87E1-7C8B7E3EDA63}" srcOrd="0" destOrd="0" presId="urn:microsoft.com/office/officeart/2005/8/layout/orgChart1"/>
    <dgm:cxn modelId="{A007404D-5027-4BE6-AE6B-6D2E05A11BCF}" type="presParOf" srcId="{31C35665-6E5F-4407-87E1-7C8B7E3EDA63}" destId="{0E157331-8C1E-4975-B3C0-99936FEB7879}" srcOrd="0" destOrd="0" presId="urn:microsoft.com/office/officeart/2005/8/layout/orgChart1"/>
    <dgm:cxn modelId="{9451B542-FA50-494A-8008-60A337633CA4}" type="presParOf" srcId="{31C35665-6E5F-4407-87E1-7C8B7E3EDA63}" destId="{30891678-26AE-420A-B542-A7D76E8461A1}" srcOrd="1" destOrd="0" presId="urn:microsoft.com/office/officeart/2005/8/layout/orgChart1"/>
    <dgm:cxn modelId="{628A89AA-165D-4D53-8D9B-BFFF3DA1DE57}" type="presParOf" srcId="{A5858255-2CE0-46DD-A274-E6DCAD8DC9E9}" destId="{2BBEDCD7-A06D-43DC-92C9-D5286A1C682D}" srcOrd="1" destOrd="0" presId="urn:microsoft.com/office/officeart/2005/8/layout/orgChart1"/>
    <dgm:cxn modelId="{91E83654-9439-4F54-ABFF-D12AAC58F7B4}" type="presParOf" srcId="{2BBEDCD7-A06D-43DC-92C9-D5286A1C682D}" destId="{8F07AF2E-DCD0-473F-8C8C-97B70D79A89A}" srcOrd="0" destOrd="0" presId="urn:microsoft.com/office/officeart/2005/8/layout/orgChart1"/>
    <dgm:cxn modelId="{0C32CF83-8636-4E36-B6CC-CA2D8FDAE9D7}" type="presParOf" srcId="{2BBEDCD7-A06D-43DC-92C9-D5286A1C682D}" destId="{A82A3D79-DC04-40E8-868E-57546CA67D45}" srcOrd="1" destOrd="0" presId="urn:microsoft.com/office/officeart/2005/8/layout/orgChart1"/>
    <dgm:cxn modelId="{109D343B-B699-46EB-AED1-7DCBB7FC42C4}" type="presParOf" srcId="{A82A3D79-DC04-40E8-868E-57546CA67D45}" destId="{C1502915-140B-4FA0-B586-6C8012EA6371}" srcOrd="0" destOrd="0" presId="urn:microsoft.com/office/officeart/2005/8/layout/orgChart1"/>
    <dgm:cxn modelId="{12A45A42-02FC-4EEC-845E-5819FBB76F8B}" type="presParOf" srcId="{C1502915-140B-4FA0-B586-6C8012EA6371}" destId="{11530925-B32C-4E41-A70A-C90EDA08B299}" srcOrd="0" destOrd="0" presId="urn:microsoft.com/office/officeart/2005/8/layout/orgChart1"/>
    <dgm:cxn modelId="{20B38AEC-C1DC-41FA-8402-F7D36FAAC8FF}" type="presParOf" srcId="{C1502915-140B-4FA0-B586-6C8012EA6371}" destId="{E0BC4115-4053-4C6B-964C-F6DF225E24A2}" srcOrd="1" destOrd="0" presId="urn:microsoft.com/office/officeart/2005/8/layout/orgChart1"/>
    <dgm:cxn modelId="{00D07286-7B52-48A3-BAC6-C0510DBE8B37}" type="presParOf" srcId="{A82A3D79-DC04-40E8-868E-57546CA67D45}" destId="{F8DD4115-89E3-4617-A08D-E10F37650736}" srcOrd="1" destOrd="0" presId="urn:microsoft.com/office/officeart/2005/8/layout/orgChart1"/>
    <dgm:cxn modelId="{B95F0B28-0C75-4A49-931F-70CEB607EDFF}" type="presParOf" srcId="{F8DD4115-89E3-4617-A08D-E10F37650736}" destId="{DA0D19C6-C892-4309-9076-A32FE616BD9A}" srcOrd="0" destOrd="0" presId="urn:microsoft.com/office/officeart/2005/8/layout/orgChart1"/>
    <dgm:cxn modelId="{B3DC7ED3-41F1-4FB8-B03A-B80B7FC47F18}" type="presParOf" srcId="{F8DD4115-89E3-4617-A08D-E10F37650736}" destId="{24F12C7A-F802-4A24-AFE6-2BE6C9252D0C}" srcOrd="1" destOrd="0" presId="urn:microsoft.com/office/officeart/2005/8/layout/orgChart1"/>
    <dgm:cxn modelId="{167C7EEA-724E-47B7-8EB9-B2354B02D15C}" type="presParOf" srcId="{24F12C7A-F802-4A24-AFE6-2BE6C9252D0C}" destId="{CDA22AB2-2C26-41A8-8A9C-BC26A1CC3EAA}" srcOrd="0" destOrd="0" presId="urn:microsoft.com/office/officeart/2005/8/layout/orgChart1"/>
    <dgm:cxn modelId="{55DF06F3-3343-43ED-B493-F65487C610BB}" type="presParOf" srcId="{CDA22AB2-2C26-41A8-8A9C-BC26A1CC3EAA}" destId="{EBB3A5A5-7416-4673-A650-EFC16FDF977D}" srcOrd="0" destOrd="0" presId="urn:microsoft.com/office/officeart/2005/8/layout/orgChart1"/>
    <dgm:cxn modelId="{5770CDF2-2C47-481B-8BA6-359C5BDA1368}" type="presParOf" srcId="{CDA22AB2-2C26-41A8-8A9C-BC26A1CC3EAA}" destId="{46D4F4A6-83AD-4F82-B702-3C40BB4E383A}" srcOrd="1" destOrd="0" presId="urn:microsoft.com/office/officeart/2005/8/layout/orgChart1"/>
    <dgm:cxn modelId="{A3ACE43C-19F8-4EC8-81B1-DF7E15677648}" type="presParOf" srcId="{24F12C7A-F802-4A24-AFE6-2BE6C9252D0C}" destId="{12B0BCDF-FF9F-44AB-9942-D7926748619F}" srcOrd="1" destOrd="0" presId="urn:microsoft.com/office/officeart/2005/8/layout/orgChart1"/>
    <dgm:cxn modelId="{5BDB1D12-F232-4F56-81CC-0480330E5D8C}" type="presParOf" srcId="{24F12C7A-F802-4A24-AFE6-2BE6C9252D0C}" destId="{72E94283-1365-4813-AF27-D1EE5181BD1C}" srcOrd="2" destOrd="0" presId="urn:microsoft.com/office/officeart/2005/8/layout/orgChart1"/>
    <dgm:cxn modelId="{1474A43C-3881-4232-A674-58B13772DB33}" type="presParOf" srcId="{F8DD4115-89E3-4617-A08D-E10F37650736}" destId="{545B077B-FF47-4D78-971A-39AEE528281C}" srcOrd="2" destOrd="0" presId="urn:microsoft.com/office/officeart/2005/8/layout/orgChart1"/>
    <dgm:cxn modelId="{C3B87904-2AEA-45D2-A2BD-5A03EA27DF73}" type="presParOf" srcId="{F8DD4115-89E3-4617-A08D-E10F37650736}" destId="{C78EA1EE-9171-48D4-BDC2-43D5475B5BC4}" srcOrd="3" destOrd="0" presId="urn:microsoft.com/office/officeart/2005/8/layout/orgChart1"/>
    <dgm:cxn modelId="{5E173184-DFA4-4430-A3E6-EADE694A8C08}" type="presParOf" srcId="{C78EA1EE-9171-48D4-BDC2-43D5475B5BC4}" destId="{49A8A38C-1364-4787-A117-DFAD92F25D9E}" srcOrd="0" destOrd="0" presId="urn:microsoft.com/office/officeart/2005/8/layout/orgChart1"/>
    <dgm:cxn modelId="{0C58810B-AC09-4BFC-8CAD-64D56CCC1261}" type="presParOf" srcId="{49A8A38C-1364-4787-A117-DFAD92F25D9E}" destId="{1E94EF7D-5219-4C25-A204-48896402C0B2}" srcOrd="0" destOrd="0" presId="urn:microsoft.com/office/officeart/2005/8/layout/orgChart1"/>
    <dgm:cxn modelId="{1573ECB0-167D-473E-BF4A-06BF240F6292}" type="presParOf" srcId="{49A8A38C-1364-4787-A117-DFAD92F25D9E}" destId="{AC10BC93-1B2A-4E64-BD12-232BB4B54D3A}" srcOrd="1" destOrd="0" presId="urn:microsoft.com/office/officeart/2005/8/layout/orgChart1"/>
    <dgm:cxn modelId="{2D106DE6-2F94-4D78-98AF-9283D7ED276E}" type="presParOf" srcId="{C78EA1EE-9171-48D4-BDC2-43D5475B5BC4}" destId="{64B71B5C-99A6-4076-B066-9CAC74AF276C}" srcOrd="1" destOrd="0" presId="urn:microsoft.com/office/officeart/2005/8/layout/orgChart1"/>
    <dgm:cxn modelId="{3A1449DA-5838-416B-9E4B-A73042B131A4}" type="presParOf" srcId="{C78EA1EE-9171-48D4-BDC2-43D5475B5BC4}" destId="{DCA17961-D1FF-48CA-99FD-FE544BCF6D11}" srcOrd="2" destOrd="0" presId="urn:microsoft.com/office/officeart/2005/8/layout/orgChart1"/>
    <dgm:cxn modelId="{B23B23AE-79BE-45D0-8D84-9188F9D38CA3}" type="presParOf" srcId="{F8DD4115-89E3-4617-A08D-E10F37650736}" destId="{62F66BAA-3663-4D4D-ADA4-50B9F544FD00}" srcOrd="4" destOrd="0" presId="urn:microsoft.com/office/officeart/2005/8/layout/orgChart1"/>
    <dgm:cxn modelId="{6686363C-E324-469A-93B7-0F8363F1EFF4}" type="presParOf" srcId="{F8DD4115-89E3-4617-A08D-E10F37650736}" destId="{D54A1182-9640-4427-8E99-DC39D63C20CC}" srcOrd="5" destOrd="0" presId="urn:microsoft.com/office/officeart/2005/8/layout/orgChart1"/>
    <dgm:cxn modelId="{56C6BB37-4DEB-4DC7-97D7-C4A5651CB88D}" type="presParOf" srcId="{D54A1182-9640-4427-8E99-DC39D63C20CC}" destId="{9C004244-E1B5-448F-AF12-8C935CD9F811}" srcOrd="0" destOrd="0" presId="urn:microsoft.com/office/officeart/2005/8/layout/orgChart1"/>
    <dgm:cxn modelId="{8B7E77ED-E480-44B0-A95A-1B1260C3E9D9}" type="presParOf" srcId="{9C004244-E1B5-448F-AF12-8C935CD9F811}" destId="{070CC9E6-9EE9-4BC9-8A42-B6E7F0532FF7}" srcOrd="0" destOrd="0" presId="urn:microsoft.com/office/officeart/2005/8/layout/orgChart1"/>
    <dgm:cxn modelId="{38D94E7C-9123-4AB2-9327-0DCF50446533}" type="presParOf" srcId="{9C004244-E1B5-448F-AF12-8C935CD9F811}" destId="{104202B1-C3CF-48C8-A069-59413F35949C}" srcOrd="1" destOrd="0" presId="urn:microsoft.com/office/officeart/2005/8/layout/orgChart1"/>
    <dgm:cxn modelId="{D623519A-89DE-4351-AA92-9163B0656752}" type="presParOf" srcId="{D54A1182-9640-4427-8E99-DC39D63C20CC}" destId="{B7C513C0-F489-4E1F-B2D3-0327D4586161}" srcOrd="1" destOrd="0" presId="urn:microsoft.com/office/officeart/2005/8/layout/orgChart1"/>
    <dgm:cxn modelId="{61501770-CA8F-4A1A-83C6-CB7EA56E65D0}" type="presParOf" srcId="{D54A1182-9640-4427-8E99-DC39D63C20CC}" destId="{E0231052-879C-4DA3-BA01-F5B3D69C2EBE}" srcOrd="2" destOrd="0" presId="urn:microsoft.com/office/officeart/2005/8/layout/orgChart1"/>
    <dgm:cxn modelId="{B603CEFA-91AC-4795-A189-7A1AE23ACEC5}" type="presParOf" srcId="{F8DD4115-89E3-4617-A08D-E10F37650736}" destId="{0D0C6FF0-E78D-4434-9784-D353C1A18691}" srcOrd="6" destOrd="0" presId="urn:microsoft.com/office/officeart/2005/8/layout/orgChart1"/>
    <dgm:cxn modelId="{521A9958-67BB-4D71-8C36-F05697CF8F8F}" type="presParOf" srcId="{F8DD4115-89E3-4617-A08D-E10F37650736}" destId="{72FBA2C3-F613-4D87-969A-DCF4CBD069DB}" srcOrd="7" destOrd="0" presId="urn:microsoft.com/office/officeart/2005/8/layout/orgChart1"/>
    <dgm:cxn modelId="{2692B824-C661-4CF8-AE49-5A2758FE2272}" type="presParOf" srcId="{72FBA2C3-F613-4D87-969A-DCF4CBD069DB}" destId="{1CB45BD6-BADB-44D5-B63C-7A5F3A0F9EDB}" srcOrd="0" destOrd="0" presId="urn:microsoft.com/office/officeart/2005/8/layout/orgChart1"/>
    <dgm:cxn modelId="{67EDA6EA-FCAA-4487-921B-08E640364D96}" type="presParOf" srcId="{1CB45BD6-BADB-44D5-B63C-7A5F3A0F9EDB}" destId="{573A032B-9C5E-4B54-AC89-3B90DEB1384C}" srcOrd="0" destOrd="0" presId="urn:microsoft.com/office/officeart/2005/8/layout/orgChart1"/>
    <dgm:cxn modelId="{0544D915-07D6-40F1-A82F-A2D72980FA53}" type="presParOf" srcId="{1CB45BD6-BADB-44D5-B63C-7A5F3A0F9EDB}" destId="{6D02BAF3-75F7-4C6C-A6F6-1505B462D9DA}" srcOrd="1" destOrd="0" presId="urn:microsoft.com/office/officeart/2005/8/layout/orgChart1"/>
    <dgm:cxn modelId="{1B0BD351-5199-43E4-A9A2-8DA78AB4ABDA}" type="presParOf" srcId="{72FBA2C3-F613-4D87-969A-DCF4CBD069DB}" destId="{9B2857C5-C589-4AB5-9B55-CABCE5600CA9}" srcOrd="1" destOrd="0" presId="urn:microsoft.com/office/officeart/2005/8/layout/orgChart1"/>
    <dgm:cxn modelId="{5101B16D-78CE-4DBE-843F-210530FB19A9}" type="presParOf" srcId="{72FBA2C3-F613-4D87-969A-DCF4CBD069DB}" destId="{6999213B-237B-46FE-BE26-39B206E1450A}" srcOrd="2" destOrd="0" presId="urn:microsoft.com/office/officeart/2005/8/layout/orgChart1"/>
    <dgm:cxn modelId="{49885023-1E19-459F-A9EB-14FA5764B89C}" type="presParOf" srcId="{F8DD4115-89E3-4617-A08D-E10F37650736}" destId="{836F5A56-4278-4553-88C3-1FFD13781B5C}" srcOrd="8" destOrd="0" presId="urn:microsoft.com/office/officeart/2005/8/layout/orgChart1"/>
    <dgm:cxn modelId="{4BFE7E4D-ABCD-4E9B-8F85-E6A375F4153D}" type="presParOf" srcId="{F8DD4115-89E3-4617-A08D-E10F37650736}" destId="{EB538125-C39D-405A-81EB-3581781B2EA1}" srcOrd="9" destOrd="0" presId="urn:microsoft.com/office/officeart/2005/8/layout/orgChart1"/>
    <dgm:cxn modelId="{FE5C68BB-92BD-4EC0-A7CD-26205EB8E474}" type="presParOf" srcId="{EB538125-C39D-405A-81EB-3581781B2EA1}" destId="{EAE0924C-74E5-418B-A903-50DC348484C9}" srcOrd="0" destOrd="0" presId="urn:microsoft.com/office/officeart/2005/8/layout/orgChart1"/>
    <dgm:cxn modelId="{3FB5D51D-87FE-4275-A815-FE6AA548FC0E}" type="presParOf" srcId="{EAE0924C-74E5-418B-A903-50DC348484C9}" destId="{11A3E57A-060D-4E4A-897D-CA0EBB741D78}" srcOrd="0" destOrd="0" presId="urn:microsoft.com/office/officeart/2005/8/layout/orgChart1"/>
    <dgm:cxn modelId="{6BE8E7FE-667B-41CC-994A-68C6ADDAB372}" type="presParOf" srcId="{EAE0924C-74E5-418B-A903-50DC348484C9}" destId="{3151C72A-081E-4991-A510-C086A26E0077}" srcOrd="1" destOrd="0" presId="urn:microsoft.com/office/officeart/2005/8/layout/orgChart1"/>
    <dgm:cxn modelId="{7ABA4F78-8DB3-4BF1-B313-7554A0D833F6}" type="presParOf" srcId="{EB538125-C39D-405A-81EB-3581781B2EA1}" destId="{B555B900-997E-41A6-BA48-9A66BB918EC9}" srcOrd="1" destOrd="0" presId="urn:microsoft.com/office/officeart/2005/8/layout/orgChart1"/>
    <dgm:cxn modelId="{EBBB1B35-3E65-4545-90D9-C0058A630F0E}" type="presParOf" srcId="{EB538125-C39D-405A-81EB-3581781B2EA1}" destId="{C2745D66-94EF-47CF-A4E6-99401237B1E1}" srcOrd="2" destOrd="0" presId="urn:microsoft.com/office/officeart/2005/8/layout/orgChart1"/>
    <dgm:cxn modelId="{E14F502D-7C2E-4F94-8EE7-AAA068042FF9}" type="presParOf" srcId="{F8DD4115-89E3-4617-A08D-E10F37650736}" destId="{2837DB0C-5F7E-44CA-93CA-614134B80CDE}" srcOrd="10" destOrd="0" presId="urn:microsoft.com/office/officeart/2005/8/layout/orgChart1"/>
    <dgm:cxn modelId="{634341DA-120F-43C6-A9C7-365A58B1D67C}" type="presParOf" srcId="{F8DD4115-89E3-4617-A08D-E10F37650736}" destId="{F33EDDB2-38B7-4049-AB03-962FF7877CA0}" srcOrd="11" destOrd="0" presId="urn:microsoft.com/office/officeart/2005/8/layout/orgChart1"/>
    <dgm:cxn modelId="{40FBFC79-AB45-4B1B-BF68-FE2A26B379DB}" type="presParOf" srcId="{F33EDDB2-38B7-4049-AB03-962FF7877CA0}" destId="{520AFAFF-815E-4E5E-963A-1EB04246E131}" srcOrd="0" destOrd="0" presId="urn:microsoft.com/office/officeart/2005/8/layout/orgChart1"/>
    <dgm:cxn modelId="{672675FF-F69A-465B-BDAA-E0E8F778E902}" type="presParOf" srcId="{520AFAFF-815E-4E5E-963A-1EB04246E131}" destId="{AEA7FAA5-64EC-45FF-B71A-F2EF038A776B}" srcOrd="0" destOrd="0" presId="urn:microsoft.com/office/officeart/2005/8/layout/orgChart1"/>
    <dgm:cxn modelId="{D87B31D9-2FA7-4B6F-9C75-4B1E930C9269}" type="presParOf" srcId="{520AFAFF-815E-4E5E-963A-1EB04246E131}" destId="{2FDB6A8B-26A6-4EA2-8F92-CD47D5995D69}" srcOrd="1" destOrd="0" presId="urn:microsoft.com/office/officeart/2005/8/layout/orgChart1"/>
    <dgm:cxn modelId="{7CFD11E8-2EC1-45CA-ABFA-92AA335E5912}" type="presParOf" srcId="{F33EDDB2-38B7-4049-AB03-962FF7877CA0}" destId="{4643D5B0-E4F8-4FBC-89DA-D6F243FDC926}" srcOrd="1" destOrd="0" presId="urn:microsoft.com/office/officeart/2005/8/layout/orgChart1"/>
    <dgm:cxn modelId="{F347A9D2-D266-4BDD-9FBE-2993ED6058F7}" type="presParOf" srcId="{F33EDDB2-38B7-4049-AB03-962FF7877CA0}" destId="{A16DCE7F-2199-441E-8DAC-D8081DD3E1AF}" srcOrd="2" destOrd="0" presId="urn:microsoft.com/office/officeart/2005/8/layout/orgChart1"/>
    <dgm:cxn modelId="{89F0ECA4-6CA8-4752-9C76-EC77DF797602}" type="presParOf" srcId="{F8DD4115-89E3-4617-A08D-E10F37650736}" destId="{70080D9C-93B9-4F4E-8A4F-6C58C291BE57}" srcOrd="12" destOrd="0" presId="urn:microsoft.com/office/officeart/2005/8/layout/orgChart1"/>
    <dgm:cxn modelId="{BEFAB7A2-146C-4A19-A575-667A03B5DC40}" type="presParOf" srcId="{F8DD4115-89E3-4617-A08D-E10F37650736}" destId="{C8F9A225-1C04-4205-A115-39F1FA7B120A}" srcOrd="13" destOrd="0" presId="urn:microsoft.com/office/officeart/2005/8/layout/orgChart1"/>
    <dgm:cxn modelId="{744EBB7E-CE38-4858-BAD5-32C6ACE28920}" type="presParOf" srcId="{C8F9A225-1C04-4205-A115-39F1FA7B120A}" destId="{18F90940-1529-4364-AD26-AB74CD79D81E}" srcOrd="0" destOrd="0" presId="urn:microsoft.com/office/officeart/2005/8/layout/orgChart1"/>
    <dgm:cxn modelId="{9683AEBE-6A58-48BE-8332-42427473F09E}" type="presParOf" srcId="{18F90940-1529-4364-AD26-AB74CD79D81E}" destId="{717528D9-025E-4780-81FD-600F4DC68EBE}" srcOrd="0" destOrd="0" presId="urn:microsoft.com/office/officeart/2005/8/layout/orgChart1"/>
    <dgm:cxn modelId="{1AA0C0EE-4C03-444D-A36A-73C9E1B73EE8}" type="presParOf" srcId="{18F90940-1529-4364-AD26-AB74CD79D81E}" destId="{BFC22639-F77D-4F7A-8E75-98429CCAEC36}" srcOrd="1" destOrd="0" presId="urn:microsoft.com/office/officeart/2005/8/layout/orgChart1"/>
    <dgm:cxn modelId="{A71E01F8-9984-4DAD-B5AE-5AB3A966E2FB}" type="presParOf" srcId="{C8F9A225-1C04-4205-A115-39F1FA7B120A}" destId="{76C000F5-0449-4489-8BFB-B57CA6617922}" srcOrd="1" destOrd="0" presId="urn:microsoft.com/office/officeart/2005/8/layout/orgChart1"/>
    <dgm:cxn modelId="{0BAA4838-EB61-49F6-9039-5CB63A330548}" type="presParOf" srcId="{C8F9A225-1C04-4205-A115-39F1FA7B120A}" destId="{2B0B3E16-647E-451C-B3F0-A315A9D60E9B}" srcOrd="2" destOrd="0" presId="urn:microsoft.com/office/officeart/2005/8/layout/orgChart1"/>
    <dgm:cxn modelId="{106E267E-64C0-4E38-ABD4-6F4F2E2DD37C}" type="presParOf" srcId="{F8DD4115-89E3-4617-A08D-E10F37650736}" destId="{EBD50EC8-12B9-48AF-9D9B-AD6B36B87DF3}" srcOrd="14" destOrd="0" presId="urn:microsoft.com/office/officeart/2005/8/layout/orgChart1"/>
    <dgm:cxn modelId="{A00A5A4C-DCAA-4335-B94F-EEED135EDABC}" type="presParOf" srcId="{F8DD4115-89E3-4617-A08D-E10F37650736}" destId="{E4520094-96ED-4963-B982-0DBF8BD8D8C6}" srcOrd="15" destOrd="0" presId="urn:microsoft.com/office/officeart/2005/8/layout/orgChart1"/>
    <dgm:cxn modelId="{E7428510-5FCA-47F3-A38D-3C99D106CF14}" type="presParOf" srcId="{E4520094-96ED-4963-B982-0DBF8BD8D8C6}" destId="{1631DEDE-1765-4C7A-9079-BB381A8249B5}" srcOrd="0" destOrd="0" presId="urn:microsoft.com/office/officeart/2005/8/layout/orgChart1"/>
    <dgm:cxn modelId="{8B8069BF-93F8-4854-AAF1-96F8CA7D0C6E}" type="presParOf" srcId="{1631DEDE-1765-4C7A-9079-BB381A8249B5}" destId="{CDAADB8C-268D-4E04-9D5A-51DF4A316BDF}" srcOrd="0" destOrd="0" presId="urn:microsoft.com/office/officeart/2005/8/layout/orgChart1"/>
    <dgm:cxn modelId="{DCFCD3D6-6587-41B9-BE21-5076851DA17C}" type="presParOf" srcId="{1631DEDE-1765-4C7A-9079-BB381A8249B5}" destId="{F5A9801B-545B-41B9-991A-4B3D6DDBDC1A}" srcOrd="1" destOrd="0" presId="urn:microsoft.com/office/officeart/2005/8/layout/orgChart1"/>
    <dgm:cxn modelId="{65AD5E82-AA93-44A0-9245-CFBFCBCEA29A}" type="presParOf" srcId="{E4520094-96ED-4963-B982-0DBF8BD8D8C6}" destId="{E40F6DB1-204C-411B-AA0E-F0CD887F1726}" srcOrd="1" destOrd="0" presId="urn:microsoft.com/office/officeart/2005/8/layout/orgChart1"/>
    <dgm:cxn modelId="{8EF5E9A9-9233-408A-AD16-82F5AEB41A19}" type="presParOf" srcId="{E4520094-96ED-4963-B982-0DBF8BD8D8C6}" destId="{60A56B6C-E3B9-4ED1-95B6-04A3D0C67B2F}" srcOrd="2" destOrd="0" presId="urn:microsoft.com/office/officeart/2005/8/layout/orgChart1"/>
    <dgm:cxn modelId="{F2C7E2D9-8AC3-452A-AD80-CA24ECD9725F}" type="presParOf" srcId="{A82A3D79-DC04-40E8-868E-57546CA67D45}" destId="{926ED7D6-40D3-4975-A634-A2CA74F80213}" srcOrd="2" destOrd="0" presId="urn:microsoft.com/office/officeart/2005/8/layout/orgChart1"/>
    <dgm:cxn modelId="{CFA6BFA1-2399-4C3E-867F-18C9A361CC41}" type="presParOf" srcId="{2BBEDCD7-A06D-43DC-92C9-D5286A1C682D}" destId="{7D671920-4189-4ABB-8965-94620702D378}" srcOrd="2" destOrd="0" presId="urn:microsoft.com/office/officeart/2005/8/layout/orgChart1"/>
    <dgm:cxn modelId="{91ACD9B4-A6EF-492F-B4FD-A63BE4EA4729}" type="presParOf" srcId="{2BBEDCD7-A06D-43DC-92C9-D5286A1C682D}" destId="{CADB00FF-597B-480D-9201-E6692303EC7F}" srcOrd="3" destOrd="0" presId="urn:microsoft.com/office/officeart/2005/8/layout/orgChart1"/>
    <dgm:cxn modelId="{25B134D8-3F4A-4D54-8784-29D95023B582}" type="presParOf" srcId="{CADB00FF-597B-480D-9201-E6692303EC7F}" destId="{F4540330-5C93-44C4-900C-545C219EB99E}" srcOrd="0" destOrd="0" presId="urn:microsoft.com/office/officeart/2005/8/layout/orgChart1"/>
    <dgm:cxn modelId="{E6014DE2-D8E3-4E88-9F36-8993E15BEDBB}" type="presParOf" srcId="{F4540330-5C93-44C4-900C-545C219EB99E}" destId="{A134A8DE-6958-4E12-9AEE-539D0480820E}" srcOrd="0" destOrd="0" presId="urn:microsoft.com/office/officeart/2005/8/layout/orgChart1"/>
    <dgm:cxn modelId="{CD4BF89E-D82C-44B4-AC74-AEBB844A86E4}" type="presParOf" srcId="{F4540330-5C93-44C4-900C-545C219EB99E}" destId="{BD076D3E-F242-4494-B414-C6F62CA5E584}" srcOrd="1" destOrd="0" presId="urn:microsoft.com/office/officeart/2005/8/layout/orgChart1"/>
    <dgm:cxn modelId="{A9F5A27D-4BA2-49F6-BA74-D69FF16073AB}" type="presParOf" srcId="{CADB00FF-597B-480D-9201-E6692303EC7F}" destId="{AF591CFA-06A1-4AB8-87C4-2151EEC9BCFC}" srcOrd="1" destOrd="0" presId="urn:microsoft.com/office/officeart/2005/8/layout/orgChart1"/>
    <dgm:cxn modelId="{407810EB-5458-49DD-8BB8-EEEEAEA926E0}" type="presParOf" srcId="{CADB00FF-597B-480D-9201-E6692303EC7F}" destId="{F2590A0A-8A3E-4E96-97B1-31D4F5ADFA97}" srcOrd="2" destOrd="0" presId="urn:microsoft.com/office/officeart/2005/8/layout/orgChart1"/>
    <dgm:cxn modelId="{BAFD2390-240C-4148-A84A-FF4F7F328C25}" type="presParOf" srcId="{2BBEDCD7-A06D-43DC-92C9-D5286A1C682D}" destId="{A12FB87C-32E8-4432-A6D5-5BB003246975}" srcOrd="4" destOrd="0" presId="urn:microsoft.com/office/officeart/2005/8/layout/orgChart1"/>
    <dgm:cxn modelId="{B8DD9C28-0A50-4E7B-BDC1-CD7B8A3E1A3F}" type="presParOf" srcId="{2BBEDCD7-A06D-43DC-92C9-D5286A1C682D}" destId="{61D7A248-E1FD-4C95-8D9E-477DDC115929}" srcOrd="5" destOrd="0" presId="urn:microsoft.com/office/officeart/2005/8/layout/orgChart1"/>
    <dgm:cxn modelId="{56FDA2DB-33C6-4C14-B008-E1C8B94BAFE8}" type="presParOf" srcId="{61D7A248-E1FD-4C95-8D9E-477DDC115929}" destId="{21DB37EB-2BD8-4C1B-A4E4-D826431C54D3}" srcOrd="0" destOrd="0" presId="urn:microsoft.com/office/officeart/2005/8/layout/orgChart1"/>
    <dgm:cxn modelId="{9D01B1E0-48BD-4FE0-9A89-8F5DFE0D534A}" type="presParOf" srcId="{21DB37EB-2BD8-4C1B-A4E4-D826431C54D3}" destId="{7DD96403-F7A0-4231-90A3-6A450311321A}" srcOrd="0" destOrd="0" presId="urn:microsoft.com/office/officeart/2005/8/layout/orgChart1"/>
    <dgm:cxn modelId="{09A5C944-E90A-4F4A-A750-734AAAD0ED45}" type="presParOf" srcId="{21DB37EB-2BD8-4C1B-A4E4-D826431C54D3}" destId="{E9DEAF30-7387-459C-84C9-C7D6C87FE0C8}" srcOrd="1" destOrd="0" presId="urn:microsoft.com/office/officeart/2005/8/layout/orgChart1"/>
    <dgm:cxn modelId="{04B2629A-976F-4B1A-82CD-023307784C51}" type="presParOf" srcId="{61D7A248-E1FD-4C95-8D9E-477DDC115929}" destId="{6FFDB2E5-D1C9-4C3A-B8BA-57F42F3CEA8A}" srcOrd="1" destOrd="0" presId="urn:microsoft.com/office/officeart/2005/8/layout/orgChart1"/>
    <dgm:cxn modelId="{F4C5D794-098F-4B8F-8933-35FC1BCB3454}" type="presParOf" srcId="{61D7A248-E1FD-4C95-8D9E-477DDC115929}" destId="{A3B50B69-F10C-45D9-A05A-991B5B35E2F4}" srcOrd="2" destOrd="0" presId="urn:microsoft.com/office/officeart/2005/8/layout/orgChart1"/>
    <dgm:cxn modelId="{D0F6450B-06C9-428E-B420-8B4000669830}" type="presParOf" srcId="{2BBEDCD7-A06D-43DC-92C9-D5286A1C682D}" destId="{521FD14F-F191-478C-803B-2A0211EA813A}" srcOrd="6" destOrd="0" presId="urn:microsoft.com/office/officeart/2005/8/layout/orgChart1"/>
    <dgm:cxn modelId="{D04F87BB-B84B-465C-9A43-3A8868F43FF5}" type="presParOf" srcId="{2BBEDCD7-A06D-43DC-92C9-D5286A1C682D}" destId="{84DC62ED-A1DD-432A-A581-069168B88CAE}" srcOrd="7" destOrd="0" presId="urn:microsoft.com/office/officeart/2005/8/layout/orgChart1"/>
    <dgm:cxn modelId="{4D03EF62-1C44-4AD7-943E-685AFAC34883}" type="presParOf" srcId="{84DC62ED-A1DD-432A-A581-069168B88CAE}" destId="{7A75336E-06B0-40CD-A391-155D8457D18C}" srcOrd="0" destOrd="0" presId="urn:microsoft.com/office/officeart/2005/8/layout/orgChart1"/>
    <dgm:cxn modelId="{42097A21-A99A-49C3-B396-EA21EE76FE21}" type="presParOf" srcId="{7A75336E-06B0-40CD-A391-155D8457D18C}" destId="{1AC9BD85-6824-483C-A3CA-F230BE8FBD2B}" srcOrd="0" destOrd="0" presId="urn:microsoft.com/office/officeart/2005/8/layout/orgChart1"/>
    <dgm:cxn modelId="{075DB9E7-13DB-4DFD-A083-49AEA872F1D9}" type="presParOf" srcId="{7A75336E-06B0-40CD-A391-155D8457D18C}" destId="{5B0777AC-ABF0-41E0-A0DB-A126D582AD6E}" srcOrd="1" destOrd="0" presId="urn:microsoft.com/office/officeart/2005/8/layout/orgChart1"/>
    <dgm:cxn modelId="{0EFDEE92-8311-41D7-BFF7-F53C5B91FB79}" type="presParOf" srcId="{84DC62ED-A1DD-432A-A581-069168B88CAE}" destId="{2CD38426-B53B-419C-9A5F-34443066E6EB}" srcOrd="1" destOrd="0" presId="urn:microsoft.com/office/officeart/2005/8/layout/orgChart1"/>
    <dgm:cxn modelId="{67D2A6EE-B9A6-4B62-BD79-695995771831}" type="presParOf" srcId="{2CD38426-B53B-419C-9A5F-34443066E6EB}" destId="{D5415E45-77CB-4E15-929C-75A3A8BA968A}" srcOrd="0" destOrd="0" presId="urn:microsoft.com/office/officeart/2005/8/layout/orgChart1"/>
    <dgm:cxn modelId="{29278B55-3153-4638-9B35-FD7C77359609}" type="presParOf" srcId="{2CD38426-B53B-419C-9A5F-34443066E6EB}" destId="{3766CE6D-F393-4986-83BC-3170941F3CFD}" srcOrd="1" destOrd="0" presId="urn:microsoft.com/office/officeart/2005/8/layout/orgChart1"/>
    <dgm:cxn modelId="{1CFA5660-58CE-45E2-87AB-4680EF14BDD7}" type="presParOf" srcId="{3766CE6D-F393-4986-83BC-3170941F3CFD}" destId="{4088646A-7C99-48B2-90AE-BFFD4D68CB30}" srcOrd="0" destOrd="0" presId="urn:microsoft.com/office/officeart/2005/8/layout/orgChart1"/>
    <dgm:cxn modelId="{1BE92BC8-853A-45B7-95E6-01655D102BBB}" type="presParOf" srcId="{4088646A-7C99-48B2-90AE-BFFD4D68CB30}" destId="{F7C22896-FB4E-44ED-8C61-F35DEC351AAC}" srcOrd="0" destOrd="0" presId="urn:microsoft.com/office/officeart/2005/8/layout/orgChart1"/>
    <dgm:cxn modelId="{36373244-55D6-4E8A-948C-DCE7114E9504}" type="presParOf" srcId="{4088646A-7C99-48B2-90AE-BFFD4D68CB30}" destId="{5C560FC6-4F1E-457F-9D25-37B63DEB49E9}" srcOrd="1" destOrd="0" presId="urn:microsoft.com/office/officeart/2005/8/layout/orgChart1"/>
    <dgm:cxn modelId="{7DB22D80-727F-4B73-A93B-61957EE0CDF3}" type="presParOf" srcId="{3766CE6D-F393-4986-83BC-3170941F3CFD}" destId="{2E08EB92-6F1F-4437-8442-B088C9B2C231}" srcOrd="1" destOrd="0" presId="urn:microsoft.com/office/officeart/2005/8/layout/orgChart1"/>
    <dgm:cxn modelId="{13688606-6F1E-416B-96D5-2ABDBF4072A7}" type="presParOf" srcId="{3766CE6D-F393-4986-83BC-3170941F3CFD}" destId="{2DFAFFE8-7700-4103-BC44-E85AB6956004}" srcOrd="2" destOrd="0" presId="urn:microsoft.com/office/officeart/2005/8/layout/orgChart1"/>
    <dgm:cxn modelId="{3C03968B-F821-4A8A-9C8B-872284C07FE6}" type="presParOf" srcId="{2CD38426-B53B-419C-9A5F-34443066E6EB}" destId="{2A1256E1-D10B-4CC5-BD23-92B13CC9EFCF}" srcOrd="2" destOrd="0" presId="urn:microsoft.com/office/officeart/2005/8/layout/orgChart1"/>
    <dgm:cxn modelId="{4A8BFCC7-451A-4153-A9A6-DE8FB5C325A3}" type="presParOf" srcId="{2CD38426-B53B-419C-9A5F-34443066E6EB}" destId="{EDE6850D-5655-4F08-B688-748EE6A0D1F0}" srcOrd="3" destOrd="0" presId="urn:microsoft.com/office/officeart/2005/8/layout/orgChart1"/>
    <dgm:cxn modelId="{6EC784E6-4F2A-47D1-B6CE-F18C29927688}" type="presParOf" srcId="{EDE6850D-5655-4F08-B688-748EE6A0D1F0}" destId="{0A8FCC08-B32D-4B19-A05A-E59FD07321CD}" srcOrd="0" destOrd="0" presId="urn:microsoft.com/office/officeart/2005/8/layout/orgChart1"/>
    <dgm:cxn modelId="{8A837D2A-013F-424A-8258-10B77120B425}" type="presParOf" srcId="{0A8FCC08-B32D-4B19-A05A-E59FD07321CD}" destId="{AFD5629E-54D7-4EF7-92A0-55E366FBDCDA}" srcOrd="0" destOrd="0" presId="urn:microsoft.com/office/officeart/2005/8/layout/orgChart1"/>
    <dgm:cxn modelId="{B684D2D5-377A-46FC-B72D-4147D5CC6A6E}" type="presParOf" srcId="{0A8FCC08-B32D-4B19-A05A-E59FD07321CD}" destId="{F5AAD965-778B-45C9-8C7F-44E472AE4F8D}" srcOrd="1" destOrd="0" presId="urn:microsoft.com/office/officeart/2005/8/layout/orgChart1"/>
    <dgm:cxn modelId="{AC015EA7-E344-40F8-9EA9-2C2124583589}" type="presParOf" srcId="{EDE6850D-5655-4F08-B688-748EE6A0D1F0}" destId="{45A823A3-F30B-4AD1-AED1-856C6D84D5E2}" srcOrd="1" destOrd="0" presId="urn:microsoft.com/office/officeart/2005/8/layout/orgChart1"/>
    <dgm:cxn modelId="{F6D8099A-79A4-44E7-9A8E-6D07F0210999}" type="presParOf" srcId="{EDE6850D-5655-4F08-B688-748EE6A0D1F0}" destId="{316C5D29-3079-4102-B623-2AFA07FFC417}" srcOrd="2" destOrd="0" presId="urn:microsoft.com/office/officeart/2005/8/layout/orgChart1"/>
    <dgm:cxn modelId="{D01B69F3-3585-4433-A848-A1D841020150}" type="presParOf" srcId="{2CD38426-B53B-419C-9A5F-34443066E6EB}" destId="{A0183632-0227-488E-BFC5-49F15E3FAAD9}" srcOrd="4" destOrd="0" presId="urn:microsoft.com/office/officeart/2005/8/layout/orgChart1"/>
    <dgm:cxn modelId="{9331C1BC-5512-4035-AC08-331415E62223}" type="presParOf" srcId="{2CD38426-B53B-419C-9A5F-34443066E6EB}" destId="{8AC66E9A-E0A9-4989-9729-CBF56E2DAA4A}" srcOrd="5" destOrd="0" presId="urn:microsoft.com/office/officeart/2005/8/layout/orgChart1"/>
    <dgm:cxn modelId="{6D2377ED-E39E-4CEF-9F66-D8F7FF83321A}" type="presParOf" srcId="{8AC66E9A-E0A9-4989-9729-CBF56E2DAA4A}" destId="{C4E23595-2887-42E3-BA28-E04BE2D07442}" srcOrd="0" destOrd="0" presId="urn:microsoft.com/office/officeart/2005/8/layout/orgChart1"/>
    <dgm:cxn modelId="{1A3EB4B1-B1D3-4AD7-9946-1C8B22BF8732}" type="presParOf" srcId="{C4E23595-2887-42E3-BA28-E04BE2D07442}" destId="{A236D3DC-2881-4091-83C8-4332DBE99623}" srcOrd="0" destOrd="0" presId="urn:microsoft.com/office/officeart/2005/8/layout/orgChart1"/>
    <dgm:cxn modelId="{2030FAF8-971A-4939-B59C-140B95B1C091}" type="presParOf" srcId="{C4E23595-2887-42E3-BA28-E04BE2D07442}" destId="{A0686B49-CD3A-4820-B5D3-407512523008}" srcOrd="1" destOrd="0" presId="urn:microsoft.com/office/officeart/2005/8/layout/orgChart1"/>
    <dgm:cxn modelId="{C238F7A5-C95F-428C-A656-4994FB26F38B}" type="presParOf" srcId="{8AC66E9A-E0A9-4989-9729-CBF56E2DAA4A}" destId="{4002F076-E497-4679-998C-D2A8EA24E5E2}" srcOrd="1" destOrd="0" presId="urn:microsoft.com/office/officeart/2005/8/layout/orgChart1"/>
    <dgm:cxn modelId="{3957559F-EA2D-4B31-B0B4-77DAE7EF17EC}" type="presParOf" srcId="{8AC66E9A-E0A9-4989-9729-CBF56E2DAA4A}" destId="{DC98CFBC-BBE2-4C17-9EBB-10BADFE5EF40}" srcOrd="2" destOrd="0" presId="urn:microsoft.com/office/officeart/2005/8/layout/orgChart1"/>
    <dgm:cxn modelId="{19AF1B8C-09B8-45A5-90BF-CF5C3F9F43AC}" type="presParOf" srcId="{2CD38426-B53B-419C-9A5F-34443066E6EB}" destId="{30866F18-1204-4366-BB67-0DA658269694}" srcOrd="6" destOrd="0" presId="urn:microsoft.com/office/officeart/2005/8/layout/orgChart1"/>
    <dgm:cxn modelId="{2FACB88C-5D30-43E1-ACB1-D3C29702D21B}" type="presParOf" srcId="{2CD38426-B53B-419C-9A5F-34443066E6EB}" destId="{DDA7CB2C-EC3C-4F6E-92F6-71EC3108B58F}" srcOrd="7" destOrd="0" presId="urn:microsoft.com/office/officeart/2005/8/layout/orgChart1"/>
    <dgm:cxn modelId="{E6209C8A-0FE8-4175-84EC-54783414BABA}" type="presParOf" srcId="{DDA7CB2C-EC3C-4F6E-92F6-71EC3108B58F}" destId="{FAFFB560-16CA-408C-B176-1AA88A24C99E}" srcOrd="0" destOrd="0" presId="urn:microsoft.com/office/officeart/2005/8/layout/orgChart1"/>
    <dgm:cxn modelId="{4835F7FE-EDFC-41E8-BD23-4858AB8AE008}" type="presParOf" srcId="{FAFFB560-16CA-408C-B176-1AA88A24C99E}" destId="{6AEDD237-EF54-40C2-B2C6-F88E30BC1158}" srcOrd="0" destOrd="0" presId="urn:microsoft.com/office/officeart/2005/8/layout/orgChart1"/>
    <dgm:cxn modelId="{7A1A5F3E-5779-4218-BDE1-2BE2A9E60449}" type="presParOf" srcId="{FAFFB560-16CA-408C-B176-1AA88A24C99E}" destId="{63EC6AB9-2814-4981-862F-73F6AF59E0DB}" srcOrd="1" destOrd="0" presId="urn:microsoft.com/office/officeart/2005/8/layout/orgChart1"/>
    <dgm:cxn modelId="{6F08FB39-2D1D-4553-BC5D-7A1521E02D05}" type="presParOf" srcId="{DDA7CB2C-EC3C-4F6E-92F6-71EC3108B58F}" destId="{8FA41104-0F33-47FA-88E0-CFB61A5BC443}" srcOrd="1" destOrd="0" presId="urn:microsoft.com/office/officeart/2005/8/layout/orgChart1"/>
    <dgm:cxn modelId="{2A056EF9-E65E-4F76-A82F-338851FAC1E4}" type="presParOf" srcId="{DDA7CB2C-EC3C-4F6E-92F6-71EC3108B58F}" destId="{DE9BAE81-E63B-411B-B7C1-0DA04D9A9A5A}" srcOrd="2" destOrd="0" presId="urn:microsoft.com/office/officeart/2005/8/layout/orgChart1"/>
    <dgm:cxn modelId="{EB8A02BE-EF23-4A9E-BCCA-93393884FD5A}" type="presParOf" srcId="{2CD38426-B53B-419C-9A5F-34443066E6EB}" destId="{69CC719F-75E1-444E-BD96-A775E14E9AE9}" srcOrd="8" destOrd="0" presId="urn:microsoft.com/office/officeart/2005/8/layout/orgChart1"/>
    <dgm:cxn modelId="{1C91A6E4-7671-42DF-8542-1261DC71A413}" type="presParOf" srcId="{2CD38426-B53B-419C-9A5F-34443066E6EB}" destId="{3D1E2553-F44F-4628-B680-D1B5D5E82598}" srcOrd="9" destOrd="0" presId="urn:microsoft.com/office/officeart/2005/8/layout/orgChart1"/>
    <dgm:cxn modelId="{9849B894-345D-471C-80B3-B8566328E981}" type="presParOf" srcId="{3D1E2553-F44F-4628-B680-D1B5D5E82598}" destId="{40C11CE0-1AD2-4790-A3D0-3E1F156BB89A}" srcOrd="0" destOrd="0" presId="urn:microsoft.com/office/officeart/2005/8/layout/orgChart1"/>
    <dgm:cxn modelId="{FC0C2F4E-4114-4EFC-86B6-300C3F43F1D1}" type="presParOf" srcId="{40C11CE0-1AD2-4790-A3D0-3E1F156BB89A}" destId="{C0EE5D46-9D20-4D12-AEA1-AD128534ED29}" srcOrd="0" destOrd="0" presId="urn:microsoft.com/office/officeart/2005/8/layout/orgChart1"/>
    <dgm:cxn modelId="{D47B8769-3B4A-45D0-9EBC-2781EDB09060}" type="presParOf" srcId="{40C11CE0-1AD2-4790-A3D0-3E1F156BB89A}" destId="{472149CC-95CA-4AEE-8659-D1A24F321C21}" srcOrd="1" destOrd="0" presId="urn:microsoft.com/office/officeart/2005/8/layout/orgChart1"/>
    <dgm:cxn modelId="{68DD9027-F745-4905-AA10-29BCF862F0CD}" type="presParOf" srcId="{3D1E2553-F44F-4628-B680-D1B5D5E82598}" destId="{B5B1EDA1-1086-458B-A383-EA34228280F6}" srcOrd="1" destOrd="0" presId="urn:microsoft.com/office/officeart/2005/8/layout/orgChart1"/>
    <dgm:cxn modelId="{544D8AED-430C-40A0-80B4-8DBF09E9A844}" type="presParOf" srcId="{3D1E2553-F44F-4628-B680-D1B5D5E82598}" destId="{178AF305-EB85-4D8B-8436-0710A5A3713D}" srcOrd="2" destOrd="0" presId="urn:microsoft.com/office/officeart/2005/8/layout/orgChart1"/>
    <dgm:cxn modelId="{B8C99213-C567-4BA4-B4CE-0B4EA2AAC185}" type="presParOf" srcId="{2CD38426-B53B-419C-9A5F-34443066E6EB}" destId="{98A3671F-3D77-4356-9BA9-E42CDD701644}" srcOrd="10" destOrd="0" presId="urn:microsoft.com/office/officeart/2005/8/layout/orgChart1"/>
    <dgm:cxn modelId="{1DF4C76F-ACC7-40EE-87DD-5194037E6676}" type="presParOf" srcId="{2CD38426-B53B-419C-9A5F-34443066E6EB}" destId="{2399DB75-4C1B-49A4-8F74-E3319865644C}" srcOrd="11" destOrd="0" presId="urn:microsoft.com/office/officeart/2005/8/layout/orgChart1"/>
    <dgm:cxn modelId="{FED6425D-823D-46E1-92B6-B1A60220A1E9}" type="presParOf" srcId="{2399DB75-4C1B-49A4-8F74-E3319865644C}" destId="{AF55EA05-5C0D-4B47-B3DF-FC5E195309EE}" srcOrd="0" destOrd="0" presId="urn:microsoft.com/office/officeart/2005/8/layout/orgChart1"/>
    <dgm:cxn modelId="{5A37BC98-A2D6-4EB0-ACA4-6FEBBA282F2A}" type="presParOf" srcId="{AF55EA05-5C0D-4B47-B3DF-FC5E195309EE}" destId="{1B66BE8B-2B9A-4384-8107-A6411D8947C1}" srcOrd="0" destOrd="0" presId="urn:microsoft.com/office/officeart/2005/8/layout/orgChart1"/>
    <dgm:cxn modelId="{FFB351D4-25E3-4A0D-91B2-22C191D5CD6A}" type="presParOf" srcId="{AF55EA05-5C0D-4B47-B3DF-FC5E195309EE}" destId="{8BC1401E-12B3-47A3-88C7-B96FA12F9C45}" srcOrd="1" destOrd="0" presId="urn:microsoft.com/office/officeart/2005/8/layout/orgChart1"/>
    <dgm:cxn modelId="{F3B36632-CA89-4A77-8C46-357443515799}" type="presParOf" srcId="{2399DB75-4C1B-49A4-8F74-E3319865644C}" destId="{262DB522-544D-4039-B55A-84DFFA8293EA}" srcOrd="1" destOrd="0" presId="urn:microsoft.com/office/officeart/2005/8/layout/orgChart1"/>
    <dgm:cxn modelId="{0532F581-F311-40ED-9138-E553DDCCA29B}" type="presParOf" srcId="{2399DB75-4C1B-49A4-8F74-E3319865644C}" destId="{40246F11-8594-43BB-B7FA-215CD69454FA}" srcOrd="2" destOrd="0" presId="urn:microsoft.com/office/officeart/2005/8/layout/orgChart1"/>
    <dgm:cxn modelId="{B375A644-DA03-4354-AD72-97192A715E0C}" type="presParOf" srcId="{2CD38426-B53B-419C-9A5F-34443066E6EB}" destId="{2AD0067C-33B2-4FB2-9112-642413DD4A1F}" srcOrd="12" destOrd="0" presId="urn:microsoft.com/office/officeart/2005/8/layout/orgChart1"/>
    <dgm:cxn modelId="{07A27E6D-D3FD-4A34-9FF8-E0BD97398E2A}" type="presParOf" srcId="{2CD38426-B53B-419C-9A5F-34443066E6EB}" destId="{D99EC28E-ED51-43EB-AE76-8B41514DE9B9}" srcOrd="13" destOrd="0" presId="urn:microsoft.com/office/officeart/2005/8/layout/orgChart1"/>
    <dgm:cxn modelId="{B95B695F-16E4-4B05-9FBA-32D1BAEF94E0}" type="presParOf" srcId="{D99EC28E-ED51-43EB-AE76-8B41514DE9B9}" destId="{ECEC5A4B-7545-4F59-A5D9-DFC9FB81C002}" srcOrd="0" destOrd="0" presId="urn:microsoft.com/office/officeart/2005/8/layout/orgChart1"/>
    <dgm:cxn modelId="{4E0A0997-D25F-4244-98B3-A0A5EF68603C}" type="presParOf" srcId="{ECEC5A4B-7545-4F59-A5D9-DFC9FB81C002}" destId="{A4E853DB-EB84-457B-86F6-EE53506A6F4A}" srcOrd="0" destOrd="0" presId="urn:microsoft.com/office/officeart/2005/8/layout/orgChart1"/>
    <dgm:cxn modelId="{B23A78FA-DD75-4CE8-B0EF-6A6C4CECA00B}" type="presParOf" srcId="{ECEC5A4B-7545-4F59-A5D9-DFC9FB81C002}" destId="{C371C762-370E-47C2-93D4-E92893AB5D5B}" srcOrd="1" destOrd="0" presId="urn:microsoft.com/office/officeart/2005/8/layout/orgChart1"/>
    <dgm:cxn modelId="{C5266E06-B478-4785-93B9-A1C1D68BB26D}" type="presParOf" srcId="{D99EC28E-ED51-43EB-AE76-8B41514DE9B9}" destId="{E1FFB185-282A-4B42-8004-533A2F6955BE}" srcOrd="1" destOrd="0" presId="urn:microsoft.com/office/officeart/2005/8/layout/orgChart1"/>
    <dgm:cxn modelId="{745E45F1-A877-4D27-9C69-C4AFCC2D5410}" type="presParOf" srcId="{D99EC28E-ED51-43EB-AE76-8B41514DE9B9}" destId="{951EE925-8F22-4DE3-BB0E-EDDD3FD3AE16}" srcOrd="2" destOrd="0" presId="urn:microsoft.com/office/officeart/2005/8/layout/orgChart1"/>
    <dgm:cxn modelId="{1D3C0EE9-6C4B-4418-8E4B-F36878C1C044}" type="presParOf" srcId="{2CD38426-B53B-419C-9A5F-34443066E6EB}" destId="{E59E8494-5E07-4E4D-834E-31DB6CA2E024}" srcOrd="14" destOrd="0" presId="urn:microsoft.com/office/officeart/2005/8/layout/orgChart1"/>
    <dgm:cxn modelId="{6398CBB7-90A4-44C4-B4BB-0E72BABD244D}" type="presParOf" srcId="{2CD38426-B53B-419C-9A5F-34443066E6EB}" destId="{FC1FB703-D42B-41FA-9FAC-63601A805017}" srcOrd="15" destOrd="0" presId="urn:microsoft.com/office/officeart/2005/8/layout/orgChart1"/>
    <dgm:cxn modelId="{C100B4CD-DF41-452D-8336-ED3BA7F0BC7A}" type="presParOf" srcId="{FC1FB703-D42B-41FA-9FAC-63601A805017}" destId="{E4A5CF84-41F4-4458-9BCA-AECA5B5A3425}" srcOrd="0" destOrd="0" presId="urn:microsoft.com/office/officeart/2005/8/layout/orgChart1"/>
    <dgm:cxn modelId="{97DCD20F-D8A0-4438-9CC8-51B33F13D78D}" type="presParOf" srcId="{E4A5CF84-41F4-4458-9BCA-AECA5B5A3425}" destId="{1F02D71D-4EE3-4606-B848-0BFF0EF57510}" srcOrd="0" destOrd="0" presId="urn:microsoft.com/office/officeart/2005/8/layout/orgChart1"/>
    <dgm:cxn modelId="{AF1E9D39-7F61-463F-8E81-21C6E6415D68}" type="presParOf" srcId="{E4A5CF84-41F4-4458-9BCA-AECA5B5A3425}" destId="{1CE62A58-D6B1-4361-8FD8-F29EDA49518C}" srcOrd="1" destOrd="0" presId="urn:microsoft.com/office/officeart/2005/8/layout/orgChart1"/>
    <dgm:cxn modelId="{0205D91D-B225-4187-BA01-864E15FCF14D}" type="presParOf" srcId="{FC1FB703-D42B-41FA-9FAC-63601A805017}" destId="{C971CB55-53BD-49EF-869D-576498D6D8BF}" srcOrd="1" destOrd="0" presId="urn:microsoft.com/office/officeart/2005/8/layout/orgChart1"/>
    <dgm:cxn modelId="{5E5C39CA-0043-4663-A9B6-CEC6562E6BF3}" type="presParOf" srcId="{FC1FB703-D42B-41FA-9FAC-63601A805017}" destId="{B56535A0-F151-43EB-8832-F433B19C7186}" srcOrd="2" destOrd="0" presId="urn:microsoft.com/office/officeart/2005/8/layout/orgChart1"/>
    <dgm:cxn modelId="{4D7F522C-0966-4CEC-B531-FB50D8E4BC78}" type="presParOf" srcId="{84DC62ED-A1DD-432A-A581-069168B88CAE}" destId="{0F70F687-7CD8-416A-A35B-F00BFD61BF6C}" srcOrd="2" destOrd="0" presId="urn:microsoft.com/office/officeart/2005/8/layout/orgChart1"/>
    <dgm:cxn modelId="{20F2F7F8-0706-4A93-8363-368F0A8BA9A5}" type="presParOf" srcId="{2BBEDCD7-A06D-43DC-92C9-D5286A1C682D}" destId="{8AC5F31E-F91C-4568-9AF8-24C59B25E691}" srcOrd="8" destOrd="0" presId="urn:microsoft.com/office/officeart/2005/8/layout/orgChart1"/>
    <dgm:cxn modelId="{926394F0-7589-4322-9F89-20E25D5BD72B}" type="presParOf" srcId="{2BBEDCD7-A06D-43DC-92C9-D5286A1C682D}" destId="{EDD8CFEB-FB5E-4535-A82C-C727F2D8E630}" srcOrd="9" destOrd="0" presId="urn:microsoft.com/office/officeart/2005/8/layout/orgChart1"/>
    <dgm:cxn modelId="{8F7F2810-4A15-4EE3-ACF4-3419FF6934D9}" type="presParOf" srcId="{EDD8CFEB-FB5E-4535-A82C-C727F2D8E630}" destId="{116FB04B-39D2-4D7A-A3A1-E9A9B50F9687}" srcOrd="0" destOrd="0" presId="urn:microsoft.com/office/officeart/2005/8/layout/orgChart1"/>
    <dgm:cxn modelId="{83A7A4F8-61E3-47A7-A57C-F5BC19C5FAD1}" type="presParOf" srcId="{116FB04B-39D2-4D7A-A3A1-E9A9B50F9687}" destId="{293DAD2A-0E41-4717-BEDD-5EACB1DE1797}" srcOrd="0" destOrd="0" presId="urn:microsoft.com/office/officeart/2005/8/layout/orgChart1"/>
    <dgm:cxn modelId="{C04504CF-770B-4B64-9C43-E5A19421DC13}" type="presParOf" srcId="{116FB04B-39D2-4D7A-A3A1-E9A9B50F9687}" destId="{C15E37F5-C60A-4C2A-8DF0-F0A814D85E30}" srcOrd="1" destOrd="0" presId="urn:microsoft.com/office/officeart/2005/8/layout/orgChart1"/>
    <dgm:cxn modelId="{EC780E1F-5598-4371-B79C-D8D4ABF224CC}" type="presParOf" srcId="{EDD8CFEB-FB5E-4535-A82C-C727F2D8E630}" destId="{292FDB24-1CFE-4831-847A-BC3B069F51D1}" srcOrd="1" destOrd="0" presId="urn:microsoft.com/office/officeart/2005/8/layout/orgChart1"/>
    <dgm:cxn modelId="{E95E6593-CEBB-420E-8BED-605DDB3A912A}" type="presParOf" srcId="{EDD8CFEB-FB5E-4535-A82C-C727F2D8E630}" destId="{3B262C4D-01CD-4083-A6BC-E4BEADB90F13}" srcOrd="2" destOrd="0" presId="urn:microsoft.com/office/officeart/2005/8/layout/orgChart1"/>
    <dgm:cxn modelId="{648561C4-0105-46DC-961A-2ED3A22082C3}" type="presParOf" srcId="{A5858255-2CE0-46DD-A274-E6DCAD8DC9E9}" destId="{6CE3B89B-A0EE-47F8-9E2B-4CEF127CDCC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5F31E-F91C-4568-9AF8-24C59B25E691}">
      <dsp:nvSpPr>
        <dsp:cNvPr id="0" name=""/>
        <dsp:cNvSpPr/>
      </dsp:nvSpPr>
      <dsp:spPr>
        <a:xfrm>
          <a:off x="4463891" y="397667"/>
          <a:ext cx="3244003" cy="165255"/>
        </a:xfrm>
        <a:custGeom>
          <a:avLst/>
          <a:gdLst/>
          <a:ahLst/>
          <a:cxnLst/>
          <a:rect l="0" t="0" r="0" b="0"/>
          <a:pathLst>
            <a:path>
              <a:moveTo>
                <a:pt x="0" y="0"/>
              </a:moveTo>
              <a:lnTo>
                <a:pt x="0" y="82627"/>
              </a:lnTo>
              <a:lnTo>
                <a:pt x="3244003" y="82627"/>
              </a:lnTo>
              <a:lnTo>
                <a:pt x="3244003" y="16525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59E8494-5E07-4E4D-834E-31DB6CA2E024}">
      <dsp:nvSpPr>
        <dsp:cNvPr id="0" name=""/>
        <dsp:cNvSpPr/>
      </dsp:nvSpPr>
      <dsp:spPr>
        <a:xfrm>
          <a:off x="5470214" y="956387"/>
          <a:ext cx="210403" cy="4273022"/>
        </a:xfrm>
        <a:custGeom>
          <a:avLst/>
          <a:gdLst/>
          <a:ahLst/>
          <a:cxnLst/>
          <a:rect l="0" t="0" r="0" b="0"/>
          <a:pathLst>
            <a:path>
              <a:moveTo>
                <a:pt x="0" y="0"/>
              </a:moveTo>
              <a:lnTo>
                <a:pt x="0" y="4273022"/>
              </a:lnTo>
              <a:lnTo>
                <a:pt x="210403" y="4273022"/>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D0067C-33B2-4FB2-9112-642413DD4A1F}">
      <dsp:nvSpPr>
        <dsp:cNvPr id="0" name=""/>
        <dsp:cNvSpPr/>
      </dsp:nvSpPr>
      <dsp:spPr>
        <a:xfrm>
          <a:off x="5470214" y="956387"/>
          <a:ext cx="210403" cy="3714303"/>
        </a:xfrm>
        <a:custGeom>
          <a:avLst/>
          <a:gdLst/>
          <a:ahLst/>
          <a:cxnLst/>
          <a:rect l="0" t="0" r="0" b="0"/>
          <a:pathLst>
            <a:path>
              <a:moveTo>
                <a:pt x="0" y="0"/>
              </a:moveTo>
              <a:lnTo>
                <a:pt x="0" y="3714303"/>
              </a:lnTo>
              <a:lnTo>
                <a:pt x="210403" y="371430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A3671F-3D77-4356-9BA9-E42CDD701644}">
      <dsp:nvSpPr>
        <dsp:cNvPr id="0" name=""/>
        <dsp:cNvSpPr/>
      </dsp:nvSpPr>
      <dsp:spPr>
        <a:xfrm>
          <a:off x="5470214" y="956387"/>
          <a:ext cx="210403" cy="3155583"/>
        </a:xfrm>
        <a:custGeom>
          <a:avLst/>
          <a:gdLst/>
          <a:ahLst/>
          <a:cxnLst/>
          <a:rect l="0" t="0" r="0" b="0"/>
          <a:pathLst>
            <a:path>
              <a:moveTo>
                <a:pt x="0" y="0"/>
              </a:moveTo>
              <a:lnTo>
                <a:pt x="0" y="3155583"/>
              </a:lnTo>
              <a:lnTo>
                <a:pt x="210403" y="315558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CC719F-75E1-444E-BD96-A775E14E9AE9}">
      <dsp:nvSpPr>
        <dsp:cNvPr id="0" name=""/>
        <dsp:cNvSpPr/>
      </dsp:nvSpPr>
      <dsp:spPr>
        <a:xfrm>
          <a:off x="5470214" y="956387"/>
          <a:ext cx="210403" cy="2596864"/>
        </a:xfrm>
        <a:custGeom>
          <a:avLst/>
          <a:gdLst/>
          <a:ahLst/>
          <a:cxnLst/>
          <a:rect l="0" t="0" r="0" b="0"/>
          <a:pathLst>
            <a:path>
              <a:moveTo>
                <a:pt x="0" y="0"/>
              </a:moveTo>
              <a:lnTo>
                <a:pt x="0" y="2596864"/>
              </a:lnTo>
              <a:lnTo>
                <a:pt x="210403" y="259686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0866F18-1204-4366-BB67-0DA658269694}">
      <dsp:nvSpPr>
        <dsp:cNvPr id="0" name=""/>
        <dsp:cNvSpPr/>
      </dsp:nvSpPr>
      <dsp:spPr>
        <a:xfrm>
          <a:off x="5470214" y="956387"/>
          <a:ext cx="210403" cy="2038145"/>
        </a:xfrm>
        <a:custGeom>
          <a:avLst/>
          <a:gdLst/>
          <a:ahLst/>
          <a:cxnLst/>
          <a:rect l="0" t="0" r="0" b="0"/>
          <a:pathLst>
            <a:path>
              <a:moveTo>
                <a:pt x="0" y="0"/>
              </a:moveTo>
              <a:lnTo>
                <a:pt x="0" y="2038145"/>
              </a:lnTo>
              <a:lnTo>
                <a:pt x="210403" y="2038145"/>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0183632-0227-488E-BFC5-49F15E3FAAD9}">
      <dsp:nvSpPr>
        <dsp:cNvPr id="0" name=""/>
        <dsp:cNvSpPr/>
      </dsp:nvSpPr>
      <dsp:spPr>
        <a:xfrm>
          <a:off x="5470214" y="956387"/>
          <a:ext cx="210403" cy="1479425"/>
        </a:xfrm>
        <a:custGeom>
          <a:avLst/>
          <a:gdLst/>
          <a:ahLst/>
          <a:cxnLst/>
          <a:rect l="0" t="0" r="0" b="0"/>
          <a:pathLst>
            <a:path>
              <a:moveTo>
                <a:pt x="0" y="0"/>
              </a:moveTo>
              <a:lnTo>
                <a:pt x="0" y="1479425"/>
              </a:lnTo>
              <a:lnTo>
                <a:pt x="210403" y="1479425"/>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1256E1-D10B-4CC5-BD23-92B13CC9EFCF}">
      <dsp:nvSpPr>
        <dsp:cNvPr id="0" name=""/>
        <dsp:cNvSpPr/>
      </dsp:nvSpPr>
      <dsp:spPr>
        <a:xfrm>
          <a:off x="5470214" y="956387"/>
          <a:ext cx="210403" cy="920706"/>
        </a:xfrm>
        <a:custGeom>
          <a:avLst/>
          <a:gdLst/>
          <a:ahLst/>
          <a:cxnLst/>
          <a:rect l="0" t="0" r="0" b="0"/>
          <a:pathLst>
            <a:path>
              <a:moveTo>
                <a:pt x="0" y="0"/>
              </a:moveTo>
              <a:lnTo>
                <a:pt x="0" y="920706"/>
              </a:lnTo>
              <a:lnTo>
                <a:pt x="210403" y="920706"/>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415E45-77CB-4E15-929C-75A3A8BA968A}">
      <dsp:nvSpPr>
        <dsp:cNvPr id="0" name=""/>
        <dsp:cNvSpPr/>
      </dsp:nvSpPr>
      <dsp:spPr>
        <a:xfrm>
          <a:off x="5470214" y="956387"/>
          <a:ext cx="210403" cy="361987"/>
        </a:xfrm>
        <a:custGeom>
          <a:avLst/>
          <a:gdLst/>
          <a:ahLst/>
          <a:cxnLst/>
          <a:rect l="0" t="0" r="0" b="0"/>
          <a:pathLst>
            <a:path>
              <a:moveTo>
                <a:pt x="0" y="0"/>
              </a:moveTo>
              <a:lnTo>
                <a:pt x="0" y="361987"/>
              </a:lnTo>
              <a:lnTo>
                <a:pt x="210403" y="3619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1FD14F-F191-478C-803B-2A0211EA813A}">
      <dsp:nvSpPr>
        <dsp:cNvPr id="0" name=""/>
        <dsp:cNvSpPr/>
      </dsp:nvSpPr>
      <dsp:spPr>
        <a:xfrm>
          <a:off x="4463891" y="397667"/>
          <a:ext cx="1567400" cy="165255"/>
        </a:xfrm>
        <a:custGeom>
          <a:avLst/>
          <a:gdLst/>
          <a:ahLst/>
          <a:cxnLst/>
          <a:rect l="0" t="0" r="0" b="0"/>
          <a:pathLst>
            <a:path>
              <a:moveTo>
                <a:pt x="0" y="0"/>
              </a:moveTo>
              <a:lnTo>
                <a:pt x="0" y="82627"/>
              </a:lnTo>
              <a:lnTo>
                <a:pt x="1567400" y="82627"/>
              </a:lnTo>
              <a:lnTo>
                <a:pt x="1567400" y="16525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2FB87C-32E8-4432-A6D5-5BB003246975}">
      <dsp:nvSpPr>
        <dsp:cNvPr id="0" name=""/>
        <dsp:cNvSpPr/>
      </dsp:nvSpPr>
      <dsp:spPr>
        <a:xfrm>
          <a:off x="4417624" y="397667"/>
          <a:ext cx="91440" cy="165255"/>
        </a:xfrm>
        <a:custGeom>
          <a:avLst/>
          <a:gdLst/>
          <a:ahLst/>
          <a:cxnLst/>
          <a:rect l="0" t="0" r="0" b="0"/>
          <a:pathLst>
            <a:path>
              <a:moveTo>
                <a:pt x="46266" y="0"/>
              </a:moveTo>
              <a:lnTo>
                <a:pt x="46266" y="82627"/>
              </a:lnTo>
              <a:lnTo>
                <a:pt x="45720" y="82627"/>
              </a:lnTo>
              <a:lnTo>
                <a:pt x="45720" y="16525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671920-4189-4ABB-8965-94620702D378}">
      <dsp:nvSpPr>
        <dsp:cNvPr id="0" name=""/>
        <dsp:cNvSpPr/>
      </dsp:nvSpPr>
      <dsp:spPr>
        <a:xfrm>
          <a:off x="2895396" y="397667"/>
          <a:ext cx="1568494" cy="165255"/>
        </a:xfrm>
        <a:custGeom>
          <a:avLst/>
          <a:gdLst/>
          <a:ahLst/>
          <a:cxnLst/>
          <a:rect l="0" t="0" r="0" b="0"/>
          <a:pathLst>
            <a:path>
              <a:moveTo>
                <a:pt x="1568494" y="0"/>
              </a:moveTo>
              <a:lnTo>
                <a:pt x="1568494" y="82627"/>
              </a:lnTo>
              <a:lnTo>
                <a:pt x="0" y="82627"/>
              </a:lnTo>
              <a:lnTo>
                <a:pt x="0" y="16525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BD50EC8-12B9-48AF-9D9B-AD6B36B87DF3}">
      <dsp:nvSpPr>
        <dsp:cNvPr id="0" name=""/>
        <dsp:cNvSpPr/>
      </dsp:nvSpPr>
      <dsp:spPr>
        <a:xfrm>
          <a:off x="766372" y="956387"/>
          <a:ext cx="210403" cy="4273022"/>
        </a:xfrm>
        <a:custGeom>
          <a:avLst/>
          <a:gdLst/>
          <a:ahLst/>
          <a:cxnLst/>
          <a:rect l="0" t="0" r="0" b="0"/>
          <a:pathLst>
            <a:path>
              <a:moveTo>
                <a:pt x="0" y="0"/>
              </a:moveTo>
              <a:lnTo>
                <a:pt x="0" y="4273022"/>
              </a:lnTo>
              <a:lnTo>
                <a:pt x="210403" y="4273022"/>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080D9C-93B9-4F4E-8A4F-6C58C291BE57}">
      <dsp:nvSpPr>
        <dsp:cNvPr id="0" name=""/>
        <dsp:cNvSpPr/>
      </dsp:nvSpPr>
      <dsp:spPr>
        <a:xfrm>
          <a:off x="766372" y="956387"/>
          <a:ext cx="210403" cy="3714303"/>
        </a:xfrm>
        <a:custGeom>
          <a:avLst/>
          <a:gdLst/>
          <a:ahLst/>
          <a:cxnLst/>
          <a:rect l="0" t="0" r="0" b="0"/>
          <a:pathLst>
            <a:path>
              <a:moveTo>
                <a:pt x="0" y="0"/>
              </a:moveTo>
              <a:lnTo>
                <a:pt x="0" y="3714303"/>
              </a:lnTo>
              <a:lnTo>
                <a:pt x="210403" y="371430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837DB0C-5F7E-44CA-93CA-614134B80CDE}">
      <dsp:nvSpPr>
        <dsp:cNvPr id="0" name=""/>
        <dsp:cNvSpPr/>
      </dsp:nvSpPr>
      <dsp:spPr>
        <a:xfrm>
          <a:off x="766372" y="956387"/>
          <a:ext cx="210403" cy="3155583"/>
        </a:xfrm>
        <a:custGeom>
          <a:avLst/>
          <a:gdLst/>
          <a:ahLst/>
          <a:cxnLst/>
          <a:rect l="0" t="0" r="0" b="0"/>
          <a:pathLst>
            <a:path>
              <a:moveTo>
                <a:pt x="0" y="0"/>
              </a:moveTo>
              <a:lnTo>
                <a:pt x="0" y="3155583"/>
              </a:lnTo>
              <a:lnTo>
                <a:pt x="210403" y="315558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6F5A56-4278-4553-88C3-1FFD13781B5C}">
      <dsp:nvSpPr>
        <dsp:cNvPr id="0" name=""/>
        <dsp:cNvSpPr/>
      </dsp:nvSpPr>
      <dsp:spPr>
        <a:xfrm>
          <a:off x="766372" y="956387"/>
          <a:ext cx="210403" cy="2596864"/>
        </a:xfrm>
        <a:custGeom>
          <a:avLst/>
          <a:gdLst/>
          <a:ahLst/>
          <a:cxnLst/>
          <a:rect l="0" t="0" r="0" b="0"/>
          <a:pathLst>
            <a:path>
              <a:moveTo>
                <a:pt x="0" y="0"/>
              </a:moveTo>
              <a:lnTo>
                <a:pt x="0" y="2596864"/>
              </a:lnTo>
              <a:lnTo>
                <a:pt x="210403" y="259686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0C6FF0-E78D-4434-9784-D353C1A18691}">
      <dsp:nvSpPr>
        <dsp:cNvPr id="0" name=""/>
        <dsp:cNvSpPr/>
      </dsp:nvSpPr>
      <dsp:spPr>
        <a:xfrm>
          <a:off x="766372" y="956387"/>
          <a:ext cx="210403" cy="2038145"/>
        </a:xfrm>
        <a:custGeom>
          <a:avLst/>
          <a:gdLst/>
          <a:ahLst/>
          <a:cxnLst/>
          <a:rect l="0" t="0" r="0" b="0"/>
          <a:pathLst>
            <a:path>
              <a:moveTo>
                <a:pt x="0" y="0"/>
              </a:moveTo>
              <a:lnTo>
                <a:pt x="0" y="2038145"/>
              </a:lnTo>
              <a:lnTo>
                <a:pt x="210403" y="2038145"/>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F66BAA-3663-4D4D-ADA4-50B9F544FD00}">
      <dsp:nvSpPr>
        <dsp:cNvPr id="0" name=""/>
        <dsp:cNvSpPr/>
      </dsp:nvSpPr>
      <dsp:spPr>
        <a:xfrm>
          <a:off x="766372" y="956387"/>
          <a:ext cx="210403" cy="1479425"/>
        </a:xfrm>
        <a:custGeom>
          <a:avLst/>
          <a:gdLst/>
          <a:ahLst/>
          <a:cxnLst/>
          <a:rect l="0" t="0" r="0" b="0"/>
          <a:pathLst>
            <a:path>
              <a:moveTo>
                <a:pt x="0" y="0"/>
              </a:moveTo>
              <a:lnTo>
                <a:pt x="0" y="1479425"/>
              </a:lnTo>
              <a:lnTo>
                <a:pt x="210403" y="1479425"/>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5B077B-FF47-4D78-971A-39AEE528281C}">
      <dsp:nvSpPr>
        <dsp:cNvPr id="0" name=""/>
        <dsp:cNvSpPr/>
      </dsp:nvSpPr>
      <dsp:spPr>
        <a:xfrm>
          <a:off x="766372" y="956387"/>
          <a:ext cx="210403" cy="920706"/>
        </a:xfrm>
        <a:custGeom>
          <a:avLst/>
          <a:gdLst/>
          <a:ahLst/>
          <a:cxnLst/>
          <a:rect l="0" t="0" r="0" b="0"/>
          <a:pathLst>
            <a:path>
              <a:moveTo>
                <a:pt x="0" y="0"/>
              </a:moveTo>
              <a:lnTo>
                <a:pt x="0" y="920706"/>
              </a:lnTo>
              <a:lnTo>
                <a:pt x="210403" y="920706"/>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A0D19C6-C892-4309-9076-A32FE616BD9A}">
      <dsp:nvSpPr>
        <dsp:cNvPr id="0" name=""/>
        <dsp:cNvSpPr/>
      </dsp:nvSpPr>
      <dsp:spPr>
        <a:xfrm>
          <a:off x="766372" y="956387"/>
          <a:ext cx="210403" cy="361987"/>
        </a:xfrm>
        <a:custGeom>
          <a:avLst/>
          <a:gdLst/>
          <a:ahLst/>
          <a:cxnLst/>
          <a:rect l="0" t="0" r="0" b="0"/>
          <a:pathLst>
            <a:path>
              <a:moveTo>
                <a:pt x="0" y="0"/>
              </a:moveTo>
              <a:lnTo>
                <a:pt x="0" y="361987"/>
              </a:lnTo>
              <a:lnTo>
                <a:pt x="210403" y="3619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07AF2E-DCD0-473F-8C8C-97B70D79A89A}">
      <dsp:nvSpPr>
        <dsp:cNvPr id="0" name=""/>
        <dsp:cNvSpPr/>
      </dsp:nvSpPr>
      <dsp:spPr>
        <a:xfrm>
          <a:off x="1327449" y="397667"/>
          <a:ext cx="3136441" cy="165255"/>
        </a:xfrm>
        <a:custGeom>
          <a:avLst/>
          <a:gdLst/>
          <a:ahLst/>
          <a:cxnLst/>
          <a:rect l="0" t="0" r="0" b="0"/>
          <a:pathLst>
            <a:path>
              <a:moveTo>
                <a:pt x="3136441" y="0"/>
              </a:moveTo>
              <a:lnTo>
                <a:pt x="3136441" y="82627"/>
              </a:lnTo>
              <a:lnTo>
                <a:pt x="0" y="82627"/>
              </a:lnTo>
              <a:lnTo>
                <a:pt x="0" y="16525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157331-8C1E-4975-B3C0-99936FEB7879}">
      <dsp:nvSpPr>
        <dsp:cNvPr id="0" name=""/>
        <dsp:cNvSpPr/>
      </dsp:nvSpPr>
      <dsp:spPr>
        <a:xfrm>
          <a:off x="3762545" y="4203"/>
          <a:ext cx="14026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Dekan</a:t>
          </a:r>
          <a:endParaRPr lang="tr-TR" sz="2400" kern="1200" dirty="0"/>
        </a:p>
      </dsp:txBody>
      <dsp:txXfrm>
        <a:off x="3762545" y="4203"/>
        <a:ext cx="1402692" cy="393464"/>
      </dsp:txXfrm>
    </dsp:sp>
    <dsp:sp modelId="{11530925-B32C-4E41-A70A-C90EDA08B299}">
      <dsp:nvSpPr>
        <dsp:cNvPr id="0" name=""/>
        <dsp:cNvSpPr/>
      </dsp:nvSpPr>
      <dsp:spPr>
        <a:xfrm>
          <a:off x="626103" y="562922"/>
          <a:ext cx="14026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Bölüm Başkanlıkları</a:t>
          </a:r>
          <a:endParaRPr lang="tr-TR" sz="1100" kern="1200" dirty="0"/>
        </a:p>
      </dsp:txBody>
      <dsp:txXfrm>
        <a:off x="626103" y="562922"/>
        <a:ext cx="1402692" cy="393464"/>
      </dsp:txXfrm>
    </dsp:sp>
    <dsp:sp modelId="{EBB3A5A5-7416-4673-A650-EFC16FDF977D}">
      <dsp:nvSpPr>
        <dsp:cNvPr id="0" name=""/>
        <dsp:cNvSpPr/>
      </dsp:nvSpPr>
      <dsp:spPr>
        <a:xfrm>
          <a:off x="976776" y="1121642"/>
          <a:ext cx="2805384"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Bilgisayar ve Öğretim Teknolojileri Eğitimi Bölümü</a:t>
          </a:r>
          <a:endParaRPr lang="tr-TR" sz="1100" kern="1200" dirty="0"/>
        </a:p>
      </dsp:txBody>
      <dsp:txXfrm>
        <a:off x="976776" y="1121642"/>
        <a:ext cx="2805384" cy="393464"/>
      </dsp:txXfrm>
    </dsp:sp>
    <dsp:sp modelId="{1E94EF7D-5219-4C25-A204-48896402C0B2}">
      <dsp:nvSpPr>
        <dsp:cNvPr id="0" name=""/>
        <dsp:cNvSpPr/>
      </dsp:nvSpPr>
      <dsp:spPr>
        <a:xfrm>
          <a:off x="976776" y="1680361"/>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Eğitim Bilimleri Bölümü</a:t>
          </a:r>
          <a:endParaRPr lang="tr-TR" sz="1100" kern="1200" dirty="0"/>
        </a:p>
      </dsp:txBody>
      <dsp:txXfrm>
        <a:off x="976776" y="1680361"/>
        <a:ext cx="2805392" cy="393464"/>
      </dsp:txXfrm>
    </dsp:sp>
    <dsp:sp modelId="{070CC9E6-9EE9-4BC9-8A42-B6E7F0532FF7}">
      <dsp:nvSpPr>
        <dsp:cNvPr id="0" name=""/>
        <dsp:cNvSpPr/>
      </dsp:nvSpPr>
      <dsp:spPr>
        <a:xfrm>
          <a:off x="976776" y="2239080"/>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Güzel Sanatlar Eğitimi Bölümü</a:t>
          </a:r>
          <a:endParaRPr lang="tr-TR" sz="1100" kern="1200" dirty="0"/>
        </a:p>
      </dsp:txBody>
      <dsp:txXfrm>
        <a:off x="976776" y="2239080"/>
        <a:ext cx="2805392" cy="393464"/>
      </dsp:txXfrm>
    </dsp:sp>
    <dsp:sp modelId="{573A032B-9C5E-4B54-AC89-3B90DEB1384C}">
      <dsp:nvSpPr>
        <dsp:cNvPr id="0" name=""/>
        <dsp:cNvSpPr/>
      </dsp:nvSpPr>
      <dsp:spPr>
        <a:xfrm>
          <a:off x="976776" y="2797800"/>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Matematik ve Fen Bilimleri Eğitimi Bölümü</a:t>
          </a:r>
          <a:endParaRPr lang="tr-TR" sz="1100" kern="1200" dirty="0"/>
        </a:p>
      </dsp:txBody>
      <dsp:txXfrm>
        <a:off x="976776" y="2797800"/>
        <a:ext cx="2805392" cy="393464"/>
      </dsp:txXfrm>
    </dsp:sp>
    <dsp:sp modelId="{11A3E57A-060D-4E4A-897D-CA0EBB741D78}">
      <dsp:nvSpPr>
        <dsp:cNvPr id="0" name=""/>
        <dsp:cNvSpPr/>
      </dsp:nvSpPr>
      <dsp:spPr>
        <a:xfrm>
          <a:off x="976776" y="3356519"/>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Sosyal Bilimler ve Türkçe Eğitimi Bölümü</a:t>
          </a:r>
          <a:endParaRPr lang="tr-TR" sz="1100" kern="1200" dirty="0"/>
        </a:p>
      </dsp:txBody>
      <dsp:txXfrm>
        <a:off x="976776" y="3356519"/>
        <a:ext cx="2805392" cy="393464"/>
      </dsp:txXfrm>
    </dsp:sp>
    <dsp:sp modelId="{AEA7FAA5-64EC-45FF-B71A-F2EF038A776B}">
      <dsp:nvSpPr>
        <dsp:cNvPr id="0" name=""/>
        <dsp:cNvSpPr/>
      </dsp:nvSpPr>
      <dsp:spPr>
        <a:xfrm>
          <a:off x="976776" y="3915238"/>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Yabancı Diller Eğitimi Bölümü</a:t>
          </a:r>
          <a:endParaRPr lang="tr-TR" sz="1100" kern="1200" dirty="0"/>
        </a:p>
      </dsp:txBody>
      <dsp:txXfrm>
        <a:off x="976776" y="3915238"/>
        <a:ext cx="2805392" cy="393464"/>
      </dsp:txXfrm>
    </dsp:sp>
    <dsp:sp modelId="{717528D9-025E-4780-81FD-600F4DC68EBE}">
      <dsp:nvSpPr>
        <dsp:cNvPr id="0" name=""/>
        <dsp:cNvSpPr/>
      </dsp:nvSpPr>
      <dsp:spPr>
        <a:xfrm>
          <a:off x="976776" y="4473957"/>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Temel Eğitim Bölümü</a:t>
          </a:r>
          <a:endParaRPr lang="tr-TR" sz="1100" kern="1200" dirty="0"/>
        </a:p>
      </dsp:txBody>
      <dsp:txXfrm>
        <a:off x="976776" y="4473957"/>
        <a:ext cx="2805392" cy="393464"/>
      </dsp:txXfrm>
    </dsp:sp>
    <dsp:sp modelId="{CDAADB8C-268D-4E04-9D5A-51DF4A316BDF}">
      <dsp:nvSpPr>
        <dsp:cNvPr id="0" name=""/>
        <dsp:cNvSpPr/>
      </dsp:nvSpPr>
      <dsp:spPr>
        <a:xfrm>
          <a:off x="976776" y="5032677"/>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Özel Eğitim Bölümü</a:t>
          </a:r>
          <a:endParaRPr lang="tr-TR" sz="1100" kern="1200" dirty="0"/>
        </a:p>
      </dsp:txBody>
      <dsp:txXfrm>
        <a:off x="976776" y="5032677"/>
        <a:ext cx="2805392" cy="393464"/>
      </dsp:txXfrm>
    </dsp:sp>
    <dsp:sp modelId="{A134A8DE-6958-4E12-9AEE-539D0480820E}">
      <dsp:nvSpPr>
        <dsp:cNvPr id="0" name=""/>
        <dsp:cNvSpPr/>
      </dsp:nvSpPr>
      <dsp:spPr>
        <a:xfrm>
          <a:off x="2194050" y="562922"/>
          <a:ext cx="14026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Fakülte Kurulu</a:t>
          </a:r>
          <a:endParaRPr lang="tr-TR" sz="1100" kern="1200" dirty="0"/>
        </a:p>
      </dsp:txBody>
      <dsp:txXfrm>
        <a:off x="2194050" y="562922"/>
        <a:ext cx="1402692" cy="393464"/>
      </dsp:txXfrm>
    </dsp:sp>
    <dsp:sp modelId="{7DD96403-F7A0-4231-90A3-6A450311321A}">
      <dsp:nvSpPr>
        <dsp:cNvPr id="0" name=""/>
        <dsp:cNvSpPr/>
      </dsp:nvSpPr>
      <dsp:spPr>
        <a:xfrm>
          <a:off x="3761998" y="562922"/>
          <a:ext cx="14026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Dekan Yardımcıları</a:t>
          </a:r>
          <a:endParaRPr lang="tr-TR" sz="1100" kern="1200" dirty="0"/>
        </a:p>
      </dsp:txBody>
      <dsp:txXfrm>
        <a:off x="3761998" y="562922"/>
        <a:ext cx="1402692" cy="393464"/>
      </dsp:txXfrm>
    </dsp:sp>
    <dsp:sp modelId="{1AC9BD85-6824-483C-A3CA-F230BE8FBD2B}">
      <dsp:nvSpPr>
        <dsp:cNvPr id="0" name=""/>
        <dsp:cNvSpPr/>
      </dsp:nvSpPr>
      <dsp:spPr>
        <a:xfrm>
          <a:off x="5329945" y="562922"/>
          <a:ext cx="14026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Fakülte Sekreteri</a:t>
          </a:r>
          <a:endParaRPr lang="tr-TR" sz="1100" kern="1200" dirty="0"/>
        </a:p>
      </dsp:txBody>
      <dsp:txXfrm>
        <a:off x="5329945" y="562922"/>
        <a:ext cx="1402692" cy="393464"/>
      </dsp:txXfrm>
    </dsp:sp>
    <dsp:sp modelId="{F7C22896-FB4E-44ED-8C61-F35DEC351AAC}">
      <dsp:nvSpPr>
        <dsp:cNvPr id="0" name=""/>
        <dsp:cNvSpPr/>
      </dsp:nvSpPr>
      <dsp:spPr>
        <a:xfrm>
          <a:off x="5680618" y="1121642"/>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Özel Kalem</a:t>
          </a:r>
          <a:endParaRPr lang="tr-TR" sz="1100" kern="1200" dirty="0"/>
        </a:p>
      </dsp:txBody>
      <dsp:txXfrm>
        <a:off x="5680618" y="1121642"/>
        <a:ext cx="2805392" cy="393464"/>
      </dsp:txXfrm>
    </dsp:sp>
    <dsp:sp modelId="{AFD5629E-54D7-4EF7-92A0-55E366FBDCDA}">
      <dsp:nvSpPr>
        <dsp:cNvPr id="0" name=""/>
        <dsp:cNvSpPr/>
      </dsp:nvSpPr>
      <dsp:spPr>
        <a:xfrm>
          <a:off x="5680618" y="1680361"/>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Bölüm Sekreterleri</a:t>
          </a:r>
          <a:endParaRPr lang="tr-TR" sz="1100" kern="1200" dirty="0"/>
        </a:p>
      </dsp:txBody>
      <dsp:txXfrm>
        <a:off x="5680618" y="1680361"/>
        <a:ext cx="2805392" cy="393464"/>
      </dsp:txXfrm>
    </dsp:sp>
    <dsp:sp modelId="{A236D3DC-2881-4091-83C8-4332DBE99623}">
      <dsp:nvSpPr>
        <dsp:cNvPr id="0" name=""/>
        <dsp:cNvSpPr/>
      </dsp:nvSpPr>
      <dsp:spPr>
        <a:xfrm>
          <a:off x="5680618" y="2239080"/>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Öğrenci İşleri Birimi</a:t>
          </a:r>
          <a:endParaRPr lang="tr-TR" sz="1100" kern="1200" dirty="0"/>
        </a:p>
      </dsp:txBody>
      <dsp:txXfrm>
        <a:off x="5680618" y="2239080"/>
        <a:ext cx="2805392" cy="393464"/>
      </dsp:txXfrm>
    </dsp:sp>
    <dsp:sp modelId="{6AEDD237-EF54-40C2-B2C6-F88E30BC1158}">
      <dsp:nvSpPr>
        <dsp:cNvPr id="0" name=""/>
        <dsp:cNvSpPr/>
      </dsp:nvSpPr>
      <dsp:spPr>
        <a:xfrm>
          <a:off x="5680618" y="2797800"/>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Özlük ve Yazı İşleri Birimi</a:t>
          </a:r>
          <a:endParaRPr lang="tr-TR" sz="1100" kern="1200" dirty="0"/>
        </a:p>
      </dsp:txBody>
      <dsp:txXfrm>
        <a:off x="5680618" y="2797800"/>
        <a:ext cx="2805392" cy="393464"/>
      </dsp:txXfrm>
    </dsp:sp>
    <dsp:sp modelId="{C0EE5D46-9D20-4D12-AEA1-AD128534ED29}">
      <dsp:nvSpPr>
        <dsp:cNvPr id="0" name=""/>
        <dsp:cNvSpPr/>
      </dsp:nvSpPr>
      <dsp:spPr>
        <a:xfrm>
          <a:off x="5680618" y="3356519"/>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Muhasebe İşleri Birimi</a:t>
          </a:r>
          <a:endParaRPr lang="tr-TR" sz="1100" kern="1200" dirty="0"/>
        </a:p>
      </dsp:txBody>
      <dsp:txXfrm>
        <a:off x="5680618" y="3356519"/>
        <a:ext cx="2805392" cy="393464"/>
      </dsp:txXfrm>
    </dsp:sp>
    <dsp:sp modelId="{1B66BE8B-2B9A-4384-8107-A6411D8947C1}">
      <dsp:nvSpPr>
        <dsp:cNvPr id="0" name=""/>
        <dsp:cNvSpPr/>
      </dsp:nvSpPr>
      <dsp:spPr>
        <a:xfrm>
          <a:off x="5680618" y="3915238"/>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Taşınır Kayıt ve Kontrol Yetkilisi</a:t>
          </a:r>
          <a:endParaRPr lang="tr-TR" sz="1100" kern="1200" dirty="0"/>
        </a:p>
      </dsp:txBody>
      <dsp:txXfrm>
        <a:off x="5680618" y="3915238"/>
        <a:ext cx="2805392" cy="393464"/>
      </dsp:txXfrm>
    </dsp:sp>
    <dsp:sp modelId="{A4E853DB-EB84-457B-86F6-EE53506A6F4A}">
      <dsp:nvSpPr>
        <dsp:cNvPr id="0" name=""/>
        <dsp:cNvSpPr/>
      </dsp:nvSpPr>
      <dsp:spPr>
        <a:xfrm>
          <a:off x="5680618" y="4473957"/>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Teknik Hizmetler Birimi</a:t>
          </a:r>
          <a:endParaRPr lang="tr-TR" sz="1100" kern="1200" dirty="0"/>
        </a:p>
      </dsp:txBody>
      <dsp:txXfrm>
        <a:off x="5680618" y="4473957"/>
        <a:ext cx="2805392" cy="393464"/>
      </dsp:txXfrm>
    </dsp:sp>
    <dsp:sp modelId="{1F02D71D-4EE3-4606-B848-0BFF0EF57510}">
      <dsp:nvSpPr>
        <dsp:cNvPr id="0" name=""/>
        <dsp:cNvSpPr/>
      </dsp:nvSpPr>
      <dsp:spPr>
        <a:xfrm>
          <a:off x="5680618" y="5032677"/>
          <a:ext cx="280539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Güvenlik Temizlik Yardımcı Hizmetler Birimi</a:t>
          </a:r>
          <a:endParaRPr lang="tr-TR" sz="1100" kern="1200" dirty="0"/>
        </a:p>
      </dsp:txBody>
      <dsp:txXfrm>
        <a:off x="5680618" y="5032677"/>
        <a:ext cx="2805392" cy="393464"/>
      </dsp:txXfrm>
    </dsp:sp>
    <dsp:sp modelId="{293DAD2A-0E41-4717-BEDD-5EACB1DE1797}">
      <dsp:nvSpPr>
        <dsp:cNvPr id="0" name=""/>
        <dsp:cNvSpPr/>
      </dsp:nvSpPr>
      <dsp:spPr>
        <a:xfrm>
          <a:off x="6897892" y="562922"/>
          <a:ext cx="1620002" cy="3934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Fakülte Yönetim Kurulu</a:t>
          </a:r>
          <a:endParaRPr lang="tr-TR" sz="1100" kern="1200" dirty="0"/>
        </a:p>
      </dsp:txBody>
      <dsp:txXfrm>
        <a:off x="6897892" y="562922"/>
        <a:ext cx="1620002" cy="3934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9E2BB2F0-E542-4A29-B896-F8349AA75C7C}" type="datetimeFigureOut">
              <a:rPr lang="en-US" smtClean="0"/>
              <a:t>5/7/2018</a:t>
            </a:fld>
            <a:endParaRPr lang="en-US"/>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8B549197-5713-421D-9D29-B096D0E20BCB}" type="slidenum">
              <a:rPr lang="en-US" smtClean="0"/>
              <a:t>‹#›</a:t>
            </a:fld>
            <a:endParaRPr lang="en-US"/>
          </a:p>
        </p:txBody>
      </p:sp>
    </p:spTree>
    <p:extLst>
      <p:ext uri="{BB962C8B-B14F-4D97-AF65-F5344CB8AC3E}">
        <p14:creationId xmlns:p14="http://schemas.microsoft.com/office/powerpoint/2010/main" val="54294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B549197-5713-421D-9D29-B096D0E20BCB}" type="slidenum">
              <a:rPr lang="en-US" smtClean="0"/>
              <a:t>18</a:t>
            </a:fld>
            <a:endParaRPr lang="en-US"/>
          </a:p>
        </p:txBody>
      </p:sp>
    </p:spTree>
    <p:extLst>
      <p:ext uri="{BB962C8B-B14F-4D97-AF65-F5344CB8AC3E}">
        <p14:creationId xmlns:p14="http://schemas.microsoft.com/office/powerpoint/2010/main" val="334835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9155"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156"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369A4-D164-43AC-9482-CCDA93B5ED21}" type="slidenum">
              <a:rPr lang="tr-TR"/>
              <a:pPr fontAlgn="base">
                <a:spcBef>
                  <a:spcPct val="0"/>
                </a:spcBef>
                <a:spcAft>
                  <a:spcPct val="0"/>
                </a:spcAft>
              </a:pPr>
              <a:t>29</a:t>
            </a:fld>
            <a:endParaRPr lang="tr-TR"/>
          </a:p>
        </p:txBody>
      </p:sp>
    </p:spTree>
    <p:extLst>
      <p:ext uri="{BB962C8B-B14F-4D97-AF65-F5344CB8AC3E}">
        <p14:creationId xmlns:p14="http://schemas.microsoft.com/office/powerpoint/2010/main" val="119092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9155"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156"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369A4-D164-43AC-9482-CCDA93B5ED21}" type="slidenum">
              <a:rPr lang="tr-TR"/>
              <a:pPr fontAlgn="base">
                <a:spcBef>
                  <a:spcPct val="0"/>
                </a:spcBef>
                <a:spcAft>
                  <a:spcPct val="0"/>
                </a:spcAft>
              </a:pPr>
              <a:t>31</a:t>
            </a:fld>
            <a:endParaRPr lang="tr-TR"/>
          </a:p>
        </p:txBody>
      </p:sp>
    </p:spTree>
    <p:extLst>
      <p:ext uri="{BB962C8B-B14F-4D97-AF65-F5344CB8AC3E}">
        <p14:creationId xmlns:p14="http://schemas.microsoft.com/office/powerpoint/2010/main" val="950352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4497935"/>
            <a:ext cx="7940660" cy="1527050"/>
          </a:xfrm>
          <a:effectLst/>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1670" y="2970885"/>
            <a:ext cx="7940660" cy="1068935"/>
          </a:xfrm>
        </p:spPr>
        <p:txBody>
          <a:bodyPr>
            <a:normAutofit/>
          </a:bodyPr>
          <a:lstStyle>
            <a:lvl1pPr marL="0" indent="0" algn="l">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DB032C01-536F-4F88-8CA2-70A442748A5B}" type="datetime1">
              <a:rPr lang="tr-TR" smtClean="0"/>
              <a:t>07.05.2018</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36FB3-47DD-4332-86B3-4B5201331165}" type="datetime1">
              <a:rPr lang="tr-TR" smtClean="0"/>
              <a:t>07.05.2018</a:t>
            </a:fld>
            <a:endParaRPr lang="en-US"/>
          </a:p>
        </p:txBody>
      </p:sp>
      <p:sp>
        <p:nvSpPr>
          <p:cNvPr id="6" name="Footer Placeholder 5"/>
          <p:cNvSpPr>
            <a:spLocks noGrp="1"/>
          </p:cNvSpPr>
          <p:nvPr>
            <p:ph type="ftr" sz="quarter" idx="11"/>
          </p:nvPr>
        </p:nvSpPr>
        <p:spPr/>
        <p:txBody>
          <a:bodyPr/>
          <a:lstStyle/>
          <a:p>
            <a:r>
              <a:rPr lang="en-US" smtClean="0"/>
              <a:t>ÖHÜ Eğitim Fakültesi</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FACAF-BEF7-4C8F-A3CD-84E33FCC34DF}" type="datetime1">
              <a:rPr lang="tr-TR" smtClean="0"/>
              <a:t>07.05.2018</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9DD73-584E-4DD4-A2BF-5B046C8CA874}" type="datetime1">
              <a:rPr lang="tr-TR" smtClean="0"/>
              <a:t>07.05.2018</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374899"/>
            <a:ext cx="7940659"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1443835"/>
            <a:ext cx="7940661" cy="4275739"/>
          </a:xfrm>
        </p:spPr>
        <p:txBody>
          <a:bodyPr/>
          <a:lstStyle>
            <a:lvl1pPr algn="l">
              <a:defRPr sz="2800">
                <a:solidFill>
                  <a:schemeClr val="tx1">
                    <a:lumMod val="50000"/>
                    <a:lumOff val="50000"/>
                  </a:schemeClr>
                </a:solidFill>
              </a:defRPr>
            </a:lvl1pPr>
            <a:lvl2pPr algn="l">
              <a:defRPr>
                <a:solidFill>
                  <a:schemeClr val="tx1">
                    <a:lumMod val="50000"/>
                    <a:lumOff val="50000"/>
                  </a:schemeClr>
                </a:solidFill>
              </a:defRPr>
            </a:lvl2pPr>
            <a:lvl3pPr algn="l">
              <a:defRPr>
                <a:solidFill>
                  <a:schemeClr val="tx1">
                    <a:lumMod val="50000"/>
                    <a:lumOff val="50000"/>
                  </a:schemeClr>
                </a:solidFill>
              </a:defRPr>
            </a:lvl3pPr>
            <a:lvl4pPr algn="l">
              <a:defRPr>
                <a:solidFill>
                  <a:schemeClr val="tx1">
                    <a:lumMod val="50000"/>
                    <a:lumOff val="50000"/>
                  </a:schemeClr>
                </a:solidFill>
              </a:defRPr>
            </a:lvl4pPr>
            <a:lvl5pPr algn="l">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F23C03-DCC6-4B25-AD5E-21B77E414554}" type="datetime1">
              <a:rPr lang="tr-TR" smtClean="0"/>
              <a:t>07.05.2018</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374900"/>
            <a:ext cx="6260907"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28721" y="1451855"/>
            <a:ext cx="6260907" cy="4573129"/>
          </a:xfrm>
        </p:spPr>
        <p:txBody>
          <a:bodyPr/>
          <a:lstStyle>
            <a:lvl1pPr>
              <a:defRPr sz="2800">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A6A0461-553C-44BD-988B-D8B85F8F529D}" type="datetime1">
              <a:rPr lang="tr-TR" smtClean="0"/>
              <a:t>07.05.2018</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E4C98-E260-4F75-ACD9-45920492604C}" type="datetime1">
              <a:rPr lang="tr-TR" smtClean="0"/>
              <a:t>07.05.2018</a:t>
            </a:fld>
            <a:endParaRPr lang="en-US"/>
          </a:p>
        </p:txBody>
      </p:sp>
      <p:sp>
        <p:nvSpPr>
          <p:cNvPr id="5" name="Footer Placeholder 4"/>
          <p:cNvSpPr>
            <a:spLocks noGrp="1"/>
          </p:cNvSpPr>
          <p:nvPr>
            <p:ph type="ftr" sz="quarter" idx="11"/>
          </p:nvPr>
        </p:nvSpPr>
        <p:spPr/>
        <p:txBody>
          <a:bodyPr/>
          <a:lstStyle/>
          <a:p>
            <a:r>
              <a:rPr lang="en-US" smtClean="0"/>
              <a:t>ÖHÜ Eğitim Fakültesi</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F19642-47DE-47E7-BD75-274D74F3A992}" type="datetime1">
              <a:rPr lang="tr-TR" smtClean="0"/>
              <a:t>07.05.2018</a:t>
            </a:fld>
            <a:endParaRPr lang="en-US"/>
          </a:p>
        </p:txBody>
      </p:sp>
      <p:sp>
        <p:nvSpPr>
          <p:cNvPr id="6" name="Footer Placeholder 5"/>
          <p:cNvSpPr>
            <a:spLocks noGrp="1"/>
          </p:cNvSpPr>
          <p:nvPr>
            <p:ph type="ftr" sz="quarter" idx="11"/>
          </p:nvPr>
        </p:nvSpPr>
        <p:spPr/>
        <p:txBody>
          <a:bodyPr/>
          <a:lstStyle/>
          <a:p>
            <a:r>
              <a:rPr lang="en-US" smtClean="0"/>
              <a:t>ÖHÜ Eğitim Fakültesi</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29600" cy="68488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6" y="1582885"/>
            <a:ext cx="4123034" cy="571629"/>
          </a:xfrm>
        </p:spPr>
        <p:txBody>
          <a:bodyPr anchor="b"/>
          <a:lstStyle>
            <a:lvl1pPr marL="0" indent="0" algn="l">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307221"/>
            <a:ext cx="4123035" cy="3035058"/>
          </a:xfrm>
        </p:spPr>
        <p:txBody>
          <a:bodyPr/>
          <a:lstStyle>
            <a:lvl1pPr algn="l">
              <a:defRPr sz="2400">
                <a:solidFill>
                  <a:schemeClr val="tx1">
                    <a:lumMod val="50000"/>
                    <a:lumOff val="50000"/>
                  </a:schemeClr>
                </a:solidFill>
              </a:defRPr>
            </a:lvl1pPr>
            <a:lvl2pPr algn="l">
              <a:defRPr sz="2000">
                <a:solidFill>
                  <a:schemeClr val="tx1">
                    <a:lumMod val="50000"/>
                    <a:lumOff val="50000"/>
                  </a:schemeClr>
                </a:solidFill>
              </a:defRPr>
            </a:lvl2pPr>
            <a:lvl3pPr algn="l">
              <a:defRPr sz="18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1" y="1582886"/>
            <a:ext cx="4106566" cy="571630"/>
          </a:xfrm>
        </p:spPr>
        <p:txBody>
          <a:bodyPr anchor="b"/>
          <a:lstStyle>
            <a:lvl1pPr marL="0" indent="0" algn="l">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307222"/>
            <a:ext cx="4106566" cy="3035058"/>
          </a:xfrm>
        </p:spPr>
        <p:txBody>
          <a:bodyPr/>
          <a:lstStyle>
            <a:lvl1pPr algn="l">
              <a:defRPr sz="2400">
                <a:solidFill>
                  <a:schemeClr val="tx1">
                    <a:lumMod val="50000"/>
                    <a:lumOff val="50000"/>
                  </a:schemeClr>
                </a:solidFill>
              </a:defRPr>
            </a:lvl1pPr>
            <a:lvl2pPr algn="l">
              <a:defRPr sz="2000">
                <a:solidFill>
                  <a:schemeClr val="tx1">
                    <a:lumMod val="50000"/>
                    <a:lumOff val="50000"/>
                  </a:schemeClr>
                </a:solidFill>
              </a:defRPr>
            </a:lvl2pPr>
            <a:lvl3pPr algn="l">
              <a:defRPr sz="18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43B517F-EF01-4382-9DEB-93965BF6B26D}" type="datetime1">
              <a:rPr lang="tr-TR" smtClean="0"/>
              <a:t>07.05.2018</a:t>
            </a:fld>
            <a:endParaRPr lang="en-US"/>
          </a:p>
        </p:txBody>
      </p:sp>
      <p:sp>
        <p:nvSpPr>
          <p:cNvPr id="8" name="Footer Placeholder 7"/>
          <p:cNvSpPr>
            <a:spLocks noGrp="1"/>
          </p:cNvSpPr>
          <p:nvPr>
            <p:ph type="ftr" sz="quarter" idx="11"/>
          </p:nvPr>
        </p:nvSpPr>
        <p:spPr/>
        <p:txBody>
          <a:bodyPr/>
          <a:lstStyle/>
          <a:p>
            <a:r>
              <a:rPr lang="en-US" smtClean="0"/>
              <a:t>ÖHÜ Eğitim Fakültesi</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D2762-0D9C-46C5-91D6-0D81DE0BD222}" type="datetime1">
              <a:rPr lang="tr-TR" smtClean="0"/>
              <a:t>07.05.2018</a:t>
            </a:fld>
            <a:endParaRPr lang="en-US"/>
          </a:p>
        </p:txBody>
      </p:sp>
      <p:sp>
        <p:nvSpPr>
          <p:cNvPr id="4" name="Footer Placeholder 3"/>
          <p:cNvSpPr>
            <a:spLocks noGrp="1"/>
          </p:cNvSpPr>
          <p:nvPr>
            <p:ph type="ftr" sz="quarter" idx="11"/>
          </p:nvPr>
        </p:nvSpPr>
        <p:spPr/>
        <p:txBody>
          <a:bodyPr/>
          <a:lstStyle/>
          <a:p>
            <a:r>
              <a:rPr lang="en-US" smtClean="0"/>
              <a:t>ÖHÜ Eğitim Fakültesi</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A36FF-9889-43EE-8D59-C386540B2835}" type="datetime1">
              <a:rPr lang="tr-TR" smtClean="0"/>
              <a:t>07.05.2018</a:t>
            </a:fld>
            <a:endParaRPr lang="en-US"/>
          </a:p>
        </p:txBody>
      </p:sp>
      <p:sp>
        <p:nvSpPr>
          <p:cNvPr id="3" name="Footer Placeholder 2"/>
          <p:cNvSpPr>
            <a:spLocks noGrp="1"/>
          </p:cNvSpPr>
          <p:nvPr>
            <p:ph type="ftr" sz="quarter" idx="11"/>
          </p:nvPr>
        </p:nvSpPr>
        <p:spPr/>
        <p:txBody>
          <a:bodyPr/>
          <a:lstStyle/>
          <a:p>
            <a:r>
              <a:rPr lang="en-US" smtClean="0"/>
              <a:t>ÖHÜ Eğitim Fakültesi</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0E0AA-70AE-4430-9D59-92146739FE12}" type="datetime1">
              <a:rPr lang="tr-TR" smtClean="0"/>
              <a:t>07.05.2018</a:t>
            </a:fld>
            <a:endParaRPr lang="en-US"/>
          </a:p>
        </p:txBody>
      </p:sp>
      <p:sp>
        <p:nvSpPr>
          <p:cNvPr id="6" name="Footer Placeholder 5"/>
          <p:cNvSpPr>
            <a:spLocks noGrp="1"/>
          </p:cNvSpPr>
          <p:nvPr>
            <p:ph type="ftr" sz="quarter" idx="11"/>
          </p:nvPr>
        </p:nvSpPr>
        <p:spPr/>
        <p:txBody>
          <a:bodyPr/>
          <a:lstStyle/>
          <a:p>
            <a:r>
              <a:rPr lang="en-US" smtClean="0"/>
              <a:t>ÖHÜ Eğitim Fakültesi</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FC862-2D6B-43ED-AA42-317A6629E7FB}" type="datetime1">
              <a:rPr lang="tr-TR" smtClean="0"/>
              <a:t>07.05.2018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ÖHÜ Eğitim Fakültesi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497935"/>
            <a:ext cx="8240196" cy="1374345"/>
          </a:xfrm>
        </p:spPr>
        <p:txBody>
          <a:bodyPr>
            <a:noAutofit/>
          </a:bodyPr>
          <a:lstStyle/>
          <a:p>
            <a:r>
              <a:rPr lang="tr-TR" sz="4800" dirty="0" smtClean="0"/>
              <a:t>Fakülte Tanıtımı</a:t>
            </a:r>
            <a:endParaRPr lang="en-US" dirty="0"/>
          </a:p>
        </p:txBody>
      </p:sp>
      <p:sp>
        <p:nvSpPr>
          <p:cNvPr id="3" name="Subtitle 2"/>
          <p:cNvSpPr>
            <a:spLocks noGrp="1"/>
          </p:cNvSpPr>
          <p:nvPr>
            <p:ph type="subTitle" idx="1"/>
          </p:nvPr>
        </p:nvSpPr>
        <p:spPr>
          <a:xfrm>
            <a:off x="0" y="3276295"/>
            <a:ext cx="4691790" cy="1221640"/>
          </a:xfrm>
        </p:spPr>
        <p:txBody>
          <a:bodyPr>
            <a:noAutofit/>
          </a:bodyPr>
          <a:lstStyle/>
          <a:p>
            <a:pPr algn="ctr"/>
            <a:r>
              <a:rPr lang="tr-TR" sz="2400" dirty="0" smtClean="0">
                <a:latin typeface="Tekton Pro" panose="020F0603020208020904" pitchFamily="34" charset="-94"/>
              </a:rPr>
              <a:t>Niğde Ömer </a:t>
            </a:r>
            <a:r>
              <a:rPr lang="tr-TR" sz="2400" dirty="0" err="1" smtClean="0">
                <a:latin typeface="Tekton Pro" panose="020F0603020208020904" pitchFamily="34" charset="-94"/>
              </a:rPr>
              <a:t>Halisdemir</a:t>
            </a:r>
            <a:r>
              <a:rPr lang="tr-TR" sz="2400" dirty="0" smtClean="0">
                <a:latin typeface="Tekton Pro" panose="020F0603020208020904" pitchFamily="34" charset="-94"/>
              </a:rPr>
              <a:t> Üniversitesi</a:t>
            </a:r>
            <a:endParaRPr lang="tr-TR" sz="2400" dirty="0">
              <a:latin typeface="Tekton Pro" panose="020F0603020208020904" pitchFamily="34" charset="-94"/>
            </a:endParaRPr>
          </a:p>
          <a:p>
            <a:pPr algn="ctr"/>
            <a:r>
              <a:rPr lang="tr-TR" sz="2400" dirty="0" smtClean="0">
                <a:latin typeface="Tekton Pro" panose="020F0603020208020904" pitchFamily="34" charset="-94"/>
              </a:rPr>
              <a:t>Eğitim Fakültesi</a:t>
            </a:r>
            <a:endParaRPr lang="en-US" sz="2400" dirty="0" smtClean="0">
              <a:latin typeface="Tekton Pro" panose="020F0603020208020904" pitchFamily="34" charset="-94"/>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70" y="680310"/>
            <a:ext cx="3728334" cy="17506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Metin kutusu 5"/>
          <p:cNvSpPr txBox="1"/>
          <p:nvPr/>
        </p:nvSpPr>
        <p:spPr>
          <a:xfrm>
            <a:off x="4721768" y="680310"/>
            <a:ext cx="2595985" cy="523220"/>
          </a:xfrm>
          <a:prstGeom prst="rect">
            <a:avLst/>
          </a:prstGeom>
          <a:noFill/>
        </p:spPr>
        <p:txBody>
          <a:bodyPr wrap="square" rtlCol="0">
            <a:spAutoFit/>
          </a:bodyPr>
          <a:lstStyle/>
          <a:p>
            <a:r>
              <a:rPr lang="tr-T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Hoş Geldiniz…</a:t>
            </a:r>
            <a:endParaRPr lang="tr-T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Dikdörtgen 6"/>
          <p:cNvSpPr/>
          <p:nvPr/>
        </p:nvSpPr>
        <p:spPr>
          <a:xfrm>
            <a:off x="6280278" y="5261460"/>
            <a:ext cx="2720167" cy="707886"/>
          </a:xfrm>
          <a:prstGeom prst="rect">
            <a:avLst/>
          </a:prstGeom>
        </p:spPr>
        <p:txBody>
          <a:bodyPr wrap="square">
            <a:spAutoFit/>
          </a:bodyPr>
          <a:lstStyle/>
          <a:p>
            <a:pPr algn="ctr">
              <a:spcBef>
                <a:spcPct val="20000"/>
              </a:spcBef>
            </a:pPr>
            <a:r>
              <a:rPr lang="tr-TR" sz="2000" dirty="0">
                <a:solidFill>
                  <a:schemeClr val="tx1">
                    <a:lumMod val="50000"/>
                    <a:lumOff val="50000"/>
                  </a:schemeClr>
                </a:solidFill>
                <a:latin typeface="Tekton Pro" panose="020F0603020208020904" pitchFamily="34" charset="-94"/>
              </a:rPr>
              <a:t>Prof. Dr. </a:t>
            </a:r>
            <a:r>
              <a:rPr lang="tr-TR" sz="2000" dirty="0" smtClean="0">
                <a:solidFill>
                  <a:schemeClr val="tx1">
                    <a:lumMod val="50000"/>
                    <a:lumOff val="50000"/>
                  </a:schemeClr>
                </a:solidFill>
                <a:latin typeface="Tekton Pro" panose="020F0603020208020904" pitchFamily="34" charset="-94"/>
              </a:rPr>
              <a:t>Bekir ÇINAR</a:t>
            </a:r>
            <a:r>
              <a:rPr lang="tr-TR" sz="2000" dirty="0">
                <a:solidFill>
                  <a:schemeClr val="tx1">
                    <a:lumMod val="50000"/>
                    <a:lumOff val="50000"/>
                  </a:schemeClr>
                </a:solidFill>
                <a:latin typeface="Tekton Pro" panose="020F0603020208020904" pitchFamily="34" charset="-94"/>
              </a:rPr>
              <a:t/>
            </a:r>
            <a:br>
              <a:rPr lang="tr-TR" sz="2000" dirty="0">
                <a:solidFill>
                  <a:schemeClr val="tx1">
                    <a:lumMod val="50000"/>
                    <a:lumOff val="50000"/>
                  </a:schemeClr>
                </a:solidFill>
                <a:latin typeface="Tekton Pro" panose="020F0603020208020904" pitchFamily="34" charset="-94"/>
              </a:rPr>
            </a:br>
            <a:r>
              <a:rPr lang="tr-TR" sz="2000" dirty="0">
                <a:solidFill>
                  <a:schemeClr val="tx1">
                    <a:lumMod val="50000"/>
                    <a:lumOff val="50000"/>
                  </a:schemeClr>
                </a:solidFill>
                <a:latin typeface="Tekton Pro" panose="020F0603020208020904" pitchFamily="34" charset="-94"/>
              </a:rPr>
              <a:t>    Dekan V.</a:t>
            </a:r>
          </a:p>
        </p:txBody>
      </p:sp>
      <p:pic>
        <p:nvPicPr>
          <p:cNvPr id="8" name="Resim 7" descr="C:\Users\EF\Desktop\omerhalisdemiruniversitesijpe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9517" y="1065120"/>
            <a:ext cx="962025" cy="981075"/>
          </a:xfrm>
          <a:prstGeom prst="rect">
            <a:avLst/>
          </a:prstGeom>
          <a:noFill/>
          <a:ln>
            <a:noFill/>
          </a:ln>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fontScale="92500" lnSpcReduction="20000"/>
          </a:bodyPr>
          <a:lstStyle/>
          <a:p>
            <a:r>
              <a:rPr lang="tr-TR" dirty="0"/>
              <a:t>1995 yılında bu bölümlere Resim-İş </a:t>
            </a:r>
            <a:r>
              <a:rPr lang="tr-TR" dirty="0" smtClean="0"/>
              <a:t>Öğretmenliği ve </a:t>
            </a:r>
            <a:r>
              <a:rPr lang="tr-TR" dirty="0"/>
              <a:t>Müzik Öğretmenliği Bölümleri de eklenerek Fakültedeki bölüm sayısı </a:t>
            </a:r>
            <a:r>
              <a:rPr lang="tr-TR" dirty="0" smtClean="0"/>
              <a:t>yediye yükseltilmiştir.</a:t>
            </a:r>
          </a:p>
          <a:p>
            <a:r>
              <a:rPr lang="tr-TR" dirty="0"/>
              <a:t>1998 yılında Yükseköğretim Kurulu Eğitim Fakültelerinin </a:t>
            </a:r>
            <a:r>
              <a:rPr lang="tr-TR" dirty="0" smtClean="0"/>
              <a:t>Yeniden Yapılandırma </a:t>
            </a:r>
            <a:r>
              <a:rPr lang="tr-TR" dirty="0"/>
              <a:t>Programı çerçevesinde Tarih ve Coğrafya Öğretmenliği </a:t>
            </a:r>
            <a:r>
              <a:rPr lang="tr-TR" dirty="0" smtClean="0"/>
              <a:t>Bölümleri kapatılmış</a:t>
            </a:r>
            <a:r>
              <a:rPr lang="tr-TR" dirty="0"/>
              <a:t>, “Güzel Sanatlar Eğitimi Bölümü, İlköğretim Bölümü, Eğitim </a:t>
            </a:r>
            <a:r>
              <a:rPr lang="tr-TR" dirty="0" smtClean="0"/>
              <a:t>Bilimleri Bölümü</a:t>
            </a:r>
            <a:r>
              <a:rPr lang="tr-TR" dirty="0"/>
              <a:t>, Türkçe Eğitimi Bölümü ile Bilgisayar </a:t>
            </a:r>
            <a:r>
              <a:rPr lang="tr-TR" dirty="0" smtClean="0"/>
              <a:t>ve Öğretim Teknolojileri Eğitimi Bölümleri</a:t>
            </a:r>
            <a:r>
              <a:rPr lang="tr-TR" dirty="0"/>
              <a:t>” kurulmuştur.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10</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2720010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8720" y="538611"/>
            <a:ext cx="6260907" cy="763525"/>
          </a:xfrm>
        </p:spPr>
        <p:txBody>
          <a:bodyPr/>
          <a:lstStyle/>
          <a:p>
            <a:r>
              <a:rPr lang="tr-TR" dirty="0" smtClean="0"/>
              <a:t>Tarihsel Gelişim</a:t>
            </a:r>
            <a:endParaRPr lang="en-US" dirty="0"/>
          </a:p>
        </p:txBody>
      </p:sp>
      <p:sp>
        <p:nvSpPr>
          <p:cNvPr id="5" name="Content Placeholder 4"/>
          <p:cNvSpPr>
            <a:spLocks noGrp="1"/>
          </p:cNvSpPr>
          <p:nvPr>
            <p:ph idx="1"/>
          </p:nvPr>
        </p:nvSpPr>
        <p:spPr>
          <a:xfrm>
            <a:off x="2128721" y="1901950"/>
            <a:ext cx="6260907" cy="4123034"/>
          </a:xfrm>
        </p:spPr>
        <p:txBody>
          <a:bodyPr>
            <a:normAutofit/>
          </a:bodyPr>
          <a:lstStyle/>
          <a:p>
            <a:r>
              <a:rPr lang="tr-TR" dirty="0"/>
              <a:t>2013 yılında “Yabancı Diller Eğitimi Bölümü” ve “Özel </a:t>
            </a:r>
            <a:r>
              <a:rPr lang="tr-TR" dirty="0" smtClean="0"/>
              <a:t>Eğitim </a:t>
            </a:r>
            <a:r>
              <a:rPr lang="tr-TR" dirty="0" err="1" smtClean="0"/>
              <a:t>Bölümü”nün</a:t>
            </a:r>
            <a:r>
              <a:rPr lang="tr-TR" dirty="0" smtClean="0"/>
              <a:t> </a:t>
            </a:r>
            <a:r>
              <a:rPr lang="tr-TR" dirty="0"/>
              <a:t>kurulması ile Fakültemiz </a:t>
            </a:r>
            <a:r>
              <a:rPr lang="tr-TR" dirty="0" smtClean="0"/>
              <a:t>sekiz </a:t>
            </a:r>
            <a:r>
              <a:rPr lang="tr-TR" dirty="0"/>
              <a:t>bölüm ve bu bölümlere bağlı </a:t>
            </a:r>
            <a:r>
              <a:rPr lang="tr-TR" dirty="0" smtClean="0"/>
              <a:t>yedi </a:t>
            </a:r>
            <a:r>
              <a:rPr lang="tr-TR" dirty="0"/>
              <a:t>ana </a:t>
            </a:r>
            <a:r>
              <a:rPr lang="tr-TR" dirty="0" smtClean="0"/>
              <a:t>bilim dalı </a:t>
            </a:r>
            <a:r>
              <a:rPr lang="tr-TR" dirty="0"/>
              <a:t>ile eğitim-öğretim </a:t>
            </a:r>
            <a:r>
              <a:rPr lang="tr-TR" dirty="0" smtClean="0"/>
              <a:t>hizmetini sürdürmüştür.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11</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1150607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lnSpcReduction="10000"/>
          </a:bodyPr>
          <a:lstStyle/>
          <a:p>
            <a:r>
              <a:rPr lang="tr-TR" dirty="0" smtClean="0"/>
              <a:t>2016 yılında eğitim fakültelerinin yeniden yapılandırılmasıyla, Bilgisayar ve Öğretim Teknolojileri Eğitimi, Eğitim Bilimleri, Güzel Sanatlar Eğitimi, Matematik ve Fen Bilimleri Eğitimi, Sosyal Bilimler ve Türkçe Eğitimi, Yabancı Diller Eğitimi, Temel Eğitim ve Özel Eğitim Bölümleri olmak üzere Fakültemiz 8 bölüm ve bu bölümlere bağlı 18 anabilim dalı ile eğitim-öğretim hizmetini sürdürmektedir.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12</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954782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Yasal Yükümlülükler ve Mevzuat</a:t>
            </a:r>
            <a:endParaRPr lang="en-US" dirty="0"/>
          </a:p>
        </p:txBody>
      </p:sp>
      <p:sp>
        <p:nvSpPr>
          <p:cNvPr id="3" name="Content Placeholder 2"/>
          <p:cNvSpPr>
            <a:spLocks noGrp="1"/>
          </p:cNvSpPr>
          <p:nvPr>
            <p:ph idx="1"/>
          </p:nvPr>
        </p:nvSpPr>
        <p:spPr>
          <a:xfrm>
            <a:off x="601670" y="1901950"/>
            <a:ext cx="7940661" cy="3817624"/>
          </a:xfrm>
        </p:spPr>
        <p:txBody>
          <a:bodyPr>
            <a:normAutofit fontScale="92500" lnSpcReduction="10000"/>
          </a:bodyPr>
          <a:lstStyle/>
          <a:p>
            <a:r>
              <a:rPr lang="tr-TR" dirty="0"/>
              <a:t>06.11.1981 tarih ve 17506 sayılı Resmî </a:t>
            </a:r>
            <a:r>
              <a:rPr lang="tr-TR" dirty="0" err="1"/>
              <a:t>Gazete’de</a:t>
            </a:r>
            <a:r>
              <a:rPr lang="tr-TR" dirty="0"/>
              <a:t> yayımlanan 2547 sayılı </a:t>
            </a:r>
            <a:r>
              <a:rPr lang="tr-TR" dirty="0" smtClean="0"/>
              <a:t>Yükseköğretim Kanunu’nun </a:t>
            </a:r>
            <a:r>
              <a:rPr lang="tr-TR" dirty="0"/>
              <a:t>üçüncü maddesinin (e) bendinde fakülteler “Yüksek düzeyde </a:t>
            </a:r>
            <a:r>
              <a:rPr lang="tr-TR" dirty="0" smtClean="0"/>
              <a:t>eğitim-öğretim, bilimsel </a:t>
            </a:r>
            <a:r>
              <a:rPr lang="tr-TR" dirty="0"/>
              <a:t>araştırma ve yayın yapan; kendisine birimler bağlanabilen </a:t>
            </a:r>
            <a:r>
              <a:rPr lang="tr-TR" dirty="0" smtClean="0"/>
              <a:t>bir yükseköğretim </a:t>
            </a:r>
            <a:r>
              <a:rPr lang="tr-TR" dirty="0"/>
              <a:t>kurumudur.” biçiminde </a:t>
            </a:r>
            <a:r>
              <a:rPr lang="tr-TR" dirty="0" smtClean="0"/>
              <a:t>tanımlanmaktadır</a:t>
            </a:r>
            <a:r>
              <a:rPr lang="tr-TR" dirty="0"/>
              <a:t>. </a:t>
            </a:r>
            <a:endParaRPr lang="tr-TR" dirty="0" smtClean="0"/>
          </a:p>
          <a:p>
            <a:r>
              <a:rPr lang="tr-TR" dirty="0" smtClean="0"/>
              <a:t>Bununla </a:t>
            </a:r>
            <a:r>
              <a:rPr lang="tr-TR" dirty="0"/>
              <a:t>birlikte bu kanun </a:t>
            </a:r>
            <a:r>
              <a:rPr lang="tr-TR" dirty="0" smtClean="0"/>
              <a:t>ile hizmet </a:t>
            </a:r>
            <a:r>
              <a:rPr lang="tr-TR" dirty="0"/>
              <a:t>öncesi öğretmen yetiştirme işlevi tamamıyla üniversitelerin </a:t>
            </a:r>
            <a:r>
              <a:rPr lang="tr-TR" dirty="0" smtClean="0"/>
              <a:t>eğitim fakültelerine verilmiştir</a:t>
            </a:r>
            <a:r>
              <a:rPr lang="tr-TR" dirty="0"/>
              <a:t>.</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07.05.2018</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13</a:t>
            </a:fld>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899" y="5473968"/>
            <a:ext cx="1770430" cy="991441"/>
          </a:xfrm>
          <a:prstGeom prst="rect">
            <a:avLst/>
          </a:prstGeom>
        </p:spPr>
      </p:pic>
    </p:spTree>
    <p:extLst>
      <p:ext uri="{BB962C8B-B14F-4D97-AF65-F5344CB8AC3E}">
        <p14:creationId xmlns:p14="http://schemas.microsoft.com/office/powerpoint/2010/main" val="339123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Yasal Yükümlülükler ve Mevzuat</a:t>
            </a:r>
            <a:endParaRPr lang="en-US" dirty="0"/>
          </a:p>
        </p:txBody>
      </p:sp>
      <p:sp>
        <p:nvSpPr>
          <p:cNvPr id="3" name="Content Placeholder 2"/>
          <p:cNvSpPr>
            <a:spLocks noGrp="1"/>
          </p:cNvSpPr>
          <p:nvPr>
            <p:ph idx="1"/>
          </p:nvPr>
        </p:nvSpPr>
        <p:spPr/>
        <p:txBody>
          <a:bodyPr>
            <a:normAutofit/>
          </a:bodyPr>
          <a:lstStyle/>
          <a:p>
            <a:r>
              <a:rPr lang="tr-TR" dirty="0"/>
              <a:t>Eğitim fakültelerinin öğretmen yetiştirme misyonu tam anlamıyla gerçekleştiremediği </a:t>
            </a:r>
            <a:r>
              <a:rPr lang="tr-TR" dirty="0" smtClean="0"/>
              <a:t>ya da </a:t>
            </a:r>
            <a:r>
              <a:rPr lang="tr-TR" dirty="0"/>
              <a:t>daha geri plana attığı düşüncesinden yola çıkılarak Yükseköğretim </a:t>
            </a:r>
            <a:r>
              <a:rPr lang="tr-TR" dirty="0" smtClean="0"/>
              <a:t>Yürütme Kurulu’nun </a:t>
            </a:r>
            <a:r>
              <a:rPr lang="tr-TR" dirty="0"/>
              <a:t>04.11.1997 tarih ve 97.39.2761 sayılı Kararı ile eğitim fakültelerinde </a:t>
            </a:r>
            <a:r>
              <a:rPr lang="tr-TR" dirty="0" smtClean="0"/>
              <a:t>yeniden yapılanma </a:t>
            </a:r>
            <a:r>
              <a:rPr lang="tr-TR" dirty="0"/>
              <a:t>süreci başlatılmış ve bu çerçevede 1998–1999 Eğitim-Öğretim </a:t>
            </a:r>
            <a:r>
              <a:rPr lang="tr-TR" dirty="0" smtClean="0"/>
              <a:t>Yılı’ndan itibaren </a:t>
            </a:r>
            <a:r>
              <a:rPr lang="tr-TR" dirty="0"/>
              <a:t>yeniden düzenlenen öğretmen yetiştirme programları uygulamaya konmuştur.</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07.05.2018</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14</a:t>
            </a:fld>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899" y="5473968"/>
            <a:ext cx="1770430" cy="991441"/>
          </a:xfrm>
          <a:prstGeom prst="rect">
            <a:avLst/>
          </a:prstGeom>
        </p:spPr>
      </p:pic>
    </p:spTree>
    <p:extLst>
      <p:ext uri="{BB962C8B-B14F-4D97-AF65-F5344CB8AC3E}">
        <p14:creationId xmlns:p14="http://schemas.microsoft.com/office/powerpoint/2010/main" val="389538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Yasal Yükümlülükler ve Mevzuat</a:t>
            </a:r>
            <a:endParaRPr lang="en-US" dirty="0"/>
          </a:p>
        </p:txBody>
      </p:sp>
      <p:sp>
        <p:nvSpPr>
          <p:cNvPr id="3" name="Content Placeholder 2"/>
          <p:cNvSpPr>
            <a:spLocks noGrp="1"/>
          </p:cNvSpPr>
          <p:nvPr>
            <p:ph idx="1"/>
          </p:nvPr>
        </p:nvSpPr>
        <p:spPr/>
        <p:txBody>
          <a:bodyPr>
            <a:normAutofit/>
          </a:bodyPr>
          <a:lstStyle/>
          <a:p>
            <a:r>
              <a:rPr lang="tr-TR" dirty="0"/>
              <a:t>Gerek üniversitelerin ve üniversitelere bağlı fakültelerin ilgi yasalarda yer </a:t>
            </a:r>
            <a:r>
              <a:rPr lang="tr-TR" dirty="0" smtClean="0"/>
              <a:t>alan tanımlamaları </a:t>
            </a:r>
            <a:r>
              <a:rPr lang="tr-TR" dirty="0"/>
              <a:t>gerekse eğitim fakültelerinin işleyişine yönelik alınmış </a:t>
            </a:r>
            <a:r>
              <a:rPr lang="tr-TR" dirty="0" smtClean="0"/>
              <a:t>kararlar çerçevesinde Niğde Ömer </a:t>
            </a:r>
            <a:r>
              <a:rPr lang="tr-TR" dirty="0" err="1" smtClean="0"/>
              <a:t>Halisdemir</a:t>
            </a:r>
            <a:r>
              <a:rPr lang="tr-TR" dirty="0" smtClean="0"/>
              <a:t> </a:t>
            </a:r>
            <a:r>
              <a:rPr lang="tr-TR" dirty="0"/>
              <a:t>Üniversitesi Eğitim Fakültesi nitelikli öğretmen yetiştirme ve </a:t>
            </a:r>
            <a:r>
              <a:rPr lang="tr-TR" dirty="0" smtClean="0"/>
              <a:t>bu alanda </a:t>
            </a:r>
            <a:r>
              <a:rPr lang="tr-TR" dirty="0"/>
              <a:t>akademik araştırma ve yayın yapma amacı ile kurulmuştur.</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07.05.2018</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15</a:t>
            </a:fld>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899" y="5473968"/>
            <a:ext cx="1770430" cy="991441"/>
          </a:xfrm>
          <a:prstGeom prst="rect">
            <a:avLst/>
          </a:prstGeom>
        </p:spPr>
      </p:pic>
    </p:spTree>
    <p:extLst>
      <p:ext uri="{BB962C8B-B14F-4D97-AF65-F5344CB8AC3E}">
        <p14:creationId xmlns:p14="http://schemas.microsoft.com/office/powerpoint/2010/main" val="2242521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Faaliyet Alanları</a:t>
            </a:r>
            <a:endParaRPr lang="en-US" dirty="0"/>
          </a:p>
        </p:txBody>
      </p:sp>
      <p:sp>
        <p:nvSpPr>
          <p:cNvPr id="5" name="Content Placeholder 4"/>
          <p:cNvSpPr>
            <a:spLocks noGrp="1"/>
          </p:cNvSpPr>
          <p:nvPr>
            <p:ph idx="1"/>
          </p:nvPr>
        </p:nvSpPr>
        <p:spPr/>
        <p:txBody>
          <a:bodyPr>
            <a:normAutofit/>
          </a:bodyPr>
          <a:lstStyle/>
          <a:p>
            <a:r>
              <a:rPr lang="tr-TR" dirty="0" smtClean="0"/>
              <a:t>Niğde Ömer </a:t>
            </a:r>
            <a:r>
              <a:rPr lang="tr-TR" dirty="0" err="1" smtClean="0"/>
              <a:t>Halisdemir</a:t>
            </a:r>
            <a:r>
              <a:rPr lang="tr-TR" dirty="0" smtClean="0"/>
              <a:t> </a:t>
            </a:r>
            <a:r>
              <a:rPr lang="tr-TR" dirty="0"/>
              <a:t>Üniversitesi Eğitim Fakültesi öğretmen yetiştiren bir yükseköğretim </a:t>
            </a:r>
            <a:r>
              <a:rPr lang="tr-TR" dirty="0" smtClean="0"/>
              <a:t>kurumu olmasından </a:t>
            </a:r>
            <a:r>
              <a:rPr lang="tr-TR" dirty="0"/>
              <a:t>dolayı bu alana yönelik eğitim-öğretim ile bilimsel araştırma ve </a:t>
            </a:r>
            <a:r>
              <a:rPr lang="tr-TR" dirty="0" smtClean="0"/>
              <a:t>yayın faaliyetlerini </a:t>
            </a:r>
            <a:r>
              <a:rPr lang="tr-TR" dirty="0"/>
              <a:t>sürdürmektedir.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16</a:t>
            </a:fld>
            <a:endParaRPr lang="en-US"/>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259" y="4803345"/>
            <a:ext cx="2751541" cy="1221639"/>
          </a:xfrm>
          <a:prstGeom prst="rect">
            <a:avLst/>
          </a:prstGeom>
        </p:spPr>
      </p:pic>
    </p:spTree>
    <p:extLst>
      <p:ext uri="{BB962C8B-B14F-4D97-AF65-F5344CB8AC3E}">
        <p14:creationId xmlns:p14="http://schemas.microsoft.com/office/powerpoint/2010/main" val="521355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Yetki, Görev ve Sorumluluklar</a:t>
            </a:r>
            <a:endParaRPr lang="en-US" dirty="0"/>
          </a:p>
        </p:txBody>
      </p:sp>
      <p:sp>
        <p:nvSpPr>
          <p:cNvPr id="3" name="Content Placeholder 2"/>
          <p:cNvSpPr>
            <a:spLocks noGrp="1"/>
          </p:cNvSpPr>
          <p:nvPr>
            <p:ph idx="1"/>
          </p:nvPr>
        </p:nvSpPr>
        <p:spPr/>
        <p:txBody>
          <a:bodyPr>
            <a:normAutofit/>
          </a:bodyPr>
          <a:lstStyle/>
          <a:p>
            <a:r>
              <a:rPr lang="tr-TR" dirty="0"/>
              <a:t>Tüm yükseköğrenim kurumlarında olduğu gibi, asli görevleri arasında </a:t>
            </a:r>
            <a:r>
              <a:rPr lang="tr-TR" dirty="0" smtClean="0"/>
              <a:t>eğitim-öğretim, araştırma </a:t>
            </a:r>
            <a:r>
              <a:rPr lang="tr-TR" dirty="0"/>
              <a:t>ve toplumsal katkıların yer aldığı Fakültemizde görevli akademik </a:t>
            </a:r>
            <a:r>
              <a:rPr lang="tr-TR" dirty="0" smtClean="0"/>
              <a:t>personelin görev </a:t>
            </a:r>
            <a:r>
              <a:rPr lang="tr-TR" dirty="0"/>
              <a:t>ve sorumlulukları 2547 sayılı Yükseköğretim ve 2914 Sayılı </a:t>
            </a:r>
            <a:r>
              <a:rPr lang="tr-TR" dirty="0" smtClean="0"/>
              <a:t>Yükseköğretim Personel </a:t>
            </a:r>
            <a:r>
              <a:rPr lang="tr-TR" dirty="0"/>
              <a:t>Yasalarında, idari personelin görev </a:t>
            </a:r>
            <a:r>
              <a:rPr lang="tr-TR" dirty="0" smtClean="0"/>
              <a:t>ve sorumluluk </a:t>
            </a:r>
            <a:r>
              <a:rPr lang="tr-TR" dirty="0"/>
              <a:t>alanları ise 657 sayılı </a:t>
            </a:r>
            <a:r>
              <a:rPr lang="tr-TR" dirty="0" smtClean="0"/>
              <a:t>Yasa kapsamında </a:t>
            </a:r>
            <a:r>
              <a:rPr lang="tr-TR" dirty="0"/>
              <a:t>tanımlanmıştır.</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07.05.2018</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17</a:t>
            </a:fld>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899" y="5473968"/>
            <a:ext cx="1770430" cy="991441"/>
          </a:xfrm>
          <a:prstGeom prst="rect">
            <a:avLst/>
          </a:prstGeom>
        </p:spPr>
      </p:pic>
    </p:spTree>
    <p:extLst>
      <p:ext uri="{BB962C8B-B14F-4D97-AF65-F5344CB8AC3E}">
        <p14:creationId xmlns:p14="http://schemas.microsoft.com/office/powerpoint/2010/main" val="3106146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Akademik ve İdari Yapı</a:t>
            </a:r>
            <a:endParaRPr lang="en-US" dirty="0"/>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2850628024"/>
              </p:ext>
            </p:extLst>
          </p:nvPr>
        </p:nvGraphicFramePr>
        <p:xfrm>
          <a:off x="0" y="1291130"/>
          <a:ext cx="9143999" cy="5430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365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Bölümler ve Anabilim Dalları</a:t>
            </a:r>
            <a:endParaRPr lang="en-US" dirty="0"/>
          </a:p>
        </p:txBody>
      </p:sp>
      <p:sp>
        <p:nvSpPr>
          <p:cNvPr id="5" name="Content Placeholder 4"/>
          <p:cNvSpPr>
            <a:spLocks noGrp="1"/>
          </p:cNvSpPr>
          <p:nvPr>
            <p:ph idx="1"/>
          </p:nvPr>
        </p:nvSpPr>
        <p:spPr>
          <a:xfrm>
            <a:off x="2128720" y="1443835"/>
            <a:ext cx="6260907" cy="4573129"/>
          </a:xfrm>
        </p:spPr>
        <p:txBody>
          <a:bodyPr>
            <a:normAutofit fontScale="85000" lnSpcReduction="20000"/>
          </a:bodyPr>
          <a:lstStyle/>
          <a:p>
            <a:r>
              <a:rPr lang="tr-TR" dirty="0" smtClean="0">
                <a:solidFill>
                  <a:srgbClr val="FF0000"/>
                </a:solidFill>
                <a:effectLst>
                  <a:outerShdw blurRad="38100" dist="38100" dir="2700000" algn="tl">
                    <a:srgbClr val="000000">
                      <a:alpha val="43137"/>
                    </a:srgbClr>
                  </a:outerShdw>
                </a:effectLst>
              </a:rPr>
              <a:t>Bilgisayar ve Öğretim Teknolojileri Eğitimi Bölümü (BÖTE)</a:t>
            </a:r>
          </a:p>
          <a:p>
            <a:pPr lvl="1"/>
            <a:r>
              <a:rPr lang="tr-TR" dirty="0"/>
              <a:t>Bilgisayar ve Öğretim Teknolojileri Eğitimi </a:t>
            </a:r>
            <a:r>
              <a:rPr lang="tr-TR" dirty="0" smtClean="0"/>
              <a:t>Anabilim Dalı</a:t>
            </a:r>
            <a:endParaRPr lang="tr-TR" dirty="0"/>
          </a:p>
          <a:p>
            <a:r>
              <a:rPr lang="tr-TR" dirty="0" smtClean="0">
                <a:solidFill>
                  <a:srgbClr val="FF0000"/>
                </a:solidFill>
                <a:effectLst>
                  <a:outerShdw blurRad="38100" dist="38100" dir="2700000" algn="tl">
                    <a:srgbClr val="000000">
                      <a:alpha val="43137"/>
                    </a:srgbClr>
                  </a:outerShdw>
                </a:effectLst>
              </a:rPr>
              <a:t>Eğitim Bilimleri Bölümü</a:t>
            </a:r>
          </a:p>
          <a:p>
            <a:pPr lvl="1"/>
            <a:r>
              <a:rPr lang="tr-TR" dirty="0" smtClean="0"/>
              <a:t>Eğitim Programları ve Öğretim Anabilim Dalı</a:t>
            </a:r>
          </a:p>
          <a:p>
            <a:pPr lvl="1"/>
            <a:r>
              <a:rPr lang="nn-NO" dirty="0"/>
              <a:t>Eğitim </a:t>
            </a:r>
            <a:r>
              <a:rPr lang="nn-NO" dirty="0" smtClean="0"/>
              <a:t>Yönetimi</a:t>
            </a:r>
            <a:r>
              <a:rPr lang="tr-TR" dirty="0" smtClean="0"/>
              <a:t>,</a:t>
            </a:r>
            <a:r>
              <a:rPr lang="nn-NO" dirty="0" smtClean="0"/>
              <a:t> Teftişi</a:t>
            </a:r>
            <a:r>
              <a:rPr lang="tr-TR" dirty="0" smtClean="0"/>
              <a:t>,</a:t>
            </a:r>
            <a:r>
              <a:rPr lang="nn-NO" dirty="0" smtClean="0"/>
              <a:t> </a:t>
            </a:r>
            <a:r>
              <a:rPr lang="nn-NO" dirty="0"/>
              <a:t>Planlaması ve </a:t>
            </a:r>
            <a:r>
              <a:rPr lang="nn-NO" dirty="0" smtClean="0"/>
              <a:t>Ekonomisi</a:t>
            </a:r>
            <a:r>
              <a:rPr lang="tr-TR" dirty="0" smtClean="0"/>
              <a:t> Anabilim Dalı</a:t>
            </a:r>
          </a:p>
          <a:p>
            <a:pPr lvl="1"/>
            <a:r>
              <a:rPr lang="tr-TR" dirty="0"/>
              <a:t>Eğitimde Ölçme ve </a:t>
            </a:r>
            <a:r>
              <a:rPr lang="tr-TR" dirty="0" smtClean="0"/>
              <a:t>Değerlendirme Anabilim Dalı </a:t>
            </a:r>
          </a:p>
          <a:p>
            <a:pPr lvl="1"/>
            <a:r>
              <a:rPr lang="tr-TR" dirty="0" smtClean="0"/>
              <a:t>Rehberlik ve Psikolojik Danışmanlık Anabilim Dalı (RPD)</a:t>
            </a:r>
            <a:endParaRPr lang="tr-TR" dirty="0"/>
          </a:p>
          <a:p>
            <a:endParaRPr lang="tr-TR" dirty="0" smtClean="0"/>
          </a:p>
        </p:txBody>
      </p:sp>
      <p:sp>
        <p:nvSpPr>
          <p:cNvPr id="2" name="Veri Yer Tutucusu 1"/>
          <p:cNvSpPr>
            <a:spLocks noGrp="1"/>
          </p:cNvSpPr>
          <p:nvPr>
            <p:ph type="dt" sz="half" idx="10"/>
          </p:nvPr>
        </p:nvSpPr>
        <p:spPr/>
        <p:txBody>
          <a:bodyPr/>
          <a:lstStyle/>
          <a:p>
            <a:fld id="{5CC5A44A-ABBC-4AF7-AC55-E21628044554}"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19</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5227600"/>
            <a:ext cx="1451766" cy="1128749"/>
          </a:xfrm>
          <a:prstGeom prst="rect">
            <a:avLst/>
          </a:prstGeom>
        </p:spPr>
      </p:pic>
    </p:spTree>
    <p:extLst>
      <p:ext uri="{BB962C8B-B14F-4D97-AF65-F5344CB8AC3E}">
        <p14:creationId xmlns:p14="http://schemas.microsoft.com/office/powerpoint/2010/main" val="370520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Sunum</a:t>
            </a:r>
            <a:r>
              <a:rPr lang="en-US" dirty="0"/>
              <a:t> </a:t>
            </a:r>
            <a:r>
              <a:rPr lang="en-US" dirty="0" err="1"/>
              <a:t>İçeriği</a:t>
            </a:r>
            <a:endParaRPr lang="en-US" dirty="0"/>
          </a:p>
        </p:txBody>
      </p:sp>
      <p:sp>
        <p:nvSpPr>
          <p:cNvPr id="5" name="Content Placeholder 4"/>
          <p:cNvSpPr>
            <a:spLocks noGrp="1"/>
          </p:cNvSpPr>
          <p:nvPr>
            <p:ph idx="1"/>
          </p:nvPr>
        </p:nvSpPr>
        <p:spPr/>
        <p:txBody>
          <a:bodyPr>
            <a:normAutofit lnSpcReduction="10000"/>
          </a:bodyPr>
          <a:lstStyle/>
          <a:p>
            <a:r>
              <a:rPr lang="tr-TR" dirty="0"/>
              <a:t>Fakülte Misyonu</a:t>
            </a:r>
          </a:p>
          <a:p>
            <a:r>
              <a:rPr lang="tr-TR" dirty="0"/>
              <a:t>Fakülte Vizyonu</a:t>
            </a:r>
          </a:p>
          <a:p>
            <a:r>
              <a:rPr lang="tr-TR" dirty="0" smtClean="0"/>
              <a:t>Tarihsel Gelişim</a:t>
            </a:r>
          </a:p>
          <a:p>
            <a:r>
              <a:rPr lang="tr-TR" dirty="0" smtClean="0"/>
              <a:t>Yasal Yükümlülükler ve Mevzuat</a:t>
            </a:r>
          </a:p>
          <a:p>
            <a:r>
              <a:rPr lang="tr-TR" dirty="0" smtClean="0"/>
              <a:t>Faaliyet Alanları</a:t>
            </a:r>
          </a:p>
          <a:p>
            <a:r>
              <a:rPr lang="tr-TR" dirty="0" smtClean="0"/>
              <a:t>Yetki, Görev ve Sorumluluklar</a:t>
            </a:r>
          </a:p>
          <a:p>
            <a:r>
              <a:rPr lang="tr-TR" dirty="0" smtClean="0"/>
              <a:t>Akademik </a:t>
            </a:r>
            <a:r>
              <a:rPr lang="tr-TR" dirty="0"/>
              <a:t>ve İdari </a:t>
            </a:r>
            <a:r>
              <a:rPr lang="tr-TR" dirty="0" smtClean="0"/>
              <a:t>Yapı</a:t>
            </a:r>
          </a:p>
          <a:p>
            <a:r>
              <a:rPr lang="tr-TR" dirty="0"/>
              <a:t>Bölümler</a:t>
            </a:r>
          </a:p>
          <a:p>
            <a:r>
              <a:rPr lang="tr-TR" dirty="0"/>
              <a:t>Programlar</a:t>
            </a:r>
          </a:p>
        </p:txBody>
      </p:sp>
      <p:sp>
        <p:nvSpPr>
          <p:cNvPr id="2" name="Veri Yer Tutucusu 1"/>
          <p:cNvSpPr>
            <a:spLocks noGrp="1"/>
          </p:cNvSpPr>
          <p:nvPr>
            <p:ph type="dt" sz="half" idx="10"/>
          </p:nvPr>
        </p:nvSpPr>
        <p:spPr/>
        <p:txBody>
          <a:bodyPr/>
          <a:lstStyle/>
          <a:p>
            <a:fld id="{5CC5A44A-ABBC-4AF7-AC55-E21628044554}"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60" y="5734603"/>
            <a:ext cx="1393826" cy="580761"/>
          </a:xfrm>
          <a:prstGeom prst="rect">
            <a:avLst/>
          </a:prstGeom>
        </p:spPr>
      </p:pic>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8719" y="374900"/>
            <a:ext cx="6260907" cy="763525"/>
          </a:xfrm>
        </p:spPr>
        <p:txBody>
          <a:bodyPr/>
          <a:lstStyle/>
          <a:p>
            <a:r>
              <a:rPr lang="tr-TR" dirty="0"/>
              <a:t>Bölümler ve Anabilim Dalları</a:t>
            </a:r>
            <a:endParaRPr lang="en-US" dirty="0"/>
          </a:p>
        </p:txBody>
      </p:sp>
      <p:sp>
        <p:nvSpPr>
          <p:cNvPr id="5" name="Content Placeholder 4"/>
          <p:cNvSpPr>
            <a:spLocks noGrp="1"/>
          </p:cNvSpPr>
          <p:nvPr>
            <p:ph idx="1"/>
          </p:nvPr>
        </p:nvSpPr>
        <p:spPr>
          <a:xfrm>
            <a:off x="2128720" y="1443835"/>
            <a:ext cx="6260907" cy="4573129"/>
          </a:xfrm>
        </p:spPr>
        <p:txBody>
          <a:bodyPr>
            <a:normAutofit fontScale="92500"/>
          </a:bodyPr>
          <a:lstStyle/>
          <a:p>
            <a:r>
              <a:rPr lang="tr-TR" dirty="0" smtClean="0">
                <a:solidFill>
                  <a:srgbClr val="FF0000"/>
                </a:solidFill>
                <a:effectLst>
                  <a:outerShdw blurRad="38100" dist="38100" dir="2700000" algn="tl">
                    <a:srgbClr val="000000">
                      <a:alpha val="43137"/>
                    </a:srgbClr>
                  </a:outerShdw>
                </a:effectLst>
              </a:rPr>
              <a:t>Güzel Sanatlar Eğitimi Bölümü</a:t>
            </a:r>
          </a:p>
          <a:p>
            <a:pPr lvl="1"/>
            <a:r>
              <a:rPr lang="tr-TR" dirty="0" smtClean="0"/>
              <a:t>Müzik Eğitimi Anabilim Dalı</a:t>
            </a:r>
          </a:p>
          <a:p>
            <a:pPr lvl="1"/>
            <a:r>
              <a:rPr lang="tr-TR" dirty="0" smtClean="0"/>
              <a:t>Resim-İş Eğitimi Anabilim Dalı </a:t>
            </a:r>
            <a:endParaRPr lang="tr-TR" dirty="0"/>
          </a:p>
          <a:p>
            <a:r>
              <a:rPr lang="tr-TR" dirty="0" smtClean="0">
                <a:solidFill>
                  <a:srgbClr val="FF0000"/>
                </a:solidFill>
                <a:effectLst>
                  <a:outerShdw blurRad="38100" dist="38100" dir="2700000" algn="tl">
                    <a:srgbClr val="000000">
                      <a:alpha val="43137"/>
                    </a:srgbClr>
                  </a:outerShdw>
                </a:effectLst>
              </a:rPr>
              <a:t>Matematik ve Fen Bilimleri Eğitimi Bölümü</a:t>
            </a:r>
          </a:p>
          <a:p>
            <a:pPr lvl="1"/>
            <a:r>
              <a:rPr lang="tr-TR" dirty="0" smtClean="0"/>
              <a:t>Matematik Eğitimi Anabilim Dalı</a:t>
            </a:r>
          </a:p>
          <a:p>
            <a:pPr lvl="1"/>
            <a:r>
              <a:rPr lang="tr-TR" dirty="0" smtClean="0"/>
              <a:t>Fen Bilgisi Eğitimi Anabilim Dalı </a:t>
            </a:r>
          </a:p>
          <a:p>
            <a:r>
              <a:rPr lang="tr-TR" dirty="0" smtClean="0">
                <a:solidFill>
                  <a:srgbClr val="FF0000"/>
                </a:solidFill>
                <a:effectLst>
                  <a:outerShdw blurRad="38100" dist="38100" dir="2700000" algn="tl">
                    <a:srgbClr val="000000">
                      <a:alpha val="43137"/>
                    </a:srgbClr>
                  </a:outerShdw>
                </a:effectLst>
              </a:rPr>
              <a:t>Türkçe </a:t>
            </a:r>
            <a:r>
              <a:rPr lang="tr-TR" dirty="0" smtClean="0">
                <a:solidFill>
                  <a:srgbClr val="FF0000"/>
                </a:solidFill>
                <a:effectLst>
                  <a:outerShdw blurRad="38100" dist="38100" dir="2700000" algn="tl">
                    <a:srgbClr val="000000">
                      <a:alpha val="43137"/>
                    </a:srgbClr>
                  </a:outerShdw>
                </a:effectLst>
              </a:rPr>
              <a:t> </a:t>
            </a:r>
            <a:r>
              <a:rPr lang="tr-TR" dirty="0" smtClean="0">
                <a:solidFill>
                  <a:srgbClr val="FF0000"/>
                </a:solidFill>
                <a:effectLst>
                  <a:outerShdw blurRad="38100" dist="38100" dir="2700000" algn="tl">
                    <a:srgbClr val="000000">
                      <a:alpha val="43137"/>
                    </a:srgbClr>
                  </a:outerShdw>
                </a:effectLst>
              </a:rPr>
              <a:t>ve Sosyal Bilimler Eğitimi Bölümü</a:t>
            </a:r>
          </a:p>
          <a:p>
            <a:pPr lvl="1"/>
            <a:r>
              <a:rPr lang="tr-TR" dirty="0" smtClean="0"/>
              <a:t>Sosyal Bilgiler Eğitimi Anabilim Dalı</a:t>
            </a:r>
          </a:p>
          <a:p>
            <a:pPr lvl="1"/>
            <a:r>
              <a:rPr lang="tr-TR" dirty="0" smtClean="0"/>
              <a:t>Türkçe Eğitimi Anabilim Dalı</a:t>
            </a:r>
            <a:endParaRPr lang="tr-TR" dirty="0"/>
          </a:p>
          <a:p>
            <a:endParaRPr lang="tr-TR" dirty="0" smtClean="0"/>
          </a:p>
        </p:txBody>
      </p:sp>
      <p:sp>
        <p:nvSpPr>
          <p:cNvPr id="2" name="Veri Yer Tutucusu 1"/>
          <p:cNvSpPr>
            <a:spLocks noGrp="1"/>
          </p:cNvSpPr>
          <p:nvPr>
            <p:ph type="dt" sz="half" idx="10"/>
          </p:nvPr>
        </p:nvSpPr>
        <p:spPr/>
        <p:txBody>
          <a:bodyPr/>
          <a:lstStyle/>
          <a:p>
            <a:fld id="{5CC5A44A-ABBC-4AF7-AC55-E21628044554}"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20</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5227600"/>
            <a:ext cx="1451766" cy="1128749"/>
          </a:xfrm>
          <a:prstGeom prst="rect">
            <a:avLst/>
          </a:prstGeom>
        </p:spPr>
      </p:pic>
    </p:spTree>
    <p:extLst>
      <p:ext uri="{BB962C8B-B14F-4D97-AF65-F5344CB8AC3E}">
        <p14:creationId xmlns:p14="http://schemas.microsoft.com/office/powerpoint/2010/main" val="605593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6015" y="510617"/>
            <a:ext cx="6260907" cy="763525"/>
          </a:xfrm>
        </p:spPr>
        <p:txBody>
          <a:bodyPr/>
          <a:lstStyle/>
          <a:p>
            <a:r>
              <a:rPr lang="tr-TR" dirty="0"/>
              <a:t>Bölümler ve Anabilim Dalları</a:t>
            </a:r>
            <a:endParaRPr lang="en-US" dirty="0"/>
          </a:p>
        </p:txBody>
      </p:sp>
      <p:sp>
        <p:nvSpPr>
          <p:cNvPr id="5" name="Content Placeholder 4"/>
          <p:cNvSpPr>
            <a:spLocks noGrp="1"/>
          </p:cNvSpPr>
          <p:nvPr>
            <p:ph idx="1"/>
          </p:nvPr>
        </p:nvSpPr>
        <p:spPr>
          <a:xfrm>
            <a:off x="2128720" y="1443835"/>
            <a:ext cx="6260907" cy="4573129"/>
          </a:xfrm>
        </p:spPr>
        <p:txBody>
          <a:bodyPr>
            <a:normAutofit fontScale="92500" lnSpcReduction="10000"/>
          </a:bodyPr>
          <a:lstStyle/>
          <a:p>
            <a:r>
              <a:rPr lang="tr-TR" dirty="0" smtClean="0">
                <a:solidFill>
                  <a:srgbClr val="FF0000"/>
                </a:solidFill>
                <a:effectLst>
                  <a:outerShdw blurRad="38100" dist="38100" dir="2700000" algn="tl">
                    <a:srgbClr val="000000">
                      <a:alpha val="43137"/>
                    </a:srgbClr>
                  </a:outerShdw>
                </a:effectLst>
              </a:rPr>
              <a:t>Yabancı Diller Eğitimi Bölümü</a:t>
            </a:r>
          </a:p>
          <a:p>
            <a:pPr lvl="1"/>
            <a:r>
              <a:rPr lang="tr-TR" dirty="0" smtClean="0"/>
              <a:t>İngiliz Dili Eğitimi </a:t>
            </a:r>
            <a:r>
              <a:rPr lang="tr-TR" dirty="0"/>
              <a:t>Anabilim </a:t>
            </a:r>
            <a:r>
              <a:rPr lang="tr-TR" dirty="0" smtClean="0"/>
              <a:t>Dalı</a:t>
            </a:r>
            <a:endParaRPr lang="tr-TR" dirty="0"/>
          </a:p>
          <a:p>
            <a:r>
              <a:rPr lang="tr-TR" dirty="0" smtClean="0">
                <a:solidFill>
                  <a:srgbClr val="FF0000"/>
                </a:solidFill>
                <a:effectLst>
                  <a:outerShdw blurRad="38100" dist="38100" dir="2700000" algn="tl">
                    <a:srgbClr val="000000">
                      <a:alpha val="43137"/>
                    </a:srgbClr>
                  </a:outerShdw>
                </a:effectLst>
              </a:rPr>
              <a:t>Temel Eğitim Bölümü</a:t>
            </a:r>
          </a:p>
          <a:p>
            <a:pPr lvl="1"/>
            <a:r>
              <a:rPr lang="tr-TR" dirty="0" smtClean="0"/>
              <a:t>Okul Öncesi Eğitimi Anabilim Dalı</a:t>
            </a:r>
          </a:p>
          <a:p>
            <a:pPr lvl="1"/>
            <a:r>
              <a:rPr lang="tr-TR" dirty="0" smtClean="0"/>
              <a:t>Sınıf Eğitimi Anabilim Dalı </a:t>
            </a:r>
          </a:p>
          <a:p>
            <a:r>
              <a:rPr lang="tr-TR" dirty="0" smtClean="0">
                <a:solidFill>
                  <a:srgbClr val="FF0000"/>
                </a:solidFill>
                <a:effectLst>
                  <a:outerShdw blurRad="38100" dist="38100" dir="2700000" algn="tl">
                    <a:srgbClr val="000000">
                      <a:alpha val="43137"/>
                    </a:srgbClr>
                  </a:outerShdw>
                </a:effectLst>
              </a:rPr>
              <a:t>Özel Eğitim Bölümü</a:t>
            </a:r>
          </a:p>
          <a:p>
            <a:pPr lvl="1"/>
            <a:r>
              <a:rPr lang="tr-TR" dirty="0" smtClean="0"/>
              <a:t>Zihin Engelliler Eğitimi Anabilim Dalı</a:t>
            </a:r>
          </a:p>
          <a:p>
            <a:pPr lvl="1"/>
            <a:r>
              <a:rPr lang="tr-TR" dirty="0" smtClean="0"/>
              <a:t>Görme Engelliler Eğitimi Anabilim Dalı</a:t>
            </a:r>
          </a:p>
          <a:p>
            <a:pPr lvl="1"/>
            <a:r>
              <a:rPr lang="tr-TR" dirty="0" smtClean="0"/>
              <a:t>İşitme Engelliler Eğitimi </a:t>
            </a:r>
            <a:r>
              <a:rPr lang="tr-TR" dirty="0"/>
              <a:t>Anabilim Dalı</a:t>
            </a:r>
          </a:p>
          <a:p>
            <a:pPr lvl="1"/>
            <a:r>
              <a:rPr lang="tr-TR" dirty="0" smtClean="0"/>
              <a:t>Özel Yetenekliler Eğitimi </a:t>
            </a:r>
            <a:r>
              <a:rPr lang="tr-TR" dirty="0"/>
              <a:t>Anabilim </a:t>
            </a:r>
            <a:r>
              <a:rPr lang="tr-TR" dirty="0" smtClean="0"/>
              <a:t>Dalı</a:t>
            </a:r>
            <a:endParaRPr lang="tr-TR" dirty="0"/>
          </a:p>
          <a:p>
            <a:endParaRPr lang="tr-TR" dirty="0" smtClean="0"/>
          </a:p>
        </p:txBody>
      </p:sp>
      <p:sp>
        <p:nvSpPr>
          <p:cNvPr id="2" name="Veri Yer Tutucusu 1"/>
          <p:cNvSpPr>
            <a:spLocks noGrp="1"/>
          </p:cNvSpPr>
          <p:nvPr>
            <p:ph type="dt" sz="half" idx="10"/>
          </p:nvPr>
        </p:nvSpPr>
        <p:spPr/>
        <p:txBody>
          <a:bodyPr/>
          <a:lstStyle/>
          <a:p>
            <a:fld id="{5CC5A44A-ABBC-4AF7-AC55-E21628044554}"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21</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5227600"/>
            <a:ext cx="1451766" cy="1128749"/>
          </a:xfrm>
          <a:prstGeom prst="rect">
            <a:avLst/>
          </a:prstGeom>
        </p:spPr>
      </p:pic>
    </p:spTree>
    <p:extLst>
      <p:ext uri="{BB962C8B-B14F-4D97-AF65-F5344CB8AC3E}">
        <p14:creationId xmlns:p14="http://schemas.microsoft.com/office/powerpoint/2010/main" val="976473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Öğrencisi Olan Programlar</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Bilgisayar ve Öğretim Teknolojileri Öğretmenliği Programı (BÖTE)</a:t>
            </a:r>
          </a:p>
          <a:p>
            <a:r>
              <a:rPr lang="tr-TR" dirty="0" smtClean="0"/>
              <a:t>Rehberlik ve Psikolojik Danışmanlık Programı (RPD)</a:t>
            </a:r>
          </a:p>
          <a:p>
            <a:r>
              <a:rPr lang="tr-TR" dirty="0" smtClean="0"/>
              <a:t>Müzik Öğretmenliği Programı</a:t>
            </a:r>
          </a:p>
          <a:p>
            <a:r>
              <a:rPr lang="tr-TR" dirty="0" smtClean="0"/>
              <a:t>Resim İş Öğretmenliği Programı</a:t>
            </a:r>
          </a:p>
          <a:p>
            <a:r>
              <a:rPr lang="tr-TR" dirty="0" smtClean="0"/>
              <a:t>Fen Bilgisi Öğretmenliği Programı</a:t>
            </a:r>
          </a:p>
          <a:p>
            <a:r>
              <a:rPr lang="tr-TR" dirty="0" smtClean="0"/>
              <a:t>İlköğretim Matematik Öğretmenliği Programı</a:t>
            </a:r>
          </a:p>
          <a:p>
            <a:r>
              <a:rPr lang="tr-TR" dirty="0" smtClean="0"/>
              <a:t>Sosyal Bilgiler Öğretmenliği Programı</a:t>
            </a:r>
          </a:p>
          <a:p>
            <a:r>
              <a:rPr lang="tr-TR" dirty="0" smtClean="0"/>
              <a:t>Türkçe Öğretmenliği Programı</a:t>
            </a:r>
          </a:p>
          <a:p>
            <a:r>
              <a:rPr lang="tr-TR" dirty="0" smtClean="0"/>
              <a:t>Sınıf Öğretmenliği Programı</a:t>
            </a:r>
          </a:p>
          <a:p>
            <a:r>
              <a:rPr lang="tr-TR" dirty="0" smtClean="0"/>
              <a:t>Okul Öncesi Öğretmenliği</a:t>
            </a:r>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22</a:t>
            </a:fld>
            <a:endParaRPr lang="en-US"/>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200" y="4294320"/>
            <a:ext cx="2652129" cy="2062030"/>
          </a:xfrm>
          <a:prstGeom prst="rect">
            <a:avLst/>
          </a:prstGeom>
        </p:spPr>
      </p:pic>
    </p:spTree>
    <p:extLst>
      <p:ext uri="{BB962C8B-B14F-4D97-AF65-F5344CB8AC3E}">
        <p14:creationId xmlns:p14="http://schemas.microsoft.com/office/powerpoint/2010/main" val="2050373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a:spLocks noGrp="1"/>
          </p:cNvSpPr>
          <p:nvPr>
            <p:ph type="title"/>
          </p:nvPr>
        </p:nvSpPr>
        <p:spPr/>
        <p:txBody>
          <a:bodyPr/>
          <a:lstStyle/>
          <a:p>
            <a:r>
              <a:rPr lang="tr-TR" dirty="0" smtClean="0"/>
              <a:t>Öğrenci Sayıları</a:t>
            </a:r>
          </a:p>
        </p:txBody>
      </p:sp>
      <p:sp>
        <p:nvSpPr>
          <p:cNvPr id="3" name="İçerik Yer Tutucusu 2"/>
          <p:cNvSpPr>
            <a:spLocks noGrp="1"/>
          </p:cNvSpPr>
          <p:nvPr>
            <p:ph idx="1"/>
          </p:nvPr>
        </p:nvSpPr>
        <p:spPr/>
        <p:txBody>
          <a:bodyPr rtlCol="0">
            <a:normAutofit/>
          </a:bodyPr>
          <a:lstStyle/>
          <a:p>
            <a:pPr marL="0" indent="0" fontAlgn="auto">
              <a:spcAft>
                <a:spcPts val="0"/>
              </a:spcAft>
              <a:buFont typeface="Arial" pitchFamily="34" charset="0"/>
              <a:buNone/>
              <a:defRPr/>
            </a:pPr>
            <a:endParaRPr lang="tr-TR" dirty="0"/>
          </a:p>
        </p:txBody>
      </p:sp>
      <p:sp>
        <p:nvSpPr>
          <p:cNvPr id="2" name="Veri Yer Tutucusu 1"/>
          <p:cNvSpPr>
            <a:spLocks noGrp="1"/>
          </p:cNvSpPr>
          <p:nvPr>
            <p:ph type="dt" sz="half" idx="10"/>
          </p:nvPr>
        </p:nvSpPr>
        <p:spPr/>
        <p:txBody>
          <a:bodyPr/>
          <a:lstStyle/>
          <a:p>
            <a:fld id="{BAE7EEF1-D35D-4CF3-A687-8F116CBAE9E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23</a:t>
            </a:fld>
            <a:endParaRPr lang="en-US"/>
          </a:p>
        </p:txBody>
      </p:sp>
      <p:graphicFrame>
        <p:nvGraphicFramePr>
          <p:cNvPr id="4" name="Tablo 3"/>
          <p:cNvGraphicFramePr>
            <a:graphicFrameLocks noGrp="1"/>
          </p:cNvGraphicFramePr>
          <p:nvPr>
            <p:extLst>
              <p:ext uri="{D42A27DB-BD31-4B8C-83A1-F6EECF244321}">
                <p14:modId xmlns:p14="http://schemas.microsoft.com/office/powerpoint/2010/main" val="3232256841"/>
              </p:ext>
            </p:extLst>
          </p:nvPr>
        </p:nvGraphicFramePr>
        <p:xfrm>
          <a:off x="2211173" y="2274044"/>
          <a:ext cx="6096000" cy="914400"/>
        </p:xfrm>
        <a:graphic>
          <a:graphicData uri="http://schemas.openxmlformats.org/drawingml/2006/table">
            <a:tbl>
              <a:tblPr firstRow="1" bandRow="1">
                <a:tableStyleId>{21E4AEA4-8DFA-4A89-87EB-49C32662AFE0}</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70840">
                <a:tc>
                  <a:txBody>
                    <a:bodyPr/>
                    <a:lstStyle/>
                    <a:p>
                      <a:pPr algn="ctr"/>
                      <a:r>
                        <a:rPr lang="tr-TR" sz="2400" dirty="0" smtClean="0"/>
                        <a:t>Kız</a:t>
                      </a:r>
                      <a:endParaRPr lang="tr-TR" sz="2400" dirty="0">
                        <a:solidFill>
                          <a:schemeClr val="bg1"/>
                        </a:solidFill>
                      </a:endParaRPr>
                    </a:p>
                  </a:txBody>
                  <a:tcPr/>
                </a:tc>
                <a:tc>
                  <a:txBody>
                    <a:bodyPr/>
                    <a:lstStyle/>
                    <a:p>
                      <a:pPr algn="ctr"/>
                      <a:r>
                        <a:rPr lang="tr-TR" sz="2400" dirty="0" smtClean="0"/>
                        <a:t>Erkek</a:t>
                      </a:r>
                      <a:endParaRPr lang="tr-TR" sz="2400" dirty="0">
                        <a:solidFill>
                          <a:schemeClr val="bg1"/>
                        </a:solidFill>
                      </a:endParaRPr>
                    </a:p>
                  </a:txBody>
                  <a:tcPr/>
                </a:tc>
                <a:tc>
                  <a:txBody>
                    <a:bodyPr/>
                    <a:lstStyle/>
                    <a:p>
                      <a:pPr algn="ctr"/>
                      <a:r>
                        <a:rPr lang="tr-TR" sz="2400" dirty="0" smtClean="0"/>
                        <a:t>Toplam</a:t>
                      </a:r>
                      <a:endParaRPr lang="tr-TR" sz="2400" dirty="0">
                        <a:solidFill>
                          <a:schemeClr val="bg1"/>
                        </a:solidFill>
                      </a:endParaRPr>
                    </a:p>
                  </a:txBody>
                  <a:tcPr/>
                </a:tc>
                <a:extLst>
                  <a:ext uri="{0D108BD9-81ED-4DB2-BD59-A6C34878D82A}">
                    <a16:rowId xmlns="" xmlns:a16="http://schemas.microsoft.com/office/drawing/2014/main" val="10000"/>
                  </a:ext>
                </a:extLst>
              </a:tr>
              <a:tr h="370840">
                <a:tc>
                  <a:txBody>
                    <a:bodyPr/>
                    <a:lstStyle/>
                    <a:p>
                      <a:pPr algn="ctr"/>
                      <a:r>
                        <a:rPr lang="tr-TR" sz="2400" dirty="0" smtClean="0"/>
                        <a:t>1591</a:t>
                      </a:r>
                      <a:endParaRPr lang="tr-TR" sz="2400" dirty="0"/>
                    </a:p>
                  </a:txBody>
                  <a:tcPr/>
                </a:tc>
                <a:tc>
                  <a:txBody>
                    <a:bodyPr/>
                    <a:lstStyle/>
                    <a:p>
                      <a:pPr algn="ctr"/>
                      <a:r>
                        <a:rPr lang="tr-TR" sz="2400" dirty="0" smtClean="0"/>
                        <a:t>752</a:t>
                      </a:r>
                      <a:endParaRPr lang="tr-TR" sz="2400" dirty="0"/>
                    </a:p>
                  </a:txBody>
                  <a:tcPr/>
                </a:tc>
                <a:tc>
                  <a:txBody>
                    <a:bodyPr/>
                    <a:lstStyle/>
                    <a:p>
                      <a:pPr algn="ctr"/>
                      <a:r>
                        <a:rPr lang="tr-TR" sz="2400" dirty="0" smtClean="0"/>
                        <a:t>2343</a:t>
                      </a:r>
                      <a:endParaRPr lang="tr-TR" sz="2400" dirty="0"/>
                    </a:p>
                  </a:txBody>
                  <a:tcPr/>
                </a:tc>
                <a:extLst>
                  <a:ext uri="{0D108BD9-81ED-4DB2-BD59-A6C34878D82A}">
                    <a16:rowId xmlns="" xmlns:a16="http://schemas.microsoft.com/office/drawing/2014/main" val="10001"/>
                  </a:ext>
                </a:extLst>
              </a:tr>
            </a:tbl>
          </a:graphicData>
        </a:graphic>
      </p:graphicFrame>
      <p:graphicFrame>
        <p:nvGraphicFramePr>
          <p:cNvPr id="8" name="Grafik 7"/>
          <p:cNvGraphicFramePr>
            <a:graphicFrameLocks/>
          </p:cNvGraphicFramePr>
          <p:nvPr>
            <p:extLst>
              <p:ext uri="{D42A27DB-BD31-4B8C-83A1-F6EECF244321}">
                <p14:modId xmlns:p14="http://schemas.microsoft.com/office/powerpoint/2010/main" val="1217260075"/>
              </p:ext>
            </p:extLst>
          </p:nvPr>
        </p:nvGraphicFramePr>
        <p:xfrm>
          <a:off x="3197654" y="3429000"/>
          <a:ext cx="4123035" cy="2290576"/>
        </p:xfrm>
        <a:graphic>
          <a:graphicData uri="http://schemas.openxmlformats.org/drawingml/2006/chart">
            <c:chart xmlns:c="http://schemas.openxmlformats.org/drawingml/2006/chart" xmlns:r="http://schemas.openxmlformats.org/officeDocument/2006/relationships" r:id="rId2"/>
          </a:graphicData>
        </a:graphic>
      </p:graphicFrame>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50" y="5185812"/>
            <a:ext cx="1478732" cy="1157108"/>
          </a:xfrm>
          <a:prstGeom prst="rect">
            <a:avLst/>
          </a:prstGeom>
        </p:spPr>
      </p:pic>
    </p:spTree>
    <p:extLst>
      <p:ext uri="{BB962C8B-B14F-4D97-AF65-F5344CB8AC3E}">
        <p14:creationId xmlns:p14="http://schemas.microsoft.com/office/powerpoint/2010/main" val="1497399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1"/>
          <p:cNvSpPr>
            <a:spLocks noGrp="1"/>
          </p:cNvSpPr>
          <p:nvPr>
            <p:ph type="title"/>
          </p:nvPr>
        </p:nvSpPr>
        <p:spPr/>
        <p:txBody>
          <a:bodyPr>
            <a:normAutofit/>
          </a:bodyPr>
          <a:lstStyle/>
          <a:p>
            <a:r>
              <a:rPr lang="tr-TR" sz="3200" dirty="0"/>
              <a:t>Programlara Göre Öğrenci Sayıları</a:t>
            </a:r>
            <a:endParaRPr lang="tr-TR" sz="4000" dirty="0" smtClean="0"/>
          </a:p>
        </p:txBody>
      </p:sp>
      <p:graphicFrame>
        <p:nvGraphicFramePr>
          <p:cNvPr id="3" name="Tablo 2"/>
          <p:cNvGraphicFramePr>
            <a:graphicFrameLocks noGrp="1"/>
          </p:cNvGraphicFramePr>
          <p:nvPr>
            <p:extLst>
              <p:ext uri="{D42A27DB-BD31-4B8C-83A1-F6EECF244321}">
                <p14:modId xmlns:p14="http://schemas.microsoft.com/office/powerpoint/2010/main" val="448781291"/>
              </p:ext>
            </p:extLst>
          </p:nvPr>
        </p:nvGraphicFramePr>
        <p:xfrm>
          <a:off x="556569" y="1346761"/>
          <a:ext cx="7920000" cy="4849687"/>
        </p:xfrm>
        <a:graphic>
          <a:graphicData uri="http://schemas.openxmlformats.org/drawingml/2006/table">
            <a:tbl>
              <a:tblPr firstRow="1" bandRow="1">
                <a:tableStyleId>{21E4AEA4-8DFA-4A89-87EB-49C32662AFE0}</a:tableStyleId>
              </a:tblPr>
              <a:tblGrid>
                <a:gridCol w="2981945">
                  <a:extLst>
                    <a:ext uri="{9D8B030D-6E8A-4147-A177-3AD203B41FA5}">
                      <a16:colId xmlns="" xmlns:a16="http://schemas.microsoft.com/office/drawing/2014/main" val="20000"/>
                    </a:ext>
                  </a:extLst>
                </a:gridCol>
                <a:gridCol w="1726389">
                  <a:extLst>
                    <a:ext uri="{9D8B030D-6E8A-4147-A177-3AD203B41FA5}">
                      <a16:colId xmlns="" xmlns:a16="http://schemas.microsoft.com/office/drawing/2014/main" val="20001"/>
                    </a:ext>
                  </a:extLst>
                </a:gridCol>
                <a:gridCol w="1569445">
                  <a:extLst>
                    <a:ext uri="{9D8B030D-6E8A-4147-A177-3AD203B41FA5}">
                      <a16:colId xmlns="" xmlns:a16="http://schemas.microsoft.com/office/drawing/2014/main" val="20002"/>
                    </a:ext>
                  </a:extLst>
                </a:gridCol>
                <a:gridCol w="1642221">
                  <a:extLst>
                    <a:ext uri="{9D8B030D-6E8A-4147-A177-3AD203B41FA5}">
                      <a16:colId xmlns="" xmlns:a16="http://schemas.microsoft.com/office/drawing/2014/main" val="20005"/>
                    </a:ext>
                  </a:extLst>
                </a:gridCol>
              </a:tblGrid>
              <a:tr h="399317">
                <a:tc>
                  <a:txBody>
                    <a:bodyPr/>
                    <a:lstStyle/>
                    <a:p>
                      <a:pPr algn="ctr"/>
                      <a:r>
                        <a:rPr lang="tr-TR" sz="2400" dirty="0" smtClean="0"/>
                        <a:t>Program</a:t>
                      </a:r>
                      <a:endParaRPr lang="tr-TR" sz="2400" dirty="0" smtClean="0">
                        <a:latin typeface="+mj-lt"/>
                      </a:endParaRPr>
                    </a:p>
                  </a:txBody>
                  <a:tcPr anchor="ctr"/>
                </a:tc>
                <a:tc>
                  <a:txBody>
                    <a:bodyPr/>
                    <a:lstStyle/>
                    <a:p>
                      <a:pPr algn="ctr"/>
                      <a:r>
                        <a:rPr lang="tr-TR" sz="2400" dirty="0" smtClean="0"/>
                        <a:t>Kız</a:t>
                      </a:r>
                      <a:endParaRPr lang="tr-TR" sz="2400" dirty="0">
                        <a:latin typeface="+mj-lt"/>
                      </a:endParaRPr>
                    </a:p>
                  </a:txBody>
                  <a:tcPr anchor="ctr"/>
                </a:tc>
                <a:tc>
                  <a:txBody>
                    <a:bodyPr/>
                    <a:lstStyle/>
                    <a:p>
                      <a:pPr algn="ctr"/>
                      <a:r>
                        <a:rPr lang="tr-TR" sz="2400" dirty="0" smtClean="0"/>
                        <a:t>Erkek</a:t>
                      </a:r>
                      <a:endParaRPr lang="tr-TR" sz="2400" dirty="0">
                        <a:latin typeface="+mj-lt"/>
                      </a:endParaRPr>
                    </a:p>
                  </a:txBody>
                  <a:tcPr anchor="ctr"/>
                </a:tc>
                <a:tc>
                  <a:txBody>
                    <a:bodyPr/>
                    <a:lstStyle/>
                    <a:p>
                      <a:pPr algn="ctr"/>
                      <a:r>
                        <a:rPr lang="tr-TR" sz="2400" dirty="0" smtClean="0"/>
                        <a:t>Toplam</a:t>
                      </a:r>
                      <a:endParaRPr lang="tr-TR" sz="2400" dirty="0">
                        <a:latin typeface="+mj-lt"/>
                      </a:endParaRPr>
                    </a:p>
                  </a:txBody>
                  <a:tcPr anchor="ctr"/>
                </a:tc>
                <a:extLst>
                  <a:ext uri="{0D108BD9-81ED-4DB2-BD59-A6C34878D82A}">
                    <a16:rowId xmlns="" xmlns:a16="http://schemas.microsoft.com/office/drawing/2014/main" val="10000"/>
                  </a:ext>
                </a:extLst>
              </a:tr>
              <a:tr h="399317">
                <a:tc>
                  <a:txBody>
                    <a:bodyPr/>
                    <a:lstStyle/>
                    <a:p>
                      <a:pPr marL="144000" algn="l" rtl="0" fontAlgn="ctr"/>
                      <a:r>
                        <a:rPr lang="tr-TR" sz="2100" u="none" strike="noStrike" dirty="0" smtClean="0">
                          <a:effectLst/>
                        </a:rPr>
                        <a:t>BÖTE</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55</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80</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135</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2"/>
                  </a:ext>
                </a:extLst>
              </a:tr>
              <a:tr h="399317">
                <a:tc>
                  <a:txBody>
                    <a:bodyPr/>
                    <a:lstStyle/>
                    <a:p>
                      <a:pPr marL="144000" algn="l" rtl="0" fontAlgn="ctr"/>
                      <a:r>
                        <a:rPr lang="tr-TR" sz="2100" u="none" strike="noStrike" dirty="0" smtClean="0">
                          <a:effectLst/>
                        </a:rPr>
                        <a:t>RPD</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198</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76</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274</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3"/>
                  </a:ext>
                </a:extLst>
              </a:tr>
              <a:tr h="399317">
                <a:tc>
                  <a:txBody>
                    <a:bodyPr/>
                    <a:lstStyle/>
                    <a:p>
                      <a:pPr marL="144000" algn="l" rtl="0" fontAlgn="ctr"/>
                      <a:r>
                        <a:rPr lang="tr-TR" sz="2100" u="none" strike="noStrike" dirty="0" smtClean="0">
                          <a:effectLst/>
                        </a:rPr>
                        <a:t>Müzik </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95</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52</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147</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4"/>
                  </a:ext>
                </a:extLst>
              </a:tr>
              <a:tr h="399317">
                <a:tc>
                  <a:txBody>
                    <a:bodyPr/>
                    <a:lstStyle/>
                    <a:p>
                      <a:pPr marL="144000" algn="l" rtl="0" fontAlgn="ctr"/>
                      <a:r>
                        <a:rPr lang="tr-TR" sz="2100" u="none" strike="noStrike" dirty="0" smtClean="0">
                          <a:effectLst/>
                        </a:rPr>
                        <a:t>Resim İş</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76</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41</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117</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5"/>
                  </a:ext>
                </a:extLst>
              </a:tr>
              <a:tr h="399317">
                <a:tc>
                  <a:txBody>
                    <a:bodyPr/>
                    <a:lstStyle/>
                    <a:p>
                      <a:pPr marL="144000" algn="l" rtl="0" fontAlgn="ctr"/>
                      <a:r>
                        <a:rPr lang="tr-TR" sz="2100" u="none" strike="noStrike" dirty="0" smtClean="0">
                          <a:effectLst/>
                        </a:rPr>
                        <a:t>Fen Bilgisi</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186</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54</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240</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6"/>
                  </a:ext>
                </a:extLst>
              </a:tr>
              <a:tr h="399317">
                <a:tc>
                  <a:txBody>
                    <a:bodyPr/>
                    <a:lstStyle/>
                    <a:p>
                      <a:pPr marL="144000" algn="l" rtl="0" fontAlgn="ctr"/>
                      <a:r>
                        <a:rPr lang="tr-TR" sz="2100" u="none" strike="noStrike" dirty="0" smtClean="0">
                          <a:effectLst/>
                        </a:rPr>
                        <a:t>İlköğretim Matematik</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196</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54</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250</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7"/>
                  </a:ext>
                </a:extLst>
              </a:tr>
              <a:tr h="399317">
                <a:tc>
                  <a:txBody>
                    <a:bodyPr/>
                    <a:lstStyle/>
                    <a:p>
                      <a:pPr marL="144000" algn="l" rtl="0" fontAlgn="ctr"/>
                      <a:r>
                        <a:rPr lang="tr-TR" sz="2100" u="none" strike="noStrike" dirty="0" smtClean="0">
                          <a:effectLst/>
                        </a:rPr>
                        <a:t>Sosyal</a:t>
                      </a:r>
                      <a:r>
                        <a:rPr lang="tr-TR" sz="2100" u="none" strike="noStrike" baseline="0" dirty="0" smtClean="0">
                          <a:effectLst/>
                        </a:rPr>
                        <a:t> Bilgiler </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212</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171</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chemeClr val="dk1"/>
                          </a:solidFill>
                          <a:effectLst/>
                          <a:latin typeface="+mn-lt"/>
                        </a:rPr>
                        <a:t>383</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8"/>
                  </a:ext>
                </a:extLst>
              </a:tr>
              <a:tr h="399317">
                <a:tc>
                  <a:txBody>
                    <a:bodyPr/>
                    <a:lstStyle/>
                    <a:p>
                      <a:pPr marL="144000" algn="l" rtl="0" fontAlgn="ctr"/>
                      <a:r>
                        <a:rPr lang="tr-TR" sz="2100" u="none" strike="noStrike" dirty="0" smtClean="0">
                          <a:effectLst/>
                        </a:rPr>
                        <a:t>Türkçe</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184</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101</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u="none" strike="noStrike" dirty="0" smtClean="0">
                          <a:effectLst/>
                        </a:rPr>
                        <a:t>285</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9"/>
                  </a:ext>
                </a:extLst>
              </a:tr>
              <a:tr h="399317">
                <a:tc>
                  <a:txBody>
                    <a:bodyPr/>
                    <a:lstStyle/>
                    <a:p>
                      <a:pPr marL="144000" algn="l" rtl="0" fontAlgn="ctr"/>
                      <a:r>
                        <a:rPr lang="tr-TR" sz="2100" u="none" strike="noStrike" dirty="0" smtClean="0">
                          <a:effectLst/>
                        </a:rPr>
                        <a:t>Sınıf</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355</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116</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471</a:t>
                      </a:r>
                      <a:endParaRPr lang="tr-TR" sz="2100" b="0"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4242651780"/>
                  </a:ext>
                </a:extLst>
              </a:tr>
              <a:tr h="399317">
                <a:tc>
                  <a:txBody>
                    <a:bodyPr/>
                    <a:lstStyle/>
                    <a:p>
                      <a:pPr marL="144000" algn="l" rtl="0" fontAlgn="ctr"/>
                      <a:r>
                        <a:rPr lang="tr-TR" sz="2100" u="none" strike="noStrike" dirty="0" smtClean="0">
                          <a:effectLst/>
                        </a:rPr>
                        <a:t>Okul</a:t>
                      </a:r>
                      <a:r>
                        <a:rPr lang="tr-TR" sz="2100" u="none" strike="noStrike" baseline="0" dirty="0" smtClean="0">
                          <a:effectLst/>
                        </a:rPr>
                        <a:t> Öncesi Öğretmenliği</a:t>
                      </a:r>
                      <a:endParaRPr lang="tr-TR" sz="2100" b="1"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34</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7</a:t>
                      </a:r>
                      <a:endParaRPr lang="tr-TR" sz="2100" b="0" i="0" u="none" strike="noStrike" dirty="0">
                        <a:solidFill>
                          <a:srgbClr val="000000"/>
                        </a:solidFill>
                        <a:effectLst/>
                        <a:latin typeface="+mj-lt"/>
                      </a:endParaRPr>
                    </a:p>
                  </a:txBody>
                  <a:tcPr marL="9525" marR="9525" marT="9525" marB="0" anchor="ctr"/>
                </a:tc>
                <a:tc>
                  <a:txBody>
                    <a:bodyPr/>
                    <a:lstStyle/>
                    <a:p>
                      <a:pPr algn="ctr" rtl="0" fontAlgn="ctr"/>
                      <a:r>
                        <a:rPr lang="tr-TR" sz="2100" b="0" i="0" u="none" strike="noStrike" dirty="0" smtClean="0">
                          <a:solidFill>
                            <a:srgbClr val="000000"/>
                          </a:solidFill>
                          <a:effectLst/>
                          <a:latin typeface="+mj-lt"/>
                        </a:rPr>
                        <a:t>41</a:t>
                      </a:r>
                      <a:endParaRPr lang="tr-TR" sz="2100" b="0"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3240348356"/>
                  </a:ext>
                </a:extLst>
              </a:tr>
              <a:tr h="399317">
                <a:tc>
                  <a:txBody>
                    <a:bodyPr/>
                    <a:lstStyle/>
                    <a:p>
                      <a:pPr marL="144000" algn="ctr" rtl="0" fontAlgn="ctr"/>
                      <a:r>
                        <a:rPr lang="tr-TR" sz="2100" b="1" u="none" strike="noStrike" dirty="0">
                          <a:effectLst/>
                        </a:rPr>
                        <a:t>TOPLAM</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1" i="0" u="none" strike="noStrike" dirty="0" smtClean="0">
                          <a:solidFill>
                            <a:srgbClr val="000000"/>
                          </a:solidFill>
                          <a:effectLst/>
                          <a:latin typeface="+mj-lt"/>
                        </a:rPr>
                        <a:t>1591</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1" i="0" u="none" strike="noStrike" dirty="0" smtClean="0">
                          <a:solidFill>
                            <a:srgbClr val="000000"/>
                          </a:solidFill>
                          <a:effectLst/>
                          <a:latin typeface="+mj-lt"/>
                        </a:rPr>
                        <a:t>752</a:t>
                      </a:r>
                      <a:endParaRPr lang="tr-TR" sz="2100" b="1" i="0" u="none" strike="noStrike" dirty="0">
                        <a:solidFill>
                          <a:srgbClr val="000000"/>
                        </a:solidFill>
                        <a:effectLst/>
                        <a:latin typeface="+mj-lt"/>
                      </a:endParaRPr>
                    </a:p>
                  </a:txBody>
                  <a:tcPr marL="9525" marR="9525" marT="9525" marB="0" anchor="ctr"/>
                </a:tc>
                <a:tc>
                  <a:txBody>
                    <a:bodyPr/>
                    <a:lstStyle/>
                    <a:p>
                      <a:pPr algn="ctr" rtl="0" fontAlgn="ctr"/>
                      <a:r>
                        <a:rPr lang="tr-TR" sz="2100" b="1" i="0" u="none" strike="noStrike" dirty="0" smtClean="0">
                          <a:solidFill>
                            <a:srgbClr val="000000"/>
                          </a:solidFill>
                          <a:effectLst/>
                          <a:latin typeface="+mj-lt"/>
                        </a:rPr>
                        <a:t>2343</a:t>
                      </a:r>
                      <a:endParaRPr lang="tr-TR" sz="21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4009321124"/>
                  </a:ext>
                </a:extLst>
              </a:tr>
            </a:tbl>
          </a:graphicData>
        </a:graphic>
      </p:graphicFrame>
      <p:sp>
        <p:nvSpPr>
          <p:cNvPr id="5" name="Veri Yer Tutucusu 4"/>
          <p:cNvSpPr>
            <a:spLocks noGrp="1"/>
          </p:cNvSpPr>
          <p:nvPr>
            <p:ph type="dt" sz="half" idx="10"/>
          </p:nvPr>
        </p:nvSpPr>
        <p:spPr/>
        <p:txBody>
          <a:bodyPr/>
          <a:lstStyle/>
          <a:p>
            <a:fld id="{F7D69497-B2FD-4B38-9DB5-182A8B1DE095}" type="datetime1">
              <a:rPr lang="tr-TR" smtClean="0"/>
              <a:t>07.05.2018</a:t>
            </a:fld>
            <a:endParaRPr lang="en-US"/>
          </a:p>
        </p:txBody>
      </p:sp>
      <p:sp>
        <p:nvSpPr>
          <p:cNvPr id="6" name="Altbilgi Yer Tutucusu 5"/>
          <p:cNvSpPr>
            <a:spLocks noGrp="1"/>
          </p:cNvSpPr>
          <p:nvPr>
            <p:ph type="ftr" sz="quarter" idx="11"/>
          </p:nvPr>
        </p:nvSpPr>
        <p:spPr/>
        <p:txBody>
          <a:bodyPr/>
          <a:lstStyle/>
          <a:p>
            <a:r>
              <a:rPr lang="en-US" smtClean="0"/>
              <a:t>ÖHÜ Eğitim Fakültesi</a:t>
            </a:r>
            <a:endParaRPr lang="en-US"/>
          </a:p>
        </p:txBody>
      </p:sp>
      <p:sp>
        <p:nvSpPr>
          <p:cNvPr id="7" name="Slayt Numarası Yer Tutucusu 6"/>
          <p:cNvSpPr>
            <a:spLocks noGrp="1"/>
          </p:cNvSpPr>
          <p:nvPr>
            <p:ph type="sldNum" sz="quarter" idx="12"/>
          </p:nvPr>
        </p:nvSpPr>
        <p:spPr/>
        <p:txBody>
          <a:bodyPr/>
          <a:lstStyle/>
          <a:p>
            <a:fld id="{B82CCC60-E8CD-4174-8B1A-7DF615B22EEF}" type="slidenum">
              <a:rPr lang="en-US" smtClean="0"/>
              <a:pPr/>
              <a:t>24</a:t>
            </a:fld>
            <a:endParaRPr lang="en-US"/>
          </a:p>
        </p:txBody>
      </p:sp>
    </p:spTree>
    <p:extLst>
      <p:ext uri="{BB962C8B-B14F-4D97-AF65-F5344CB8AC3E}">
        <p14:creationId xmlns:p14="http://schemas.microsoft.com/office/powerpoint/2010/main" val="2188659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2128720" y="374900"/>
            <a:ext cx="6260907" cy="763525"/>
          </a:xfrm>
        </p:spPr>
        <p:txBody>
          <a:bodyPr/>
          <a:lstStyle/>
          <a:p>
            <a:r>
              <a:rPr lang="tr-TR" dirty="0" smtClean="0"/>
              <a:t>Yabancı Uyruklu Öğrenci Sayısı</a:t>
            </a:r>
            <a:endParaRPr lang="tr-TR" dirty="0"/>
          </a:p>
        </p:txBody>
      </p:sp>
      <p:sp>
        <p:nvSpPr>
          <p:cNvPr id="8" name="İçerik Yer Tutucusu 7"/>
          <p:cNvSpPr>
            <a:spLocks noGrp="1"/>
          </p:cNvSpPr>
          <p:nvPr>
            <p:ph idx="1"/>
          </p:nvPr>
        </p:nvSpPr>
        <p:spPr>
          <a:xfrm>
            <a:off x="2128721" y="2360065"/>
            <a:ext cx="6260907" cy="3664919"/>
          </a:xfrm>
        </p:spPr>
        <p:txBody>
          <a:bodyPr/>
          <a:lstStyle/>
          <a:p>
            <a:r>
              <a:rPr lang="tr-TR" dirty="0" smtClean="0"/>
              <a:t>Eğitim Fakültesi bünyesinde 10’si kız, 13’i erkek olmak üzere toplam </a:t>
            </a:r>
            <a:r>
              <a:rPr lang="tr-TR" dirty="0" smtClean="0">
                <a:solidFill>
                  <a:srgbClr val="FF0000"/>
                </a:solidFill>
                <a:effectLst>
                  <a:outerShdw blurRad="38100" dist="38100" dir="2700000" algn="tl">
                    <a:srgbClr val="000000">
                      <a:alpha val="43137"/>
                    </a:srgbClr>
                  </a:outerShdw>
                </a:effectLst>
              </a:rPr>
              <a:t>23</a:t>
            </a:r>
            <a:r>
              <a:rPr lang="tr-TR" dirty="0" smtClean="0"/>
              <a:t> yabancı uyruklu öğrenci öğrenim görmektedir.</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25</a:t>
            </a:fld>
            <a:endParaRPr lang="en-US"/>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60" y="5093279"/>
            <a:ext cx="1221640" cy="1215525"/>
          </a:xfrm>
          <a:prstGeom prst="rect">
            <a:avLst/>
          </a:prstGeom>
        </p:spPr>
      </p:pic>
    </p:spTree>
    <p:extLst>
      <p:ext uri="{BB962C8B-B14F-4D97-AF65-F5344CB8AC3E}">
        <p14:creationId xmlns:p14="http://schemas.microsoft.com/office/powerpoint/2010/main" val="694464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823310" y="501649"/>
            <a:ext cx="6260907" cy="763525"/>
          </a:xfrm>
        </p:spPr>
        <p:txBody>
          <a:bodyPr/>
          <a:lstStyle/>
          <a:p>
            <a:r>
              <a:rPr lang="tr-TR" dirty="0" smtClean="0"/>
              <a:t>Eğitim Dili</a:t>
            </a:r>
            <a:endParaRPr lang="tr-TR" dirty="0"/>
          </a:p>
        </p:txBody>
      </p:sp>
      <p:sp>
        <p:nvSpPr>
          <p:cNvPr id="8" name="İçerik Yer Tutucusu 7"/>
          <p:cNvSpPr>
            <a:spLocks noGrp="1"/>
          </p:cNvSpPr>
          <p:nvPr>
            <p:ph idx="1"/>
          </p:nvPr>
        </p:nvSpPr>
        <p:spPr>
          <a:xfrm>
            <a:off x="2128721" y="1596540"/>
            <a:ext cx="6260907" cy="4428444"/>
          </a:xfrm>
        </p:spPr>
        <p:txBody>
          <a:bodyPr/>
          <a:lstStyle/>
          <a:p>
            <a:r>
              <a:rPr lang="tr-TR" dirty="0" smtClean="0"/>
              <a:t>Fakültemizde açık olan tüm programlarda eğitim dili </a:t>
            </a:r>
            <a:r>
              <a:rPr lang="tr-TR" dirty="0" err="1" smtClean="0"/>
              <a:t>Türkçe’dir</a:t>
            </a:r>
            <a:r>
              <a:rPr lang="tr-TR" dirty="0" smtClean="0"/>
              <a:t>.</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26</a:t>
            </a:fld>
            <a:endParaRPr lang="en-US"/>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55" y="5520658"/>
            <a:ext cx="1387845" cy="835692"/>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245" y="2633650"/>
            <a:ext cx="5335525" cy="3557017"/>
          </a:xfrm>
          <a:prstGeom prst="rect">
            <a:avLst/>
          </a:prstGeom>
          <a:ln>
            <a:noFill/>
          </a:ln>
          <a:effectLst>
            <a:softEdge rad="112500"/>
          </a:effectLst>
        </p:spPr>
      </p:pic>
    </p:spTree>
    <p:extLst>
      <p:ext uri="{BB962C8B-B14F-4D97-AF65-F5344CB8AC3E}">
        <p14:creationId xmlns:p14="http://schemas.microsoft.com/office/powerpoint/2010/main" val="3239170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2125309" y="445185"/>
            <a:ext cx="6260907" cy="763525"/>
          </a:xfrm>
        </p:spPr>
        <p:txBody>
          <a:bodyPr/>
          <a:lstStyle/>
          <a:p>
            <a:r>
              <a:rPr lang="tr-TR" dirty="0" smtClean="0"/>
              <a:t>Öğrenci Kabulü</a:t>
            </a:r>
            <a:endParaRPr lang="tr-TR" dirty="0"/>
          </a:p>
        </p:txBody>
      </p:sp>
      <p:sp>
        <p:nvSpPr>
          <p:cNvPr id="8" name="İçerik Yer Tutucusu 7"/>
          <p:cNvSpPr>
            <a:spLocks noGrp="1"/>
          </p:cNvSpPr>
          <p:nvPr>
            <p:ph idx="1"/>
          </p:nvPr>
        </p:nvSpPr>
        <p:spPr>
          <a:xfrm>
            <a:off x="2128721" y="1749245"/>
            <a:ext cx="6260907" cy="4275739"/>
          </a:xfrm>
        </p:spPr>
        <p:txBody>
          <a:bodyPr>
            <a:normAutofit lnSpcReduction="10000"/>
          </a:bodyPr>
          <a:lstStyle/>
          <a:p>
            <a:r>
              <a:rPr lang="tr-TR" dirty="0"/>
              <a:t>Öğrenci Seçme ve Yerleştirme Merkezi (ÖSYM) tarafından yürütülen ulusal sınav </a:t>
            </a:r>
            <a:r>
              <a:rPr lang="tr-TR" dirty="0" smtClean="0"/>
              <a:t>ile,</a:t>
            </a:r>
            <a:endParaRPr lang="tr-TR" dirty="0"/>
          </a:p>
          <a:p>
            <a:r>
              <a:rPr lang="tr-TR" dirty="0"/>
              <a:t>Yatay Geçiş  -  Denk bölümlere </a:t>
            </a:r>
            <a:r>
              <a:rPr lang="tr-TR" dirty="0" smtClean="0"/>
              <a:t>geçişle,</a:t>
            </a:r>
            <a:endParaRPr lang="tr-TR" dirty="0"/>
          </a:p>
          <a:p>
            <a:r>
              <a:rPr lang="tr-TR" dirty="0"/>
              <a:t>Dikey Geçiş – Ön lisans mezunu öğrenci sınavı </a:t>
            </a:r>
            <a:r>
              <a:rPr lang="tr-TR" dirty="0" smtClean="0"/>
              <a:t>ile,</a:t>
            </a:r>
            <a:endParaRPr lang="tr-TR" dirty="0"/>
          </a:p>
          <a:p>
            <a:r>
              <a:rPr lang="tr-TR" dirty="0"/>
              <a:t>Yabancı Öğrenci Kabulü – Ömer </a:t>
            </a:r>
            <a:r>
              <a:rPr lang="tr-TR" dirty="0" err="1"/>
              <a:t>Halisdemir</a:t>
            </a:r>
            <a:r>
              <a:rPr lang="tr-TR" dirty="0"/>
              <a:t> Üniversitesi  şartları/yaptırımlarına başvuru </a:t>
            </a:r>
            <a:r>
              <a:rPr lang="tr-TR" dirty="0" smtClean="0"/>
              <a:t>ile gerçekleşmektedir.</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27</a:t>
            </a:fld>
            <a:endParaRPr lang="en-US"/>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5261460"/>
            <a:ext cx="1575978" cy="1094890"/>
          </a:xfrm>
          <a:prstGeom prst="rect">
            <a:avLst/>
          </a:prstGeom>
        </p:spPr>
      </p:pic>
    </p:spTree>
    <p:extLst>
      <p:ext uri="{BB962C8B-B14F-4D97-AF65-F5344CB8AC3E}">
        <p14:creationId xmlns:p14="http://schemas.microsoft.com/office/powerpoint/2010/main" val="2414157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Bilgi ve Teknolojik Kaynaklar* </a:t>
            </a:r>
            <a:endParaRPr lang="tr-TR" dirty="0"/>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191133750"/>
              </p:ext>
            </p:extLst>
          </p:nvPr>
        </p:nvGraphicFramePr>
        <p:xfrm>
          <a:off x="601663" y="1444625"/>
          <a:ext cx="7940676" cy="3235960"/>
        </p:xfrm>
        <a:graphic>
          <a:graphicData uri="http://schemas.openxmlformats.org/drawingml/2006/table">
            <a:tbl>
              <a:tblPr firstRow="1" bandRow="1">
                <a:tableStyleId>{21E4AEA4-8DFA-4A89-87EB-49C32662AFE0}</a:tableStyleId>
              </a:tblPr>
              <a:tblGrid>
                <a:gridCol w="1985169">
                  <a:extLst>
                    <a:ext uri="{9D8B030D-6E8A-4147-A177-3AD203B41FA5}">
                      <a16:colId xmlns="" xmlns:a16="http://schemas.microsoft.com/office/drawing/2014/main" val="2455546040"/>
                    </a:ext>
                  </a:extLst>
                </a:gridCol>
                <a:gridCol w="1985169">
                  <a:extLst>
                    <a:ext uri="{9D8B030D-6E8A-4147-A177-3AD203B41FA5}">
                      <a16:colId xmlns="" xmlns:a16="http://schemas.microsoft.com/office/drawing/2014/main" val="3764490297"/>
                    </a:ext>
                  </a:extLst>
                </a:gridCol>
                <a:gridCol w="1985169">
                  <a:extLst>
                    <a:ext uri="{9D8B030D-6E8A-4147-A177-3AD203B41FA5}">
                      <a16:colId xmlns="" xmlns:a16="http://schemas.microsoft.com/office/drawing/2014/main" val="3732377514"/>
                    </a:ext>
                  </a:extLst>
                </a:gridCol>
                <a:gridCol w="1985169">
                  <a:extLst>
                    <a:ext uri="{9D8B030D-6E8A-4147-A177-3AD203B41FA5}">
                      <a16:colId xmlns="" xmlns:a16="http://schemas.microsoft.com/office/drawing/2014/main" val="2354601932"/>
                    </a:ext>
                  </a:extLst>
                </a:gridCol>
              </a:tblGrid>
              <a:tr h="370840">
                <a:tc>
                  <a:txBody>
                    <a:bodyPr/>
                    <a:lstStyle/>
                    <a:p>
                      <a:pPr algn="ctr"/>
                      <a:r>
                        <a:rPr lang="tr-TR" dirty="0" smtClean="0"/>
                        <a:t>Türü</a:t>
                      </a:r>
                      <a:endParaRPr lang="tr-TR" dirty="0"/>
                    </a:p>
                  </a:txBody>
                  <a:tcPr anchor="ctr"/>
                </a:tc>
                <a:tc>
                  <a:txBody>
                    <a:bodyPr/>
                    <a:lstStyle/>
                    <a:p>
                      <a:pPr algn="ctr"/>
                      <a:r>
                        <a:rPr lang="tr-TR" dirty="0" smtClean="0"/>
                        <a:t>Adet</a:t>
                      </a:r>
                      <a:endParaRPr lang="tr-TR" dirty="0"/>
                    </a:p>
                  </a:txBody>
                  <a:tcPr anchor="ctr"/>
                </a:tc>
                <a:tc>
                  <a:txBody>
                    <a:bodyPr/>
                    <a:lstStyle/>
                    <a:p>
                      <a:pPr algn="ctr"/>
                      <a:r>
                        <a:rPr lang="tr-TR" dirty="0" smtClean="0"/>
                        <a:t>Türü</a:t>
                      </a:r>
                      <a:endParaRPr lang="tr-TR" dirty="0"/>
                    </a:p>
                  </a:txBody>
                  <a:tcPr anchor="ctr"/>
                </a:tc>
                <a:tc>
                  <a:txBody>
                    <a:bodyPr/>
                    <a:lstStyle/>
                    <a:p>
                      <a:pPr algn="ctr"/>
                      <a:r>
                        <a:rPr lang="tr-TR" dirty="0" smtClean="0"/>
                        <a:t>Adet</a:t>
                      </a:r>
                      <a:endParaRPr lang="tr-TR" dirty="0"/>
                    </a:p>
                  </a:txBody>
                  <a:tcPr anchor="ctr"/>
                </a:tc>
                <a:extLst>
                  <a:ext uri="{0D108BD9-81ED-4DB2-BD59-A6C34878D82A}">
                    <a16:rowId xmlns="" xmlns:a16="http://schemas.microsoft.com/office/drawing/2014/main" val="2414269676"/>
                  </a:ext>
                </a:extLst>
              </a:tr>
              <a:tr h="370840">
                <a:tc>
                  <a:txBody>
                    <a:bodyPr/>
                    <a:lstStyle/>
                    <a:p>
                      <a:pPr algn="ctr"/>
                      <a:r>
                        <a:rPr lang="tr-TR" dirty="0" smtClean="0"/>
                        <a:t>Masaüstü</a:t>
                      </a:r>
                      <a:r>
                        <a:rPr lang="tr-TR" baseline="0" dirty="0" smtClean="0"/>
                        <a:t> Bilgisayar</a:t>
                      </a:r>
                      <a:endParaRPr lang="tr-TR" dirty="0"/>
                    </a:p>
                  </a:txBody>
                  <a:tcPr anchor="ctr"/>
                </a:tc>
                <a:tc>
                  <a:txBody>
                    <a:bodyPr/>
                    <a:lstStyle/>
                    <a:p>
                      <a:pPr algn="ctr"/>
                      <a:r>
                        <a:rPr lang="tr-TR" dirty="0" smtClean="0"/>
                        <a:t>292</a:t>
                      </a:r>
                      <a:endParaRPr lang="tr-TR" dirty="0"/>
                    </a:p>
                  </a:txBody>
                  <a:tcPr anchor="ctr"/>
                </a:tc>
                <a:tc>
                  <a:txBody>
                    <a:bodyPr/>
                    <a:lstStyle/>
                    <a:p>
                      <a:pPr algn="ctr"/>
                      <a:r>
                        <a:rPr lang="tr-TR" dirty="0" smtClean="0"/>
                        <a:t>Taşınabilir Bilgisayar</a:t>
                      </a:r>
                      <a:endParaRPr lang="tr-TR" dirty="0"/>
                    </a:p>
                  </a:txBody>
                  <a:tcPr anchor="ctr"/>
                </a:tc>
                <a:tc>
                  <a:txBody>
                    <a:bodyPr/>
                    <a:lstStyle/>
                    <a:p>
                      <a:pPr algn="ctr"/>
                      <a:r>
                        <a:rPr lang="tr-TR" dirty="0" smtClean="0"/>
                        <a:t>4</a:t>
                      </a:r>
                      <a:endParaRPr lang="tr-TR" dirty="0"/>
                    </a:p>
                  </a:txBody>
                  <a:tcPr anchor="ctr"/>
                </a:tc>
                <a:extLst>
                  <a:ext uri="{0D108BD9-81ED-4DB2-BD59-A6C34878D82A}">
                    <a16:rowId xmlns="" xmlns:a16="http://schemas.microsoft.com/office/drawing/2014/main" val="361792612"/>
                  </a:ext>
                </a:extLst>
              </a:tr>
              <a:tr h="370840">
                <a:tc>
                  <a:txBody>
                    <a:bodyPr/>
                    <a:lstStyle/>
                    <a:p>
                      <a:pPr algn="ctr"/>
                      <a:r>
                        <a:rPr lang="tr-TR" dirty="0" smtClean="0"/>
                        <a:t>Yazıcı</a:t>
                      </a:r>
                      <a:endParaRPr lang="tr-TR" dirty="0"/>
                    </a:p>
                  </a:txBody>
                  <a:tcPr anchor="ctr"/>
                </a:tc>
                <a:tc>
                  <a:txBody>
                    <a:bodyPr/>
                    <a:lstStyle/>
                    <a:p>
                      <a:pPr algn="ctr"/>
                      <a:r>
                        <a:rPr lang="tr-TR" dirty="0" smtClean="0"/>
                        <a:t>35</a:t>
                      </a:r>
                      <a:endParaRPr lang="tr-TR" dirty="0"/>
                    </a:p>
                  </a:txBody>
                  <a:tcPr anchor="ctr"/>
                </a:tc>
                <a:tc>
                  <a:txBody>
                    <a:bodyPr/>
                    <a:lstStyle/>
                    <a:p>
                      <a:pPr algn="ctr"/>
                      <a:r>
                        <a:rPr lang="tr-TR" dirty="0" smtClean="0"/>
                        <a:t>Projeksiyon</a:t>
                      </a:r>
                      <a:endParaRPr lang="tr-TR" dirty="0"/>
                    </a:p>
                  </a:txBody>
                  <a:tcPr anchor="ctr"/>
                </a:tc>
                <a:tc>
                  <a:txBody>
                    <a:bodyPr/>
                    <a:lstStyle/>
                    <a:p>
                      <a:pPr algn="ctr"/>
                      <a:r>
                        <a:rPr lang="tr-TR" dirty="0" smtClean="0"/>
                        <a:t>22</a:t>
                      </a:r>
                      <a:endParaRPr lang="tr-TR" dirty="0"/>
                    </a:p>
                  </a:txBody>
                  <a:tcPr anchor="ctr"/>
                </a:tc>
                <a:extLst>
                  <a:ext uri="{0D108BD9-81ED-4DB2-BD59-A6C34878D82A}">
                    <a16:rowId xmlns="" xmlns:a16="http://schemas.microsoft.com/office/drawing/2014/main" val="513075902"/>
                  </a:ext>
                </a:extLst>
              </a:tr>
              <a:tr h="370840">
                <a:tc>
                  <a:txBody>
                    <a:bodyPr/>
                    <a:lstStyle/>
                    <a:p>
                      <a:pPr algn="ctr"/>
                      <a:r>
                        <a:rPr lang="tr-TR" dirty="0" smtClean="0"/>
                        <a:t>Tepegöz</a:t>
                      </a:r>
                      <a:endParaRPr lang="tr-TR" dirty="0"/>
                    </a:p>
                  </a:txBody>
                  <a:tcPr anchor="ctr"/>
                </a:tc>
                <a:tc>
                  <a:txBody>
                    <a:bodyPr/>
                    <a:lstStyle/>
                    <a:p>
                      <a:pPr algn="ctr"/>
                      <a:r>
                        <a:rPr lang="tr-TR" dirty="0" smtClean="0"/>
                        <a:t>19</a:t>
                      </a:r>
                      <a:endParaRPr lang="tr-TR" dirty="0"/>
                    </a:p>
                  </a:txBody>
                  <a:tcPr anchor="ctr"/>
                </a:tc>
                <a:tc>
                  <a:txBody>
                    <a:bodyPr/>
                    <a:lstStyle/>
                    <a:p>
                      <a:pPr algn="ctr"/>
                      <a:r>
                        <a:rPr lang="tr-TR" dirty="0" smtClean="0"/>
                        <a:t>Slayt Makinesi</a:t>
                      </a:r>
                      <a:endParaRPr lang="tr-TR" dirty="0"/>
                    </a:p>
                  </a:txBody>
                  <a:tcPr anchor="ctr"/>
                </a:tc>
                <a:tc>
                  <a:txBody>
                    <a:bodyPr/>
                    <a:lstStyle/>
                    <a:p>
                      <a:pPr algn="ctr"/>
                      <a:endParaRPr lang="tr-TR" dirty="0"/>
                    </a:p>
                  </a:txBody>
                  <a:tcPr anchor="ctr"/>
                </a:tc>
                <a:extLst>
                  <a:ext uri="{0D108BD9-81ED-4DB2-BD59-A6C34878D82A}">
                    <a16:rowId xmlns="" xmlns:a16="http://schemas.microsoft.com/office/drawing/2014/main" val="1640917290"/>
                  </a:ext>
                </a:extLst>
              </a:tr>
              <a:tr h="370840">
                <a:tc>
                  <a:txBody>
                    <a:bodyPr/>
                    <a:lstStyle/>
                    <a:p>
                      <a:pPr algn="ctr"/>
                      <a:r>
                        <a:rPr lang="tr-TR" dirty="0" smtClean="0"/>
                        <a:t>Baskı Makinesi</a:t>
                      </a:r>
                      <a:endParaRPr lang="tr-TR" dirty="0"/>
                    </a:p>
                  </a:txBody>
                  <a:tcPr anchor="ctr"/>
                </a:tc>
                <a:tc>
                  <a:txBody>
                    <a:bodyPr/>
                    <a:lstStyle/>
                    <a:p>
                      <a:pPr algn="ctr"/>
                      <a:r>
                        <a:rPr lang="tr-TR" dirty="0" smtClean="0"/>
                        <a:t>1</a:t>
                      </a:r>
                      <a:endParaRPr lang="tr-TR" dirty="0"/>
                    </a:p>
                  </a:txBody>
                  <a:tcPr anchor="ctr"/>
                </a:tc>
                <a:tc>
                  <a:txBody>
                    <a:bodyPr/>
                    <a:lstStyle/>
                    <a:p>
                      <a:pPr algn="ctr"/>
                      <a:r>
                        <a:rPr lang="tr-TR" dirty="0" smtClean="0"/>
                        <a:t>Fotokopi Makinesi</a:t>
                      </a:r>
                      <a:endParaRPr lang="tr-TR" dirty="0"/>
                    </a:p>
                  </a:txBody>
                  <a:tcPr anchor="ctr"/>
                </a:tc>
                <a:tc>
                  <a:txBody>
                    <a:bodyPr/>
                    <a:lstStyle/>
                    <a:p>
                      <a:pPr algn="ctr"/>
                      <a:r>
                        <a:rPr lang="tr-TR" dirty="0" smtClean="0"/>
                        <a:t>3</a:t>
                      </a:r>
                      <a:endParaRPr lang="tr-TR" dirty="0"/>
                    </a:p>
                  </a:txBody>
                  <a:tcPr anchor="ctr"/>
                </a:tc>
                <a:extLst>
                  <a:ext uri="{0D108BD9-81ED-4DB2-BD59-A6C34878D82A}">
                    <a16:rowId xmlns="" xmlns:a16="http://schemas.microsoft.com/office/drawing/2014/main" val="2930007046"/>
                  </a:ext>
                </a:extLst>
              </a:tr>
              <a:tr h="370840">
                <a:tc>
                  <a:txBody>
                    <a:bodyPr/>
                    <a:lstStyle/>
                    <a:p>
                      <a:pPr algn="ctr"/>
                      <a:r>
                        <a:rPr lang="tr-TR" dirty="0" smtClean="0"/>
                        <a:t>Faks</a:t>
                      </a:r>
                      <a:endParaRPr lang="tr-TR" dirty="0"/>
                    </a:p>
                  </a:txBody>
                  <a:tcPr anchor="ctr"/>
                </a:tc>
                <a:tc>
                  <a:txBody>
                    <a:bodyPr/>
                    <a:lstStyle/>
                    <a:p>
                      <a:pPr algn="ctr"/>
                      <a:r>
                        <a:rPr lang="tr-TR" dirty="0" smtClean="0"/>
                        <a:t>3</a:t>
                      </a:r>
                      <a:endParaRPr lang="tr-TR" dirty="0"/>
                    </a:p>
                  </a:txBody>
                  <a:tcPr anchor="ctr"/>
                </a:tc>
                <a:tc>
                  <a:txBody>
                    <a:bodyPr/>
                    <a:lstStyle/>
                    <a:p>
                      <a:pPr algn="ctr"/>
                      <a:r>
                        <a:rPr lang="tr-TR" dirty="0" smtClean="0"/>
                        <a:t>Fotoğraf Makinesi</a:t>
                      </a:r>
                      <a:endParaRPr lang="tr-TR" dirty="0"/>
                    </a:p>
                  </a:txBody>
                  <a:tcPr anchor="ctr"/>
                </a:tc>
                <a:tc>
                  <a:txBody>
                    <a:bodyPr/>
                    <a:lstStyle/>
                    <a:p>
                      <a:pPr algn="ctr"/>
                      <a:r>
                        <a:rPr lang="tr-TR" dirty="0" smtClean="0"/>
                        <a:t>4</a:t>
                      </a:r>
                      <a:endParaRPr lang="tr-TR" dirty="0"/>
                    </a:p>
                  </a:txBody>
                  <a:tcPr anchor="ctr"/>
                </a:tc>
                <a:extLst>
                  <a:ext uri="{0D108BD9-81ED-4DB2-BD59-A6C34878D82A}">
                    <a16:rowId xmlns="" xmlns:a16="http://schemas.microsoft.com/office/drawing/2014/main" val="39732118"/>
                  </a:ext>
                </a:extLst>
              </a:tr>
              <a:tr h="370840">
                <a:tc>
                  <a:txBody>
                    <a:bodyPr/>
                    <a:lstStyle/>
                    <a:p>
                      <a:pPr algn="ctr"/>
                      <a:r>
                        <a:rPr lang="tr-TR" dirty="0" smtClean="0"/>
                        <a:t>Kamera</a:t>
                      </a:r>
                      <a:endParaRPr lang="tr-TR" dirty="0"/>
                    </a:p>
                  </a:txBody>
                  <a:tcPr anchor="ctr"/>
                </a:tc>
                <a:tc>
                  <a:txBody>
                    <a:bodyPr/>
                    <a:lstStyle/>
                    <a:p>
                      <a:pPr algn="ctr"/>
                      <a:r>
                        <a:rPr lang="tr-TR" dirty="0" smtClean="0"/>
                        <a:t>13</a:t>
                      </a:r>
                      <a:endParaRPr lang="tr-TR" dirty="0"/>
                    </a:p>
                  </a:txBody>
                  <a:tcPr anchor="ctr"/>
                </a:tc>
                <a:tc>
                  <a:txBody>
                    <a:bodyPr/>
                    <a:lstStyle/>
                    <a:p>
                      <a:pPr algn="ctr"/>
                      <a:r>
                        <a:rPr lang="tr-TR" dirty="0" smtClean="0"/>
                        <a:t>Tarayıcı</a:t>
                      </a:r>
                      <a:endParaRPr lang="tr-TR" dirty="0"/>
                    </a:p>
                  </a:txBody>
                  <a:tcPr anchor="ctr"/>
                </a:tc>
                <a:tc>
                  <a:txBody>
                    <a:bodyPr/>
                    <a:lstStyle/>
                    <a:p>
                      <a:pPr algn="ctr"/>
                      <a:r>
                        <a:rPr lang="tr-TR" dirty="0" smtClean="0"/>
                        <a:t>9</a:t>
                      </a:r>
                      <a:endParaRPr lang="tr-TR" dirty="0"/>
                    </a:p>
                  </a:txBody>
                  <a:tcPr anchor="ctr"/>
                </a:tc>
                <a:extLst>
                  <a:ext uri="{0D108BD9-81ED-4DB2-BD59-A6C34878D82A}">
                    <a16:rowId xmlns="" xmlns:a16="http://schemas.microsoft.com/office/drawing/2014/main" val="2706724210"/>
                  </a:ext>
                </a:extLst>
              </a:tr>
              <a:tr h="370840">
                <a:tc>
                  <a:txBody>
                    <a:bodyPr/>
                    <a:lstStyle/>
                    <a:p>
                      <a:pPr algn="ctr"/>
                      <a:r>
                        <a:rPr lang="tr-TR" dirty="0" smtClean="0"/>
                        <a:t>Mikroskop</a:t>
                      </a:r>
                      <a:endParaRPr lang="tr-TR" dirty="0"/>
                    </a:p>
                  </a:txBody>
                  <a:tcPr anchor="ctr"/>
                </a:tc>
                <a:tc>
                  <a:txBody>
                    <a:bodyPr/>
                    <a:lstStyle/>
                    <a:p>
                      <a:pPr algn="ctr"/>
                      <a:r>
                        <a:rPr lang="tr-TR" dirty="0" smtClean="0"/>
                        <a:t>30</a:t>
                      </a:r>
                      <a:endParaRPr lang="tr-TR" dirty="0"/>
                    </a:p>
                  </a:txBody>
                  <a:tcPr anchor="ctr"/>
                </a:tc>
                <a:tc>
                  <a:txBody>
                    <a:bodyPr/>
                    <a:lstStyle/>
                    <a:p>
                      <a:pPr algn="ctr"/>
                      <a:r>
                        <a:rPr lang="tr-TR" dirty="0" smtClean="0"/>
                        <a:t>Piyano</a:t>
                      </a:r>
                      <a:endParaRPr lang="tr-TR" dirty="0"/>
                    </a:p>
                  </a:txBody>
                  <a:tcPr anchor="ctr"/>
                </a:tc>
                <a:tc>
                  <a:txBody>
                    <a:bodyPr/>
                    <a:lstStyle/>
                    <a:p>
                      <a:pPr algn="ctr"/>
                      <a:r>
                        <a:rPr lang="tr-TR" smtClean="0"/>
                        <a:t>29</a:t>
                      </a:r>
                      <a:endParaRPr lang="tr-TR" dirty="0"/>
                    </a:p>
                  </a:txBody>
                  <a:tcPr anchor="ctr"/>
                </a:tc>
                <a:extLst>
                  <a:ext uri="{0D108BD9-81ED-4DB2-BD59-A6C34878D82A}">
                    <a16:rowId xmlns="" xmlns:a16="http://schemas.microsoft.com/office/drawing/2014/main" val="1137650618"/>
                  </a:ext>
                </a:extLst>
              </a:tr>
            </a:tbl>
          </a:graphicData>
        </a:graphic>
      </p:graphicFrame>
      <p:sp>
        <p:nvSpPr>
          <p:cNvPr id="4" name="Veri Yer Tutucusu 3"/>
          <p:cNvSpPr>
            <a:spLocks noGrp="1"/>
          </p:cNvSpPr>
          <p:nvPr>
            <p:ph type="dt" sz="half" idx="10"/>
          </p:nvPr>
        </p:nvSpPr>
        <p:spPr/>
        <p:txBody>
          <a:bodyPr/>
          <a:lstStyle/>
          <a:p>
            <a:fld id="{8A6A0461-553C-44BD-988B-D8B85F8F529D}" type="datetime1">
              <a:rPr lang="tr-TR" smtClean="0"/>
              <a:t>07.05.2018</a:t>
            </a:fld>
            <a:endParaRPr lang="en-US"/>
          </a:p>
        </p:txBody>
      </p:sp>
      <p:sp>
        <p:nvSpPr>
          <p:cNvPr id="5" name="Altbilgi Yer Tutucusu 4"/>
          <p:cNvSpPr>
            <a:spLocks noGrp="1"/>
          </p:cNvSpPr>
          <p:nvPr>
            <p:ph type="ftr" sz="quarter" idx="11"/>
          </p:nvPr>
        </p:nvSpPr>
        <p:spPr/>
        <p:txBody>
          <a:bodyPr/>
          <a:lstStyle/>
          <a:p>
            <a:r>
              <a:rPr lang="tr-TR" dirty="0" smtClean="0"/>
              <a:t>ÖHÜ Eğitim Fakültesi</a:t>
            </a:r>
            <a:endParaRPr lang="tr-TR" dirty="0"/>
          </a:p>
        </p:txBody>
      </p:sp>
      <p:sp>
        <p:nvSpPr>
          <p:cNvPr id="6" name="Slayt Numarası Yer Tutucusu 5"/>
          <p:cNvSpPr>
            <a:spLocks noGrp="1"/>
          </p:cNvSpPr>
          <p:nvPr>
            <p:ph type="sldNum" sz="quarter" idx="12"/>
          </p:nvPr>
        </p:nvSpPr>
        <p:spPr/>
        <p:txBody>
          <a:bodyPr/>
          <a:lstStyle/>
          <a:p>
            <a:fld id="{B82CCC60-E8CD-4174-8B1A-7DF615B22EEF}" type="slidenum">
              <a:rPr lang="en-US" smtClean="0"/>
              <a:pPr/>
              <a:t>28</a:t>
            </a:fld>
            <a:endParaRPr lang="en-US"/>
          </a:p>
        </p:txBody>
      </p:sp>
      <p:sp>
        <p:nvSpPr>
          <p:cNvPr id="11" name="Metin kutusu 10"/>
          <p:cNvSpPr txBox="1"/>
          <p:nvPr/>
        </p:nvSpPr>
        <p:spPr>
          <a:xfrm>
            <a:off x="601663" y="4956050"/>
            <a:ext cx="7940666" cy="1200329"/>
          </a:xfrm>
          <a:prstGeom prst="rect">
            <a:avLst/>
          </a:prstGeom>
          <a:noFill/>
        </p:spPr>
        <p:txBody>
          <a:bodyPr wrap="square" rtlCol="0">
            <a:spAutoFit/>
          </a:bodyPr>
          <a:lstStyle/>
          <a:p>
            <a:r>
              <a:rPr lang="tr-TR" sz="2400" dirty="0" smtClean="0"/>
              <a:t>* Yukarıda en fazla sahip olunan kaynaklar listelenmiştir. Özellikle laboratuvarlarda ve atölyelerde kullanılmakta olan pek çok kaynak listede yer almamaktadır.</a:t>
            </a:r>
            <a:endParaRPr lang="tr-TR" sz="2400" dirty="0"/>
          </a:p>
        </p:txBody>
      </p:sp>
    </p:spTree>
    <p:extLst>
      <p:ext uri="{BB962C8B-B14F-4D97-AF65-F5344CB8AC3E}">
        <p14:creationId xmlns:p14="http://schemas.microsoft.com/office/powerpoint/2010/main" val="143353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3058461202"/>
              </p:ext>
            </p:extLst>
          </p:nvPr>
        </p:nvGraphicFramePr>
        <p:xfrm>
          <a:off x="1" y="1397011"/>
          <a:ext cx="9143999" cy="4407786"/>
        </p:xfrm>
        <a:graphic>
          <a:graphicData uri="http://schemas.openxmlformats.org/drawingml/2006/table">
            <a:tbl>
              <a:tblPr firstRow="1" bandRow="1">
                <a:tableStyleId>{21E4AEA4-8DFA-4A89-87EB-49C32662AFE0}</a:tableStyleId>
              </a:tblPr>
              <a:tblGrid>
                <a:gridCol w="2739539">
                  <a:extLst>
                    <a:ext uri="{9D8B030D-6E8A-4147-A177-3AD203B41FA5}">
                      <a16:colId xmlns="" xmlns:a16="http://schemas.microsoft.com/office/drawing/2014/main" val="20000"/>
                    </a:ext>
                  </a:extLst>
                </a:gridCol>
                <a:gridCol w="1068935">
                  <a:extLst>
                    <a:ext uri="{9D8B030D-6E8A-4147-A177-3AD203B41FA5}">
                      <a16:colId xmlns="" xmlns:a16="http://schemas.microsoft.com/office/drawing/2014/main" val="20001"/>
                    </a:ext>
                  </a:extLst>
                </a:gridCol>
                <a:gridCol w="1068935">
                  <a:extLst>
                    <a:ext uri="{9D8B030D-6E8A-4147-A177-3AD203B41FA5}">
                      <a16:colId xmlns="" xmlns:a16="http://schemas.microsoft.com/office/drawing/2014/main" val="20002"/>
                    </a:ext>
                  </a:extLst>
                </a:gridCol>
                <a:gridCol w="1140713">
                  <a:extLst>
                    <a:ext uri="{9D8B030D-6E8A-4147-A177-3AD203B41FA5}">
                      <a16:colId xmlns="" xmlns:a16="http://schemas.microsoft.com/office/drawing/2014/main" val="20003"/>
                    </a:ext>
                  </a:extLst>
                </a:gridCol>
                <a:gridCol w="1041959">
                  <a:extLst>
                    <a:ext uri="{9D8B030D-6E8A-4147-A177-3AD203B41FA5}">
                      <a16:colId xmlns="" xmlns:a16="http://schemas.microsoft.com/office/drawing/2014/main" val="20004"/>
                    </a:ext>
                  </a:extLst>
                </a:gridCol>
                <a:gridCol w="1041959">
                  <a:extLst>
                    <a:ext uri="{9D8B030D-6E8A-4147-A177-3AD203B41FA5}">
                      <a16:colId xmlns="" xmlns:a16="http://schemas.microsoft.com/office/drawing/2014/main" val="20005"/>
                    </a:ext>
                  </a:extLst>
                </a:gridCol>
                <a:gridCol w="1041959">
                  <a:extLst>
                    <a:ext uri="{9D8B030D-6E8A-4147-A177-3AD203B41FA5}">
                      <a16:colId xmlns="" xmlns:a16="http://schemas.microsoft.com/office/drawing/2014/main" val="20006"/>
                    </a:ext>
                  </a:extLst>
                </a:gridCol>
              </a:tblGrid>
              <a:tr h="594343">
                <a:tc>
                  <a:txBody>
                    <a:bodyPr/>
                    <a:lstStyle/>
                    <a:p>
                      <a:pPr algn="ctr"/>
                      <a:r>
                        <a:rPr lang="tr-TR" dirty="0" smtClean="0"/>
                        <a:t>Bölüm</a:t>
                      </a:r>
                      <a:endParaRPr lang="tr-TR" dirty="0"/>
                    </a:p>
                  </a:txBody>
                  <a:tcPr anchor="ctr"/>
                </a:tc>
                <a:tc>
                  <a:txBody>
                    <a:bodyPr/>
                    <a:lstStyle/>
                    <a:p>
                      <a:pPr algn="ctr"/>
                      <a:r>
                        <a:rPr lang="tr-TR" dirty="0" smtClean="0"/>
                        <a:t>Prof. Dr. </a:t>
                      </a:r>
                      <a:endParaRPr lang="tr-TR" dirty="0"/>
                    </a:p>
                  </a:txBody>
                  <a:tcPr anchor="ctr"/>
                </a:tc>
                <a:tc>
                  <a:txBody>
                    <a:bodyPr/>
                    <a:lstStyle/>
                    <a:p>
                      <a:pPr algn="ctr"/>
                      <a:r>
                        <a:rPr lang="tr-TR" dirty="0" smtClean="0"/>
                        <a:t>Doç. Dr. </a:t>
                      </a:r>
                      <a:endParaRPr lang="tr-TR" dirty="0"/>
                    </a:p>
                  </a:txBody>
                  <a:tcPr anchor="ctr"/>
                </a:tc>
                <a:tc>
                  <a:txBody>
                    <a:bodyPr/>
                    <a:lstStyle/>
                    <a:p>
                      <a:pPr algn="ctr"/>
                      <a:r>
                        <a:rPr lang="tr-TR" dirty="0" smtClean="0"/>
                        <a:t>Dr.</a:t>
                      </a:r>
                      <a:r>
                        <a:rPr lang="tr-TR" baseline="0" dirty="0" smtClean="0"/>
                        <a:t> </a:t>
                      </a:r>
                      <a:r>
                        <a:rPr lang="tr-TR" baseline="0" dirty="0" err="1" smtClean="0"/>
                        <a:t>Öğr.Üyesi</a:t>
                      </a:r>
                      <a:r>
                        <a:rPr lang="tr-TR" dirty="0" smtClean="0"/>
                        <a:t> </a:t>
                      </a:r>
                      <a:endParaRPr lang="tr-TR" dirty="0"/>
                    </a:p>
                  </a:txBody>
                  <a:tcPr anchor="ctr"/>
                </a:tc>
                <a:tc>
                  <a:txBody>
                    <a:bodyPr/>
                    <a:lstStyle/>
                    <a:p>
                      <a:pPr algn="ctr"/>
                      <a:r>
                        <a:rPr lang="tr-TR" dirty="0" err="1" smtClean="0"/>
                        <a:t>Öğr</a:t>
                      </a:r>
                      <a:r>
                        <a:rPr lang="tr-TR" dirty="0" smtClean="0"/>
                        <a:t>. Gör.</a:t>
                      </a:r>
                      <a:endParaRPr lang="tr-TR" dirty="0"/>
                    </a:p>
                  </a:txBody>
                  <a:tcPr anchor="ctr"/>
                </a:tc>
                <a:tc>
                  <a:txBody>
                    <a:bodyPr/>
                    <a:lstStyle/>
                    <a:p>
                      <a:pPr algn="ctr"/>
                      <a:r>
                        <a:rPr lang="tr-TR" dirty="0" smtClean="0"/>
                        <a:t>Arş. Gör.</a:t>
                      </a:r>
                      <a:endParaRPr lang="tr-TR" dirty="0"/>
                    </a:p>
                  </a:txBody>
                  <a:tcPr anchor="ctr"/>
                </a:tc>
                <a:tc>
                  <a:txBody>
                    <a:bodyPr/>
                    <a:lstStyle/>
                    <a:p>
                      <a:pPr algn="ctr"/>
                      <a:r>
                        <a:rPr lang="tr-TR" dirty="0" smtClean="0"/>
                        <a:t>Toplam</a:t>
                      </a:r>
                      <a:endParaRPr lang="tr-TR" dirty="0"/>
                    </a:p>
                  </a:txBody>
                  <a:tcPr anchor="ctr"/>
                </a:tc>
                <a:extLst>
                  <a:ext uri="{0D108BD9-81ED-4DB2-BD59-A6C34878D82A}">
                    <a16:rowId xmlns="" xmlns:a16="http://schemas.microsoft.com/office/drawing/2014/main" val="10000"/>
                  </a:ext>
                </a:extLst>
              </a:tr>
              <a:tr h="418634">
                <a:tc>
                  <a:txBody>
                    <a:bodyPr/>
                    <a:lstStyle/>
                    <a:p>
                      <a:pPr algn="l"/>
                      <a:r>
                        <a:rPr lang="tr-TR" dirty="0" smtClean="0"/>
                        <a:t>BÖTE</a:t>
                      </a:r>
                      <a:endParaRPr lang="tr-TR" b="1"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4</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b="1" dirty="0" smtClean="0"/>
                        <a:t>4</a:t>
                      </a:r>
                      <a:endParaRPr lang="tr-TR" b="1" dirty="0"/>
                    </a:p>
                  </a:txBody>
                  <a:tcPr anchor="ctr"/>
                </a:tc>
                <a:extLst>
                  <a:ext uri="{0D108BD9-81ED-4DB2-BD59-A6C34878D82A}">
                    <a16:rowId xmlns="" xmlns:a16="http://schemas.microsoft.com/office/drawing/2014/main" val="10001"/>
                  </a:ext>
                </a:extLst>
              </a:tr>
              <a:tr h="418634">
                <a:tc>
                  <a:txBody>
                    <a:bodyPr/>
                    <a:lstStyle/>
                    <a:p>
                      <a:pPr algn="l"/>
                      <a:r>
                        <a:rPr lang="tr-TR" dirty="0" smtClean="0"/>
                        <a:t>Eğitim</a:t>
                      </a:r>
                      <a:r>
                        <a:rPr lang="tr-TR" baseline="0" dirty="0" smtClean="0"/>
                        <a:t> Bilimleri</a:t>
                      </a:r>
                      <a:endParaRPr lang="tr-TR" b="1" dirty="0"/>
                    </a:p>
                  </a:txBody>
                  <a:tcPr anchor="ctr"/>
                </a:tc>
                <a:tc>
                  <a:txBody>
                    <a:bodyPr/>
                    <a:lstStyle/>
                    <a:p>
                      <a:pPr algn="ctr"/>
                      <a:r>
                        <a:rPr lang="tr-TR" dirty="0" smtClean="0"/>
                        <a:t>3</a:t>
                      </a:r>
                      <a:endParaRPr lang="tr-TR" dirty="0"/>
                    </a:p>
                  </a:txBody>
                  <a:tcPr anchor="ctr"/>
                </a:tc>
                <a:tc>
                  <a:txBody>
                    <a:bodyPr/>
                    <a:lstStyle/>
                    <a:p>
                      <a:pPr algn="ctr"/>
                      <a:r>
                        <a:rPr lang="tr-TR" dirty="0" smtClean="0"/>
                        <a:t>2</a:t>
                      </a:r>
                      <a:endParaRPr lang="tr-TR" dirty="0"/>
                    </a:p>
                  </a:txBody>
                  <a:tcPr anchor="ctr"/>
                </a:tc>
                <a:tc>
                  <a:txBody>
                    <a:bodyPr/>
                    <a:lstStyle/>
                    <a:p>
                      <a:pPr algn="ctr"/>
                      <a:r>
                        <a:rPr lang="tr-TR" dirty="0" smtClean="0"/>
                        <a:t>10</a:t>
                      </a:r>
                      <a:endParaRPr lang="tr-TR" dirty="0"/>
                    </a:p>
                  </a:txBody>
                  <a:tcPr anchor="ctr"/>
                </a:tc>
                <a:tc>
                  <a:txBody>
                    <a:bodyPr/>
                    <a:lstStyle/>
                    <a:p>
                      <a:pPr algn="ctr"/>
                      <a:r>
                        <a:rPr lang="tr-TR" dirty="0" smtClean="0"/>
                        <a:t>1</a:t>
                      </a:r>
                      <a:endParaRPr lang="tr-TR" dirty="0"/>
                    </a:p>
                  </a:txBody>
                  <a:tcPr anchor="ctr"/>
                </a:tc>
                <a:tc>
                  <a:txBody>
                    <a:bodyPr/>
                    <a:lstStyle/>
                    <a:p>
                      <a:pPr algn="ctr"/>
                      <a:r>
                        <a:rPr lang="tr-TR" dirty="0" smtClean="0"/>
                        <a:t>4</a:t>
                      </a:r>
                      <a:endParaRPr lang="tr-TR" dirty="0"/>
                    </a:p>
                  </a:txBody>
                  <a:tcPr anchor="ctr"/>
                </a:tc>
                <a:tc>
                  <a:txBody>
                    <a:bodyPr/>
                    <a:lstStyle/>
                    <a:p>
                      <a:pPr algn="ctr"/>
                      <a:r>
                        <a:rPr lang="tr-TR" b="1" dirty="0" smtClean="0"/>
                        <a:t>20</a:t>
                      </a:r>
                      <a:endParaRPr lang="tr-TR" b="1" dirty="0"/>
                    </a:p>
                  </a:txBody>
                  <a:tcPr anchor="ctr"/>
                </a:tc>
                <a:extLst>
                  <a:ext uri="{0D108BD9-81ED-4DB2-BD59-A6C34878D82A}">
                    <a16:rowId xmlns="" xmlns:a16="http://schemas.microsoft.com/office/drawing/2014/main" val="10002"/>
                  </a:ext>
                </a:extLst>
              </a:tr>
              <a:tr h="418634">
                <a:tc>
                  <a:txBody>
                    <a:bodyPr/>
                    <a:lstStyle/>
                    <a:p>
                      <a:pPr algn="l"/>
                      <a:r>
                        <a:rPr lang="tr-TR" dirty="0" smtClean="0"/>
                        <a:t>Güzel Sanatlar</a:t>
                      </a:r>
                      <a:endParaRPr lang="tr-TR" b="1" dirty="0"/>
                    </a:p>
                  </a:txBody>
                  <a:tcPr anchor="ctr"/>
                </a:tc>
                <a:tc>
                  <a:txBody>
                    <a:bodyPr/>
                    <a:lstStyle/>
                    <a:p>
                      <a:pPr algn="ctr"/>
                      <a:r>
                        <a:rPr lang="tr-TR" dirty="0" smtClean="0"/>
                        <a:t>1</a:t>
                      </a:r>
                      <a:endParaRPr lang="tr-TR" dirty="0"/>
                    </a:p>
                  </a:txBody>
                  <a:tcPr anchor="ctr"/>
                </a:tc>
                <a:tc>
                  <a:txBody>
                    <a:bodyPr/>
                    <a:lstStyle/>
                    <a:p>
                      <a:pPr algn="ctr"/>
                      <a:r>
                        <a:rPr lang="tr-TR" dirty="0" smtClean="0"/>
                        <a:t>2</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3</a:t>
                      </a:r>
                      <a:endParaRPr lang="tr-TR" dirty="0"/>
                    </a:p>
                  </a:txBody>
                  <a:tcPr anchor="ctr"/>
                </a:tc>
                <a:tc>
                  <a:txBody>
                    <a:bodyPr/>
                    <a:lstStyle/>
                    <a:p>
                      <a:pPr algn="ctr"/>
                      <a:r>
                        <a:rPr lang="tr-TR" dirty="0" smtClean="0"/>
                        <a:t>2</a:t>
                      </a:r>
                      <a:endParaRPr lang="tr-TR" dirty="0"/>
                    </a:p>
                  </a:txBody>
                  <a:tcPr anchor="ctr"/>
                </a:tc>
                <a:tc>
                  <a:txBody>
                    <a:bodyPr/>
                    <a:lstStyle/>
                    <a:p>
                      <a:pPr algn="ctr"/>
                      <a:r>
                        <a:rPr lang="tr-TR" b="1" dirty="0" smtClean="0"/>
                        <a:t>15</a:t>
                      </a:r>
                      <a:endParaRPr lang="tr-TR" b="1" dirty="0"/>
                    </a:p>
                  </a:txBody>
                  <a:tcPr anchor="ctr"/>
                </a:tc>
                <a:extLst>
                  <a:ext uri="{0D108BD9-81ED-4DB2-BD59-A6C34878D82A}">
                    <a16:rowId xmlns="" xmlns:a16="http://schemas.microsoft.com/office/drawing/2014/main" val="10003"/>
                  </a:ext>
                </a:extLst>
              </a:tr>
              <a:tr h="418634">
                <a:tc>
                  <a:txBody>
                    <a:bodyPr/>
                    <a:lstStyle/>
                    <a:p>
                      <a:pPr algn="l"/>
                      <a:r>
                        <a:rPr lang="tr-TR" dirty="0" smtClean="0"/>
                        <a:t>Matematik ve Fen Bilimleri</a:t>
                      </a:r>
                      <a:endParaRPr lang="tr-TR" b="1" dirty="0"/>
                    </a:p>
                  </a:txBody>
                  <a:tcPr anchor="ctr"/>
                </a:tc>
                <a:tc>
                  <a:txBody>
                    <a:bodyPr/>
                    <a:lstStyle/>
                    <a:p>
                      <a:pPr algn="ctr"/>
                      <a:r>
                        <a:rPr lang="tr-TR" dirty="0" smtClean="0"/>
                        <a:t>2</a:t>
                      </a:r>
                      <a:endParaRPr lang="tr-TR" dirty="0"/>
                    </a:p>
                  </a:txBody>
                  <a:tcPr anchor="ctr"/>
                </a:tc>
                <a:tc>
                  <a:txBody>
                    <a:bodyPr/>
                    <a:lstStyle/>
                    <a:p>
                      <a:pPr algn="ctr"/>
                      <a:r>
                        <a:rPr lang="tr-TR" dirty="0" smtClean="0"/>
                        <a:t>6</a:t>
                      </a:r>
                      <a:endParaRPr lang="tr-TR" dirty="0"/>
                    </a:p>
                  </a:txBody>
                  <a:tcPr anchor="ctr"/>
                </a:tc>
                <a:tc>
                  <a:txBody>
                    <a:bodyPr/>
                    <a:lstStyle/>
                    <a:p>
                      <a:pPr algn="ctr"/>
                      <a:r>
                        <a:rPr lang="tr-TR" dirty="0" smtClean="0"/>
                        <a:t>5</a:t>
                      </a:r>
                      <a:endParaRPr lang="tr-TR" dirty="0"/>
                    </a:p>
                  </a:txBody>
                  <a:tcPr anchor="ctr"/>
                </a:tc>
                <a:tc>
                  <a:txBody>
                    <a:bodyPr/>
                    <a:lstStyle/>
                    <a:p>
                      <a:pPr algn="ctr"/>
                      <a:r>
                        <a:rPr lang="tr-TR" dirty="0" smtClean="0"/>
                        <a:t>2</a:t>
                      </a:r>
                      <a:endParaRPr lang="tr-TR" dirty="0"/>
                    </a:p>
                  </a:txBody>
                  <a:tcPr anchor="ctr"/>
                </a:tc>
                <a:tc>
                  <a:txBody>
                    <a:bodyPr/>
                    <a:lstStyle/>
                    <a:p>
                      <a:pPr algn="ctr"/>
                      <a:r>
                        <a:rPr lang="tr-TR" dirty="0" smtClean="0"/>
                        <a:t>1</a:t>
                      </a:r>
                      <a:endParaRPr lang="tr-TR" dirty="0"/>
                    </a:p>
                  </a:txBody>
                  <a:tcPr anchor="ctr"/>
                </a:tc>
                <a:tc>
                  <a:txBody>
                    <a:bodyPr/>
                    <a:lstStyle/>
                    <a:p>
                      <a:pPr algn="ctr"/>
                      <a:r>
                        <a:rPr lang="tr-TR" b="1" dirty="0" smtClean="0"/>
                        <a:t>16</a:t>
                      </a:r>
                      <a:endParaRPr lang="tr-TR" b="1" dirty="0"/>
                    </a:p>
                  </a:txBody>
                  <a:tcPr anchor="ctr"/>
                </a:tc>
                <a:extLst>
                  <a:ext uri="{0D108BD9-81ED-4DB2-BD59-A6C34878D82A}">
                    <a16:rowId xmlns="" xmlns:a16="http://schemas.microsoft.com/office/drawing/2014/main" val="10004"/>
                  </a:ext>
                </a:extLst>
              </a:tr>
              <a:tr h="418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Türkçe ve </a:t>
                      </a:r>
                      <a:r>
                        <a:rPr lang="tr-TR" dirty="0" smtClean="0"/>
                        <a:t>Sosyal Bilimler</a:t>
                      </a:r>
                      <a:r>
                        <a:rPr lang="tr-TR" baseline="0" dirty="0" smtClean="0"/>
                        <a:t> </a:t>
                      </a:r>
                      <a:endParaRPr lang="tr-TR" b="1" dirty="0"/>
                    </a:p>
                  </a:txBody>
                  <a:tcPr anchor="ctr"/>
                </a:tc>
                <a:tc>
                  <a:txBody>
                    <a:bodyPr/>
                    <a:lstStyle/>
                    <a:p>
                      <a:pPr algn="ctr"/>
                      <a:r>
                        <a:rPr lang="tr-TR" dirty="0" smtClean="0"/>
                        <a:t>1</a:t>
                      </a:r>
                      <a:endParaRPr lang="tr-TR" dirty="0"/>
                    </a:p>
                  </a:txBody>
                  <a:tcPr anchor="ctr"/>
                </a:tc>
                <a:tc>
                  <a:txBody>
                    <a:bodyPr/>
                    <a:lstStyle/>
                    <a:p>
                      <a:pPr algn="ctr"/>
                      <a:r>
                        <a:rPr lang="tr-TR" dirty="0" smtClean="0"/>
                        <a:t>5</a:t>
                      </a:r>
                      <a:endParaRPr lang="tr-TR" dirty="0"/>
                    </a:p>
                  </a:txBody>
                  <a:tcPr anchor="ctr"/>
                </a:tc>
                <a:tc>
                  <a:txBody>
                    <a:bodyPr/>
                    <a:lstStyle/>
                    <a:p>
                      <a:pPr algn="ctr"/>
                      <a:r>
                        <a:rPr lang="tr-TR" dirty="0" smtClean="0"/>
                        <a:t>10</a:t>
                      </a:r>
                      <a:endParaRPr lang="tr-TR" dirty="0"/>
                    </a:p>
                  </a:txBody>
                  <a:tcPr anchor="ctr"/>
                </a:tc>
                <a:tc>
                  <a:txBody>
                    <a:bodyPr/>
                    <a:lstStyle/>
                    <a:p>
                      <a:pPr algn="ctr"/>
                      <a:r>
                        <a:rPr lang="tr-TR" dirty="0" smtClean="0"/>
                        <a:t>1</a:t>
                      </a:r>
                      <a:endParaRPr lang="tr-TR" dirty="0"/>
                    </a:p>
                  </a:txBody>
                  <a:tcPr anchor="ctr"/>
                </a:tc>
                <a:tc>
                  <a:txBody>
                    <a:bodyPr/>
                    <a:lstStyle/>
                    <a:p>
                      <a:pPr algn="ctr"/>
                      <a:r>
                        <a:rPr lang="tr-TR" dirty="0" smtClean="0"/>
                        <a:t>1</a:t>
                      </a:r>
                      <a:endParaRPr lang="tr-TR" dirty="0"/>
                    </a:p>
                  </a:txBody>
                  <a:tcPr anchor="ctr"/>
                </a:tc>
                <a:tc>
                  <a:txBody>
                    <a:bodyPr/>
                    <a:lstStyle/>
                    <a:p>
                      <a:pPr algn="ctr"/>
                      <a:r>
                        <a:rPr lang="tr-TR" b="1" dirty="0" smtClean="0"/>
                        <a:t>18</a:t>
                      </a:r>
                      <a:endParaRPr lang="tr-TR" b="1" dirty="0"/>
                    </a:p>
                  </a:txBody>
                  <a:tcPr anchor="ctr"/>
                </a:tc>
                <a:extLst>
                  <a:ext uri="{0D108BD9-81ED-4DB2-BD59-A6C34878D82A}">
                    <a16:rowId xmlns="" xmlns:a16="http://schemas.microsoft.com/office/drawing/2014/main" val="10005"/>
                  </a:ext>
                </a:extLst>
              </a:tr>
              <a:tr h="418634">
                <a:tc>
                  <a:txBody>
                    <a:bodyPr/>
                    <a:lstStyle/>
                    <a:p>
                      <a:pPr algn="l"/>
                      <a:r>
                        <a:rPr lang="tr-TR" dirty="0" smtClean="0"/>
                        <a:t>Yabancı Diller</a:t>
                      </a:r>
                      <a:endParaRPr lang="tr-TR" b="1"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2</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b="1" dirty="0" smtClean="0"/>
                        <a:t>2</a:t>
                      </a:r>
                      <a:endParaRPr lang="tr-TR" b="1" dirty="0"/>
                    </a:p>
                  </a:txBody>
                  <a:tcPr anchor="ctr"/>
                </a:tc>
                <a:extLst>
                  <a:ext uri="{0D108BD9-81ED-4DB2-BD59-A6C34878D82A}">
                    <a16:rowId xmlns="" xmlns:a16="http://schemas.microsoft.com/office/drawing/2014/main" val="10006"/>
                  </a:ext>
                </a:extLst>
              </a:tr>
              <a:tr h="418634">
                <a:tc>
                  <a:txBody>
                    <a:bodyPr/>
                    <a:lstStyle/>
                    <a:p>
                      <a:pPr algn="l"/>
                      <a:r>
                        <a:rPr lang="tr-TR" dirty="0" smtClean="0"/>
                        <a:t>Temel Eğitim</a:t>
                      </a:r>
                      <a:endParaRPr lang="tr-TR" b="1" dirty="0"/>
                    </a:p>
                  </a:txBody>
                  <a:tcPr anchor="ctr"/>
                </a:tc>
                <a:tc>
                  <a:txBody>
                    <a:bodyPr/>
                    <a:lstStyle/>
                    <a:p>
                      <a:pPr algn="ctr"/>
                      <a:r>
                        <a:rPr lang="tr-TR" dirty="0" smtClean="0"/>
                        <a:t>-</a:t>
                      </a:r>
                      <a:endParaRPr lang="tr-TR" dirty="0"/>
                    </a:p>
                  </a:txBody>
                  <a:tcPr anchor="ctr"/>
                </a:tc>
                <a:tc>
                  <a:txBody>
                    <a:bodyPr/>
                    <a:lstStyle/>
                    <a:p>
                      <a:pPr algn="ctr"/>
                      <a:r>
                        <a:rPr lang="tr-TR" dirty="0" smtClean="0"/>
                        <a:t>2</a:t>
                      </a:r>
                      <a:endParaRPr lang="tr-TR" dirty="0"/>
                    </a:p>
                  </a:txBody>
                  <a:tcPr anchor="ctr"/>
                </a:tc>
                <a:tc>
                  <a:txBody>
                    <a:bodyPr/>
                    <a:lstStyle/>
                    <a:p>
                      <a:pPr algn="ctr"/>
                      <a:r>
                        <a:rPr lang="tr-TR" dirty="0" smtClean="0"/>
                        <a:t>6</a:t>
                      </a:r>
                      <a:endParaRPr lang="tr-TR" dirty="0"/>
                    </a:p>
                  </a:txBody>
                  <a:tcPr anchor="ctr"/>
                </a:tc>
                <a:tc>
                  <a:txBody>
                    <a:bodyPr/>
                    <a:lstStyle/>
                    <a:p>
                      <a:pPr algn="ctr"/>
                      <a:r>
                        <a:rPr lang="tr-TR" dirty="0" smtClean="0"/>
                        <a:t>4</a:t>
                      </a:r>
                      <a:endParaRPr lang="tr-TR" dirty="0"/>
                    </a:p>
                  </a:txBody>
                  <a:tcPr anchor="ctr"/>
                </a:tc>
                <a:tc>
                  <a:txBody>
                    <a:bodyPr/>
                    <a:lstStyle/>
                    <a:p>
                      <a:pPr algn="ctr"/>
                      <a:r>
                        <a:rPr lang="tr-TR" dirty="0" smtClean="0"/>
                        <a:t>1</a:t>
                      </a:r>
                      <a:endParaRPr lang="tr-TR" dirty="0"/>
                    </a:p>
                  </a:txBody>
                  <a:tcPr anchor="ctr"/>
                </a:tc>
                <a:tc>
                  <a:txBody>
                    <a:bodyPr/>
                    <a:lstStyle/>
                    <a:p>
                      <a:pPr algn="ctr"/>
                      <a:r>
                        <a:rPr lang="tr-TR" b="1" dirty="0" smtClean="0"/>
                        <a:t>13</a:t>
                      </a:r>
                      <a:endParaRPr lang="tr-TR" b="1" dirty="0"/>
                    </a:p>
                  </a:txBody>
                  <a:tcPr anchor="ctr"/>
                </a:tc>
                <a:extLst>
                  <a:ext uri="{0D108BD9-81ED-4DB2-BD59-A6C34878D82A}">
                    <a16:rowId xmlns="" xmlns:a16="http://schemas.microsoft.com/office/drawing/2014/main" val="10007"/>
                  </a:ext>
                </a:extLst>
              </a:tr>
              <a:tr h="418634">
                <a:tc>
                  <a:txBody>
                    <a:bodyPr/>
                    <a:lstStyle/>
                    <a:p>
                      <a:pPr algn="l"/>
                      <a:r>
                        <a:rPr lang="tr-TR" b="0" dirty="0" smtClean="0"/>
                        <a:t>Özel</a:t>
                      </a:r>
                      <a:r>
                        <a:rPr lang="tr-TR" b="0" baseline="0" dirty="0" smtClean="0"/>
                        <a:t> Eğitim</a:t>
                      </a:r>
                      <a:endParaRPr lang="tr-TR" b="0"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a:t>
                      </a:r>
                      <a:endParaRPr lang="tr-TR" dirty="0"/>
                    </a:p>
                  </a:txBody>
                  <a:tcPr anchor="ctr"/>
                </a:tc>
                <a:tc>
                  <a:txBody>
                    <a:bodyPr/>
                    <a:lstStyle/>
                    <a:p>
                      <a:pPr algn="ctr"/>
                      <a:r>
                        <a:rPr lang="tr-TR" dirty="0" smtClean="0"/>
                        <a:t>2</a:t>
                      </a:r>
                      <a:endParaRPr lang="tr-TR" dirty="0"/>
                    </a:p>
                  </a:txBody>
                  <a:tcPr anchor="ctr"/>
                </a:tc>
                <a:tc>
                  <a:txBody>
                    <a:bodyPr/>
                    <a:lstStyle/>
                    <a:p>
                      <a:pPr algn="ctr"/>
                      <a:r>
                        <a:rPr lang="tr-TR" b="1" dirty="0" smtClean="0"/>
                        <a:t>2</a:t>
                      </a:r>
                      <a:endParaRPr lang="tr-TR" b="1" dirty="0"/>
                    </a:p>
                  </a:txBody>
                  <a:tcPr anchor="ctr"/>
                </a:tc>
                <a:extLst>
                  <a:ext uri="{0D108BD9-81ED-4DB2-BD59-A6C34878D82A}">
                    <a16:rowId xmlns="" xmlns:a16="http://schemas.microsoft.com/office/drawing/2014/main" val="10008"/>
                  </a:ext>
                </a:extLst>
              </a:tr>
              <a:tr h="418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smtClean="0"/>
                        <a:t>TOPLAM</a:t>
                      </a:r>
                    </a:p>
                  </a:txBody>
                  <a:tcPr anchor="ctr"/>
                </a:tc>
                <a:tc>
                  <a:txBody>
                    <a:bodyPr/>
                    <a:lstStyle/>
                    <a:p>
                      <a:pPr algn="ctr"/>
                      <a:r>
                        <a:rPr lang="tr-TR" b="1" dirty="0" smtClean="0"/>
                        <a:t>7</a:t>
                      </a:r>
                      <a:endParaRPr lang="tr-TR" b="1" dirty="0"/>
                    </a:p>
                  </a:txBody>
                  <a:tcPr anchor="ctr"/>
                </a:tc>
                <a:tc>
                  <a:txBody>
                    <a:bodyPr/>
                    <a:lstStyle/>
                    <a:p>
                      <a:pPr algn="ctr"/>
                      <a:r>
                        <a:rPr lang="tr-TR" b="1" dirty="0" smtClean="0"/>
                        <a:t>17</a:t>
                      </a:r>
                      <a:endParaRPr lang="tr-TR" b="1" dirty="0"/>
                    </a:p>
                  </a:txBody>
                  <a:tcPr anchor="ctr"/>
                </a:tc>
                <a:tc>
                  <a:txBody>
                    <a:bodyPr/>
                    <a:lstStyle/>
                    <a:p>
                      <a:pPr algn="ctr"/>
                      <a:r>
                        <a:rPr lang="tr-TR" b="1" dirty="0" smtClean="0"/>
                        <a:t>44</a:t>
                      </a:r>
                      <a:endParaRPr lang="tr-TR" b="1" dirty="0"/>
                    </a:p>
                  </a:txBody>
                  <a:tcPr anchor="ctr"/>
                </a:tc>
                <a:tc>
                  <a:txBody>
                    <a:bodyPr/>
                    <a:lstStyle/>
                    <a:p>
                      <a:pPr algn="ctr"/>
                      <a:r>
                        <a:rPr lang="tr-TR" b="1" dirty="0" smtClean="0"/>
                        <a:t>11</a:t>
                      </a:r>
                      <a:endParaRPr lang="tr-TR" b="1" dirty="0"/>
                    </a:p>
                  </a:txBody>
                  <a:tcPr anchor="ctr"/>
                </a:tc>
                <a:tc>
                  <a:txBody>
                    <a:bodyPr/>
                    <a:lstStyle/>
                    <a:p>
                      <a:pPr algn="ctr"/>
                      <a:r>
                        <a:rPr lang="tr-TR" b="1" dirty="0" smtClean="0"/>
                        <a:t>11</a:t>
                      </a:r>
                      <a:endParaRPr lang="tr-TR" b="1" dirty="0"/>
                    </a:p>
                  </a:txBody>
                  <a:tcPr anchor="ctr"/>
                </a:tc>
                <a:tc>
                  <a:txBody>
                    <a:bodyPr/>
                    <a:lstStyle/>
                    <a:p>
                      <a:pPr algn="ctr"/>
                      <a:r>
                        <a:rPr lang="tr-TR" b="1" dirty="0" smtClean="0"/>
                        <a:t>90</a:t>
                      </a:r>
                      <a:endParaRPr lang="tr-TR" b="1" dirty="0"/>
                    </a:p>
                  </a:txBody>
                  <a:tcPr anchor="ctr"/>
                </a:tc>
                <a:extLst>
                  <a:ext uri="{0D108BD9-81ED-4DB2-BD59-A6C34878D82A}">
                    <a16:rowId xmlns="" xmlns:a16="http://schemas.microsoft.com/office/drawing/2014/main" val="1296238716"/>
                  </a:ext>
                </a:extLst>
              </a:tr>
            </a:tbl>
          </a:graphicData>
        </a:graphic>
      </p:graphicFrame>
      <p:sp>
        <p:nvSpPr>
          <p:cNvPr id="2" name="Başlık 1"/>
          <p:cNvSpPr>
            <a:spLocks noGrp="1"/>
          </p:cNvSpPr>
          <p:nvPr>
            <p:ph type="title"/>
          </p:nvPr>
        </p:nvSpPr>
        <p:spPr>
          <a:xfrm>
            <a:off x="143555" y="319140"/>
            <a:ext cx="8229600" cy="916230"/>
          </a:xfrm>
        </p:spPr>
        <p:txBody>
          <a:bodyPr rtlCol="0">
            <a:noAutofit/>
          </a:bodyPr>
          <a:lstStyle/>
          <a:p>
            <a:pPr fontAlgn="auto">
              <a:spcAft>
                <a:spcPts val="0"/>
              </a:spcAft>
              <a:defRPr/>
            </a:pPr>
            <a:r>
              <a:rPr lang="tr-TR" sz="3200" dirty="0" smtClean="0"/>
              <a:t>Bölümlere Göre Akademik Kadro Sayıları</a:t>
            </a:r>
            <a:endParaRPr lang="tr-TR" sz="3200" dirty="0"/>
          </a:p>
        </p:txBody>
      </p:sp>
      <p:sp>
        <p:nvSpPr>
          <p:cNvPr id="4" name="Altbilgi Yer Tutucusu 3"/>
          <p:cNvSpPr>
            <a:spLocks noGrp="1"/>
          </p:cNvSpPr>
          <p:nvPr>
            <p:ph type="ftr" sz="quarter" idx="11"/>
          </p:nvPr>
        </p:nvSpPr>
        <p:spPr/>
        <p:txBody>
          <a:bodyPr/>
          <a:lstStyle/>
          <a:p>
            <a:r>
              <a:rPr lang="en-US" smtClean="0"/>
              <a:t>ÖHÜ Eğitim Fakültesi</a:t>
            </a:r>
            <a:endParaRPr lang="en-US"/>
          </a:p>
        </p:txBody>
      </p:sp>
      <p:sp>
        <p:nvSpPr>
          <p:cNvPr id="5" name="Slayt Numarası Yer Tutucusu 4"/>
          <p:cNvSpPr>
            <a:spLocks noGrp="1"/>
          </p:cNvSpPr>
          <p:nvPr>
            <p:ph type="sldNum" sz="quarter" idx="12"/>
          </p:nvPr>
        </p:nvSpPr>
        <p:spPr/>
        <p:txBody>
          <a:bodyPr/>
          <a:lstStyle/>
          <a:p>
            <a:fld id="{B82CCC60-E8CD-4174-8B1A-7DF615B22EEF}" type="slidenum">
              <a:rPr lang="en-US" smtClean="0"/>
              <a:pPr/>
              <a:t>29</a:t>
            </a:fld>
            <a:endParaRPr lang="en-US"/>
          </a:p>
        </p:txBody>
      </p:sp>
      <p:sp>
        <p:nvSpPr>
          <p:cNvPr id="6" name="Veri Yer Tutucusu 5"/>
          <p:cNvSpPr>
            <a:spLocks noGrp="1"/>
          </p:cNvSpPr>
          <p:nvPr>
            <p:ph type="dt" sz="half" idx="10"/>
          </p:nvPr>
        </p:nvSpPr>
        <p:spPr/>
        <p:txBody>
          <a:bodyPr/>
          <a:lstStyle/>
          <a:p>
            <a:fld id="{E2B93A8B-CF24-4A87-AF39-C8BB42B54B5A}" type="datetime1">
              <a:rPr lang="tr-TR" smtClean="0"/>
              <a:t>07.05.2018</a:t>
            </a:fld>
            <a:endParaRPr lang="en-US"/>
          </a:p>
        </p:txBody>
      </p:sp>
    </p:spTree>
    <p:extLst>
      <p:ext uri="{BB962C8B-B14F-4D97-AF65-F5344CB8AC3E}">
        <p14:creationId xmlns:p14="http://schemas.microsoft.com/office/powerpoint/2010/main" val="312886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Sunum</a:t>
            </a:r>
            <a:r>
              <a:rPr lang="en-US" dirty="0"/>
              <a:t> </a:t>
            </a:r>
            <a:r>
              <a:rPr lang="en-US" dirty="0" err="1"/>
              <a:t>İçeriği</a:t>
            </a:r>
            <a:endParaRPr lang="en-US" dirty="0"/>
          </a:p>
        </p:txBody>
      </p:sp>
      <p:sp>
        <p:nvSpPr>
          <p:cNvPr id="5" name="Content Placeholder 4"/>
          <p:cNvSpPr>
            <a:spLocks noGrp="1"/>
          </p:cNvSpPr>
          <p:nvPr>
            <p:ph idx="1"/>
          </p:nvPr>
        </p:nvSpPr>
        <p:spPr/>
        <p:txBody>
          <a:bodyPr>
            <a:normAutofit/>
          </a:bodyPr>
          <a:lstStyle/>
          <a:p>
            <a:r>
              <a:rPr lang="tr-TR" dirty="0" smtClean="0"/>
              <a:t>Eğitim </a:t>
            </a:r>
            <a:r>
              <a:rPr lang="tr-TR" dirty="0"/>
              <a:t>Dili</a:t>
            </a:r>
          </a:p>
          <a:p>
            <a:r>
              <a:rPr lang="tr-TR" dirty="0"/>
              <a:t>Öğrenci </a:t>
            </a:r>
            <a:r>
              <a:rPr lang="tr-TR" dirty="0" smtClean="0"/>
              <a:t>Kabulü</a:t>
            </a:r>
          </a:p>
          <a:p>
            <a:r>
              <a:rPr lang="tr-TR" dirty="0" smtClean="0"/>
              <a:t>Bilgi ve Teknolojik Kaynaklar</a:t>
            </a:r>
          </a:p>
          <a:p>
            <a:r>
              <a:rPr lang="tr-TR" dirty="0" smtClean="0"/>
              <a:t>İnsan Kaynakları</a:t>
            </a:r>
          </a:p>
          <a:p>
            <a:r>
              <a:rPr lang="tr-TR" dirty="0" smtClean="0"/>
              <a:t>Fiziki Altyapı</a:t>
            </a:r>
          </a:p>
          <a:p>
            <a:r>
              <a:rPr lang="tr-TR" dirty="0" smtClean="0"/>
              <a:t>GZFT (SWOT) Analizi</a:t>
            </a:r>
          </a:p>
          <a:p>
            <a:r>
              <a:rPr lang="tr-TR" dirty="0" smtClean="0"/>
              <a:t>İkili </a:t>
            </a:r>
            <a:r>
              <a:rPr lang="tr-TR" dirty="0"/>
              <a:t>Anlaşmalar</a:t>
            </a:r>
          </a:p>
          <a:p>
            <a:r>
              <a:rPr lang="tr-TR" dirty="0"/>
              <a:t>Akreditasyon</a:t>
            </a:r>
          </a:p>
          <a:p>
            <a:endParaRPr lang="en-US" dirty="0"/>
          </a:p>
        </p:txBody>
      </p:sp>
      <p:sp>
        <p:nvSpPr>
          <p:cNvPr id="2" name="Veri Yer Tutucusu 1"/>
          <p:cNvSpPr>
            <a:spLocks noGrp="1"/>
          </p:cNvSpPr>
          <p:nvPr>
            <p:ph type="dt" sz="half" idx="10"/>
          </p:nvPr>
        </p:nvSpPr>
        <p:spPr/>
        <p:txBody>
          <a:bodyPr/>
          <a:lstStyle/>
          <a:p>
            <a:fld id="{EBE307E5-144A-4E0F-BF47-214EE61FD459}"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a:t>
            </a:fld>
            <a:endParaRPr lang="en-US"/>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60" y="5734603"/>
            <a:ext cx="1393826" cy="580761"/>
          </a:xfrm>
          <a:prstGeom prst="rect">
            <a:avLst/>
          </a:prstGeom>
        </p:spPr>
      </p:pic>
    </p:spTree>
    <p:extLst>
      <p:ext uri="{BB962C8B-B14F-4D97-AF65-F5344CB8AC3E}">
        <p14:creationId xmlns:p14="http://schemas.microsoft.com/office/powerpoint/2010/main" val="39470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İdari Kadro</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661972071"/>
              </p:ext>
            </p:extLst>
          </p:nvPr>
        </p:nvGraphicFramePr>
        <p:xfrm>
          <a:off x="601663" y="1444625"/>
          <a:ext cx="7940676" cy="4079240"/>
        </p:xfrm>
        <a:graphic>
          <a:graphicData uri="http://schemas.openxmlformats.org/drawingml/2006/table">
            <a:tbl>
              <a:tblPr firstRow="1" bandRow="1">
                <a:tableStyleId>{21E4AEA4-8DFA-4A89-87EB-49C32662AFE0}</a:tableStyleId>
              </a:tblPr>
              <a:tblGrid>
                <a:gridCol w="3970338">
                  <a:extLst>
                    <a:ext uri="{9D8B030D-6E8A-4147-A177-3AD203B41FA5}">
                      <a16:colId xmlns="" xmlns:a16="http://schemas.microsoft.com/office/drawing/2014/main" val="1094944056"/>
                    </a:ext>
                  </a:extLst>
                </a:gridCol>
                <a:gridCol w="3970338">
                  <a:extLst>
                    <a:ext uri="{9D8B030D-6E8A-4147-A177-3AD203B41FA5}">
                      <a16:colId xmlns="" xmlns:a16="http://schemas.microsoft.com/office/drawing/2014/main" val="3878444439"/>
                    </a:ext>
                  </a:extLst>
                </a:gridCol>
              </a:tblGrid>
              <a:tr h="370840">
                <a:tc>
                  <a:txBody>
                    <a:bodyPr/>
                    <a:lstStyle/>
                    <a:p>
                      <a:pPr algn="ctr"/>
                      <a:r>
                        <a:rPr lang="tr-TR" baseline="0" dirty="0" smtClean="0"/>
                        <a:t>Birim</a:t>
                      </a:r>
                      <a:endParaRPr lang="tr-TR" dirty="0"/>
                    </a:p>
                  </a:txBody>
                  <a:tcPr/>
                </a:tc>
                <a:tc>
                  <a:txBody>
                    <a:bodyPr/>
                    <a:lstStyle/>
                    <a:p>
                      <a:pPr algn="ctr"/>
                      <a:r>
                        <a:rPr lang="tr-TR" dirty="0" smtClean="0"/>
                        <a:t>Çalışan Kişi</a:t>
                      </a:r>
                      <a:r>
                        <a:rPr lang="tr-TR" baseline="0" dirty="0" smtClean="0"/>
                        <a:t> Sayısı</a:t>
                      </a:r>
                      <a:endParaRPr lang="tr-TR" dirty="0"/>
                    </a:p>
                  </a:txBody>
                  <a:tcPr/>
                </a:tc>
                <a:extLst>
                  <a:ext uri="{0D108BD9-81ED-4DB2-BD59-A6C34878D82A}">
                    <a16:rowId xmlns="" xmlns:a16="http://schemas.microsoft.com/office/drawing/2014/main" val="1577012029"/>
                  </a:ext>
                </a:extLst>
              </a:tr>
              <a:tr h="370840">
                <a:tc>
                  <a:txBody>
                    <a:bodyPr/>
                    <a:lstStyle/>
                    <a:p>
                      <a:pPr algn="ctr"/>
                      <a:r>
                        <a:rPr lang="tr-TR" dirty="0" smtClean="0"/>
                        <a:t>Fakülte Sekreteri</a:t>
                      </a:r>
                      <a:endParaRPr lang="tr-TR" dirty="0"/>
                    </a:p>
                  </a:txBody>
                  <a:tcPr/>
                </a:tc>
                <a:tc>
                  <a:txBody>
                    <a:bodyPr/>
                    <a:lstStyle/>
                    <a:p>
                      <a:pPr algn="ctr"/>
                      <a:r>
                        <a:rPr lang="tr-TR" dirty="0" smtClean="0"/>
                        <a:t>1</a:t>
                      </a:r>
                      <a:endParaRPr lang="tr-TR" dirty="0"/>
                    </a:p>
                  </a:txBody>
                  <a:tcPr/>
                </a:tc>
                <a:extLst>
                  <a:ext uri="{0D108BD9-81ED-4DB2-BD59-A6C34878D82A}">
                    <a16:rowId xmlns="" xmlns:a16="http://schemas.microsoft.com/office/drawing/2014/main" val="1200373377"/>
                  </a:ext>
                </a:extLst>
              </a:tr>
              <a:tr h="370840">
                <a:tc>
                  <a:txBody>
                    <a:bodyPr/>
                    <a:lstStyle/>
                    <a:p>
                      <a:pPr algn="ctr"/>
                      <a:r>
                        <a:rPr lang="tr-TR" dirty="0" smtClean="0"/>
                        <a:t>Özel Kalem</a:t>
                      </a:r>
                      <a:endParaRPr lang="tr-TR" dirty="0"/>
                    </a:p>
                  </a:txBody>
                  <a:tcPr/>
                </a:tc>
                <a:tc>
                  <a:txBody>
                    <a:bodyPr/>
                    <a:lstStyle/>
                    <a:p>
                      <a:pPr algn="ctr"/>
                      <a:r>
                        <a:rPr lang="tr-TR" dirty="0" smtClean="0"/>
                        <a:t>1</a:t>
                      </a:r>
                      <a:endParaRPr lang="tr-TR" dirty="0"/>
                    </a:p>
                  </a:txBody>
                  <a:tcPr/>
                </a:tc>
                <a:extLst>
                  <a:ext uri="{0D108BD9-81ED-4DB2-BD59-A6C34878D82A}">
                    <a16:rowId xmlns="" xmlns:a16="http://schemas.microsoft.com/office/drawing/2014/main" val="2568736974"/>
                  </a:ext>
                </a:extLst>
              </a:tr>
              <a:tr h="370840">
                <a:tc>
                  <a:txBody>
                    <a:bodyPr/>
                    <a:lstStyle/>
                    <a:p>
                      <a:pPr algn="ctr"/>
                      <a:r>
                        <a:rPr lang="tr-TR" dirty="0" smtClean="0"/>
                        <a:t>Özlük Yazı İşleri</a:t>
                      </a:r>
                      <a:endParaRPr lang="tr-TR" dirty="0"/>
                    </a:p>
                  </a:txBody>
                  <a:tcPr/>
                </a:tc>
                <a:tc>
                  <a:txBody>
                    <a:bodyPr/>
                    <a:lstStyle/>
                    <a:p>
                      <a:pPr algn="ctr"/>
                      <a:r>
                        <a:rPr lang="tr-TR" dirty="0" smtClean="0"/>
                        <a:t>2</a:t>
                      </a:r>
                      <a:endParaRPr lang="tr-TR" dirty="0"/>
                    </a:p>
                  </a:txBody>
                  <a:tcPr/>
                </a:tc>
                <a:extLst>
                  <a:ext uri="{0D108BD9-81ED-4DB2-BD59-A6C34878D82A}">
                    <a16:rowId xmlns="" xmlns:a16="http://schemas.microsoft.com/office/drawing/2014/main" val="622180621"/>
                  </a:ext>
                </a:extLst>
              </a:tr>
              <a:tr h="370840">
                <a:tc>
                  <a:txBody>
                    <a:bodyPr/>
                    <a:lstStyle/>
                    <a:p>
                      <a:pPr algn="ctr"/>
                      <a:r>
                        <a:rPr lang="tr-TR" dirty="0" smtClean="0"/>
                        <a:t>Öğrenci İşleri</a:t>
                      </a:r>
                      <a:endParaRPr lang="tr-TR" dirty="0"/>
                    </a:p>
                  </a:txBody>
                  <a:tcPr/>
                </a:tc>
                <a:tc>
                  <a:txBody>
                    <a:bodyPr/>
                    <a:lstStyle/>
                    <a:p>
                      <a:pPr algn="ctr"/>
                      <a:r>
                        <a:rPr lang="tr-TR" dirty="0" smtClean="0"/>
                        <a:t>4</a:t>
                      </a:r>
                      <a:endParaRPr lang="tr-TR" dirty="0"/>
                    </a:p>
                  </a:txBody>
                  <a:tcPr/>
                </a:tc>
                <a:extLst>
                  <a:ext uri="{0D108BD9-81ED-4DB2-BD59-A6C34878D82A}">
                    <a16:rowId xmlns="" xmlns:a16="http://schemas.microsoft.com/office/drawing/2014/main" val="2252746678"/>
                  </a:ext>
                </a:extLst>
              </a:tr>
              <a:tr h="370840">
                <a:tc>
                  <a:txBody>
                    <a:bodyPr/>
                    <a:lstStyle/>
                    <a:p>
                      <a:pPr algn="ctr"/>
                      <a:r>
                        <a:rPr lang="tr-TR" dirty="0" smtClean="0"/>
                        <a:t>Muhasebe</a:t>
                      </a:r>
                      <a:endParaRPr lang="tr-TR" dirty="0"/>
                    </a:p>
                  </a:txBody>
                  <a:tcPr/>
                </a:tc>
                <a:tc>
                  <a:txBody>
                    <a:bodyPr/>
                    <a:lstStyle/>
                    <a:p>
                      <a:pPr algn="ctr"/>
                      <a:r>
                        <a:rPr lang="tr-TR" dirty="0" smtClean="0"/>
                        <a:t>1</a:t>
                      </a:r>
                      <a:endParaRPr lang="tr-TR" dirty="0"/>
                    </a:p>
                  </a:txBody>
                  <a:tcPr/>
                </a:tc>
                <a:extLst>
                  <a:ext uri="{0D108BD9-81ED-4DB2-BD59-A6C34878D82A}">
                    <a16:rowId xmlns="" xmlns:a16="http://schemas.microsoft.com/office/drawing/2014/main" val="1406226741"/>
                  </a:ext>
                </a:extLst>
              </a:tr>
              <a:tr h="370840">
                <a:tc>
                  <a:txBody>
                    <a:bodyPr/>
                    <a:lstStyle/>
                    <a:p>
                      <a:pPr algn="ctr"/>
                      <a:r>
                        <a:rPr lang="tr-TR" dirty="0" smtClean="0"/>
                        <a:t>Taşınır</a:t>
                      </a:r>
                      <a:r>
                        <a:rPr lang="tr-TR" baseline="0" dirty="0" smtClean="0"/>
                        <a:t> Kayıt Kontrol</a:t>
                      </a:r>
                      <a:endParaRPr lang="tr-TR" dirty="0"/>
                    </a:p>
                  </a:txBody>
                  <a:tcPr/>
                </a:tc>
                <a:tc>
                  <a:txBody>
                    <a:bodyPr/>
                    <a:lstStyle/>
                    <a:p>
                      <a:pPr algn="ctr"/>
                      <a:r>
                        <a:rPr lang="tr-TR" dirty="0" smtClean="0"/>
                        <a:t>1</a:t>
                      </a:r>
                      <a:endParaRPr lang="tr-TR" dirty="0"/>
                    </a:p>
                  </a:txBody>
                  <a:tcPr/>
                </a:tc>
                <a:extLst>
                  <a:ext uri="{0D108BD9-81ED-4DB2-BD59-A6C34878D82A}">
                    <a16:rowId xmlns="" xmlns:a16="http://schemas.microsoft.com/office/drawing/2014/main" val="3122461663"/>
                  </a:ext>
                </a:extLst>
              </a:tr>
              <a:tr h="370840">
                <a:tc>
                  <a:txBody>
                    <a:bodyPr/>
                    <a:lstStyle/>
                    <a:p>
                      <a:pPr algn="ctr"/>
                      <a:r>
                        <a:rPr lang="tr-TR" dirty="0" smtClean="0"/>
                        <a:t>Bölüm</a:t>
                      </a:r>
                      <a:r>
                        <a:rPr lang="tr-TR" baseline="0" dirty="0" smtClean="0"/>
                        <a:t> Sekreterlikleri</a:t>
                      </a:r>
                      <a:endParaRPr lang="tr-TR" dirty="0" smtClean="0"/>
                    </a:p>
                  </a:txBody>
                  <a:tcPr/>
                </a:tc>
                <a:tc>
                  <a:txBody>
                    <a:bodyPr/>
                    <a:lstStyle/>
                    <a:p>
                      <a:pPr algn="ctr"/>
                      <a:r>
                        <a:rPr lang="tr-TR" dirty="0" smtClean="0"/>
                        <a:t>4</a:t>
                      </a:r>
                      <a:endParaRPr lang="tr-TR" dirty="0"/>
                    </a:p>
                  </a:txBody>
                  <a:tcPr/>
                </a:tc>
                <a:extLst>
                  <a:ext uri="{0D108BD9-81ED-4DB2-BD59-A6C34878D82A}">
                    <a16:rowId xmlns="" xmlns:a16="http://schemas.microsoft.com/office/drawing/2014/main" val="1866106893"/>
                  </a:ext>
                </a:extLst>
              </a:tr>
              <a:tr h="370840">
                <a:tc>
                  <a:txBody>
                    <a:bodyPr/>
                    <a:lstStyle/>
                    <a:p>
                      <a:pPr algn="ctr"/>
                      <a:r>
                        <a:rPr lang="tr-TR" dirty="0" smtClean="0"/>
                        <a:t>Teknisyen</a:t>
                      </a:r>
                    </a:p>
                  </a:txBody>
                  <a:tcPr/>
                </a:tc>
                <a:tc>
                  <a:txBody>
                    <a:bodyPr/>
                    <a:lstStyle/>
                    <a:p>
                      <a:pPr algn="ctr"/>
                      <a:r>
                        <a:rPr lang="tr-TR" dirty="0" smtClean="0"/>
                        <a:t>2</a:t>
                      </a:r>
                      <a:endParaRPr lang="tr-TR" dirty="0"/>
                    </a:p>
                  </a:txBody>
                  <a:tcPr/>
                </a:tc>
                <a:extLst>
                  <a:ext uri="{0D108BD9-81ED-4DB2-BD59-A6C34878D82A}">
                    <a16:rowId xmlns="" xmlns:a16="http://schemas.microsoft.com/office/drawing/2014/main" val="2272370590"/>
                  </a:ext>
                </a:extLst>
              </a:tr>
              <a:tr h="370840">
                <a:tc>
                  <a:txBody>
                    <a:bodyPr/>
                    <a:lstStyle/>
                    <a:p>
                      <a:pPr algn="ctr"/>
                      <a:r>
                        <a:rPr lang="tr-TR" dirty="0" smtClean="0"/>
                        <a:t>Hizmetli</a:t>
                      </a:r>
                    </a:p>
                  </a:txBody>
                  <a:tcPr/>
                </a:tc>
                <a:tc>
                  <a:txBody>
                    <a:bodyPr/>
                    <a:lstStyle/>
                    <a:p>
                      <a:pPr algn="ctr"/>
                      <a:r>
                        <a:rPr lang="tr-TR" dirty="0" smtClean="0"/>
                        <a:t>2</a:t>
                      </a:r>
                      <a:endParaRPr lang="tr-TR" dirty="0"/>
                    </a:p>
                  </a:txBody>
                  <a:tcPr/>
                </a:tc>
                <a:extLst>
                  <a:ext uri="{0D108BD9-81ED-4DB2-BD59-A6C34878D82A}">
                    <a16:rowId xmlns="" xmlns:a16="http://schemas.microsoft.com/office/drawing/2014/main" val="2318098010"/>
                  </a:ext>
                </a:extLst>
              </a:tr>
              <a:tr h="370840">
                <a:tc>
                  <a:txBody>
                    <a:bodyPr/>
                    <a:lstStyle/>
                    <a:p>
                      <a:pPr algn="ctr"/>
                      <a:r>
                        <a:rPr lang="tr-TR" b="1" dirty="0" smtClean="0"/>
                        <a:t>TOPLAM</a:t>
                      </a:r>
                    </a:p>
                  </a:txBody>
                  <a:tcPr/>
                </a:tc>
                <a:tc>
                  <a:txBody>
                    <a:bodyPr/>
                    <a:lstStyle/>
                    <a:p>
                      <a:pPr algn="ctr"/>
                      <a:r>
                        <a:rPr lang="tr-TR" dirty="0" smtClean="0"/>
                        <a:t>18</a:t>
                      </a:r>
                      <a:endParaRPr lang="tr-TR" dirty="0"/>
                    </a:p>
                  </a:txBody>
                  <a:tcPr/>
                </a:tc>
                <a:extLst>
                  <a:ext uri="{0D108BD9-81ED-4DB2-BD59-A6C34878D82A}">
                    <a16:rowId xmlns="" xmlns:a16="http://schemas.microsoft.com/office/drawing/2014/main" val="927659016"/>
                  </a:ext>
                </a:extLst>
              </a:tr>
            </a:tbl>
          </a:graphicData>
        </a:graphic>
      </p:graphicFrame>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30</a:t>
            </a:fld>
            <a:endParaRPr lang="en-US"/>
          </a:p>
        </p:txBody>
      </p:sp>
    </p:spTree>
    <p:extLst>
      <p:ext uri="{BB962C8B-B14F-4D97-AF65-F5344CB8AC3E}">
        <p14:creationId xmlns:p14="http://schemas.microsoft.com/office/powerpoint/2010/main" val="2024825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3947517454"/>
              </p:ext>
            </p:extLst>
          </p:nvPr>
        </p:nvGraphicFramePr>
        <p:xfrm>
          <a:off x="601670" y="1535430"/>
          <a:ext cx="7747000" cy="4820920"/>
        </p:xfrm>
        <a:graphic>
          <a:graphicData uri="http://schemas.openxmlformats.org/drawingml/2006/table">
            <a:tbl>
              <a:tblPr firstRow="1" bandRow="1">
                <a:tableStyleId>{21E4AEA4-8DFA-4A89-87EB-49C32662AFE0}</a:tableStyleId>
              </a:tblPr>
              <a:tblGrid>
                <a:gridCol w="6825828">
                  <a:extLst>
                    <a:ext uri="{9D8B030D-6E8A-4147-A177-3AD203B41FA5}">
                      <a16:colId xmlns="" xmlns:a16="http://schemas.microsoft.com/office/drawing/2014/main" val="20000"/>
                    </a:ext>
                  </a:extLst>
                </a:gridCol>
                <a:gridCol w="921172">
                  <a:extLst>
                    <a:ext uri="{9D8B030D-6E8A-4147-A177-3AD203B41FA5}">
                      <a16:colId xmlns="" xmlns:a16="http://schemas.microsoft.com/office/drawing/2014/main" val="20001"/>
                    </a:ext>
                  </a:extLst>
                </a:gridCol>
              </a:tblGrid>
              <a:tr h="370840">
                <a:tc>
                  <a:txBody>
                    <a:bodyPr/>
                    <a:lstStyle/>
                    <a:p>
                      <a:pPr algn="ctr"/>
                      <a:r>
                        <a:rPr lang="tr-TR" dirty="0" smtClean="0"/>
                        <a:t>Türü</a:t>
                      </a:r>
                      <a:endParaRPr lang="tr-TR" dirty="0"/>
                    </a:p>
                  </a:txBody>
                  <a:tcPr anchor="ctr"/>
                </a:tc>
                <a:tc>
                  <a:txBody>
                    <a:bodyPr/>
                    <a:lstStyle/>
                    <a:p>
                      <a:pPr algn="ctr"/>
                      <a:r>
                        <a:rPr lang="tr-TR" dirty="0" smtClean="0"/>
                        <a:t>Sayısı </a:t>
                      </a:r>
                      <a:endParaRPr lang="tr-TR" dirty="0"/>
                    </a:p>
                  </a:txBody>
                  <a:tcPr anchor="ctr"/>
                </a:tc>
                <a:extLst>
                  <a:ext uri="{0D108BD9-81ED-4DB2-BD59-A6C34878D82A}">
                    <a16:rowId xmlns="" xmlns:a16="http://schemas.microsoft.com/office/drawing/2014/main" val="10000"/>
                  </a:ext>
                </a:extLst>
              </a:tr>
              <a:tr h="370840">
                <a:tc>
                  <a:txBody>
                    <a:bodyPr/>
                    <a:lstStyle/>
                    <a:p>
                      <a:r>
                        <a:rPr lang="tr-TR" dirty="0" smtClean="0"/>
                        <a:t>SSCI Kapsamında Yayımlanan</a:t>
                      </a:r>
                      <a:r>
                        <a:rPr lang="tr-TR" baseline="0" dirty="0" smtClean="0"/>
                        <a:t> Makale</a:t>
                      </a:r>
                      <a:endParaRPr lang="tr-TR" dirty="0"/>
                    </a:p>
                  </a:txBody>
                  <a:tcPr anchor="ctr"/>
                </a:tc>
                <a:tc>
                  <a:txBody>
                    <a:bodyPr/>
                    <a:lstStyle/>
                    <a:p>
                      <a:pPr algn="ctr"/>
                      <a:r>
                        <a:rPr lang="tr-TR" dirty="0" smtClean="0"/>
                        <a:t>8</a:t>
                      </a:r>
                      <a:endParaRPr lang="tr-TR" dirty="0"/>
                    </a:p>
                  </a:txBody>
                  <a:tcPr anchor="ctr"/>
                </a:tc>
                <a:extLst>
                  <a:ext uri="{0D108BD9-81ED-4DB2-BD59-A6C34878D82A}">
                    <a16:rowId xmlns="" xmlns:a16="http://schemas.microsoft.com/office/drawing/2014/main" val="10001"/>
                  </a:ext>
                </a:extLst>
              </a:tr>
              <a:tr h="370840">
                <a:tc>
                  <a:txBody>
                    <a:bodyPr/>
                    <a:lstStyle/>
                    <a:p>
                      <a:r>
                        <a:rPr lang="tr-TR" dirty="0" smtClean="0"/>
                        <a:t>Alan İndeksi Kapsamında Yayımlanan Makale</a:t>
                      </a:r>
                      <a:endParaRPr lang="tr-TR" dirty="0"/>
                    </a:p>
                  </a:txBody>
                  <a:tcPr anchor="ctr"/>
                </a:tc>
                <a:tc>
                  <a:txBody>
                    <a:bodyPr/>
                    <a:lstStyle/>
                    <a:p>
                      <a:pPr algn="ctr"/>
                      <a:r>
                        <a:rPr lang="tr-TR" dirty="0" smtClean="0"/>
                        <a:t>30</a:t>
                      </a:r>
                      <a:endParaRPr lang="tr-TR" dirty="0"/>
                    </a:p>
                  </a:txBody>
                  <a:tcPr anchor="ctr"/>
                </a:tc>
                <a:extLst>
                  <a:ext uri="{0D108BD9-81ED-4DB2-BD59-A6C34878D82A}">
                    <a16:rowId xmlns="" xmlns:a16="http://schemas.microsoft.com/office/drawing/2014/main" val="10002"/>
                  </a:ext>
                </a:extLst>
              </a:tr>
              <a:tr h="370840">
                <a:tc>
                  <a:txBody>
                    <a:bodyPr/>
                    <a:lstStyle/>
                    <a:p>
                      <a:r>
                        <a:rPr lang="tr-TR" dirty="0" smtClean="0"/>
                        <a:t>Uluslararası</a:t>
                      </a:r>
                      <a:r>
                        <a:rPr lang="tr-TR" baseline="0" dirty="0" smtClean="0"/>
                        <a:t> Kitap Bölümü</a:t>
                      </a:r>
                      <a:endParaRPr lang="tr-TR" dirty="0"/>
                    </a:p>
                  </a:txBody>
                  <a:tcPr anchor="ctr"/>
                </a:tc>
                <a:tc>
                  <a:txBody>
                    <a:bodyPr/>
                    <a:lstStyle/>
                    <a:p>
                      <a:pPr algn="ctr"/>
                      <a:r>
                        <a:rPr lang="tr-TR" dirty="0" smtClean="0"/>
                        <a:t>1</a:t>
                      </a:r>
                      <a:endParaRPr lang="tr-TR" dirty="0"/>
                    </a:p>
                  </a:txBody>
                  <a:tcPr anchor="ctr"/>
                </a:tc>
                <a:extLst>
                  <a:ext uri="{0D108BD9-81ED-4DB2-BD59-A6C34878D82A}">
                    <a16:rowId xmlns="" xmlns:a16="http://schemas.microsoft.com/office/drawing/2014/main" val="10003"/>
                  </a:ext>
                </a:extLst>
              </a:tr>
              <a:tr h="370840">
                <a:tc>
                  <a:txBody>
                    <a:bodyPr/>
                    <a:lstStyle/>
                    <a:p>
                      <a:r>
                        <a:rPr lang="tr-TR" dirty="0" smtClean="0"/>
                        <a:t>Çeviri Kitap Yazarlığı</a:t>
                      </a:r>
                      <a:endParaRPr lang="tr-TR" dirty="0"/>
                    </a:p>
                  </a:txBody>
                  <a:tcPr anchor="ctr"/>
                </a:tc>
                <a:tc>
                  <a:txBody>
                    <a:bodyPr/>
                    <a:lstStyle/>
                    <a:p>
                      <a:pPr algn="ctr"/>
                      <a:r>
                        <a:rPr lang="tr-TR" dirty="0" smtClean="0"/>
                        <a:t>-</a:t>
                      </a:r>
                      <a:endParaRPr lang="tr-TR" dirty="0"/>
                    </a:p>
                  </a:txBody>
                  <a:tcPr anchor="ctr"/>
                </a:tc>
                <a:extLst>
                  <a:ext uri="{0D108BD9-81ED-4DB2-BD59-A6C34878D82A}">
                    <a16:rowId xmlns="" xmlns:a16="http://schemas.microsoft.com/office/drawing/2014/main" val="10004"/>
                  </a:ext>
                </a:extLst>
              </a:tr>
              <a:tr h="370840">
                <a:tc>
                  <a:txBody>
                    <a:bodyPr/>
                    <a:lstStyle/>
                    <a:p>
                      <a:r>
                        <a:rPr lang="tr-TR" dirty="0" smtClean="0"/>
                        <a:t>Ulusal Kitap Bölümü</a:t>
                      </a:r>
                      <a:endParaRPr lang="tr-TR" dirty="0"/>
                    </a:p>
                  </a:txBody>
                  <a:tcPr anchor="ctr"/>
                </a:tc>
                <a:tc>
                  <a:txBody>
                    <a:bodyPr/>
                    <a:lstStyle/>
                    <a:p>
                      <a:pPr algn="ctr"/>
                      <a:r>
                        <a:rPr lang="tr-TR" dirty="0" smtClean="0"/>
                        <a:t>27</a:t>
                      </a:r>
                      <a:endParaRPr lang="tr-TR" dirty="0"/>
                    </a:p>
                  </a:txBody>
                  <a:tcPr anchor="ctr"/>
                </a:tc>
                <a:extLst>
                  <a:ext uri="{0D108BD9-81ED-4DB2-BD59-A6C34878D82A}">
                    <a16:rowId xmlns="" xmlns:a16="http://schemas.microsoft.com/office/drawing/2014/main" val="10005"/>
                  </a:ext>
                </a:extLst>
              </a:tr>
              <a:tr h="370840">
                <a:tc>
                  <a:txBody>
                    <a:bodyPr/>
                    <a:lstStyle/>
                    <a:p>
                      <a:r>
                        <a:rPr lang="tr-TR" dirty="0" smtClean="0"/>
                        <a:t>Uluslararası</a:t>
                      </a:r>
                      <a:r>
                        <a:rPr lang="tr-TR" baseline="0" dirty="0" smtClean="0"/>
                        <a:t> Hakemli Dergilerde Yayımlanan Makale</a:t>
                      </a:r>
                      <a:endParaRPr lang="tr-TR" dirty="0"/>
                    </a:p>
                  </a:txBody>
                  <a:tcPr anchor="ctr"/>
                </a:tc>
                <a:tc>
                  <a:txBody>
                    <a:bodyPr/>
                    <a:lstStyle/>
                    <a:p>
                      <a:pPr algn="ctr"/>
                      <a:r>
                        <a:rPr lang="tr-TR" dirty="0" smtClean="0"/>
                        <a:t>29</a:t>
                      </a:r>
                      <a:endParaRPr lang="tr-TR" dirty="0"/>
                    </a:p>
                  </a:txBody>
                  <a:tcPr anchor="ctr"/>
                </a:tc>
                <a:extLst>
                  <a:ext uri="{0D108BD9-81ED-4DB2-BD59-A6C34878D82A}">
                    <a16:rowId xmlns=""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Ulusal </a:t>
                      </a:r>
                      <a:r>
                        <a:rPr lang="tr-TR" baseline="0" dirty="0" smtClean="0"/>
                        <a:t>Hakemli Dergilerde Yayımlanan Makale</a:t>
                      </a:r>
                      <a:endParaRPr lang="tr-TR" dirty="0" smtClean="0"/>
                    </a:p>
                  </a:txBody>
                  <a:tcPr anchor="ctr"/>
                </a:tc>
                <a:tc>
                  <a:txBody>
                    <a:bodyPr/>
                    <a:lstStyle/>
                    <a:p>
                      <a:pPr algn="ctr"/>
                      <a:r>
                        <a:rPr lang="tr-TR" dirty="0" smtClean="0"/>
                        <a:t>20</a:t>
                      </a:r>
                      <a:endParaRPr lang="tr-TR" dirty="0"/>
                    </a:p>
                  </a:txBody>
                  <a:tcPr anchor="ctr"/>
                </a:tc>
                <a:extLst>
                  <a:ext uri="{0D108BD9-81ED-4DB2-BD59-A6C34878D82A}">
                    <a16:rowId xmlns=""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Uluslararası Kongre-Sempozyumlarda</a:t>
                      </a:r>
                      <a:r>
                        <a:rPr lang="tr-TR" baseline="0" dirty="0" smtClean="0"/>
                        <a:t> Sunulan Bildiri</a:t>
                      </a:r>
                      <a:endParaRPr lang="tr-TR" dirty="0" smtClean="0"/>
                    </a:p>
                  </a:txBody>
                  <a:tcPr anchor="ctr"/>
                </a:tc>
                <a:tc>
                  <a:txBody>
                    <a:bodyPr/>
                    <a:lstStyle/>
                    <a:p>
                      <a:pPr algn="ctr"/>
                      <a:r>
                        <a:rPr lang="tr-TR" dirty="0" smtClean="0"/>
                        <a:t>49</a:t>
                      </a:r>
                      <a:endParaRPr lang="tr-TR" dirty="0"/>
                    </a:p>
                  </a:txBody>
                  <a:tcPr anchor="ctr"/>
                </a:tc>
                <a:extLst>
                  <a:ext uri="{0D108BD9-81ED-4DB2-BD59-A6C34878D82A}">
                    <a16:rowId xmlns=""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Ulusal Kongre-Sempozyumlarda</a:t>
                      </a:r>
                      <a:r>
                        <a:rPr lang="tr-TR" baseline="0" dirty="0" smtClean="0"/>
                        <a:t> Sunulan Bildiri</a:t>
                      </a:r>
                      <a:endParaRPr lang="tr-TR" dirty="0" smtClean="0"/>
                    </a:p>
                  </a:txBody>
                  <a:tcPr anchor="ctr"/>
                </a:tc>
                <a:tc>
                  <a:txBody>
                    <a:bodyPr/>
                    <a:lstStyle/>
                    <a:p>
                      <a:pPr algn="ctr"/>
                      <a:r>
                        <a:rPr lang="tr-TR" dirty="0" smtClean="0"/>
                        <a:t>43</a:t>
                      </a:r>
                      <a:endParaRPr lang="tr-TR" dirty="0"/>
                    </a:p>
                  </a:txBody>
                  <a:tcPr anchor="ctr"/>
                </a:tc>
                <a:extLst>
                  <a:ext uri="{0D108BD9-81ED-4DB2-BD59-A6C34878D82A}">
                    <a16:rowId xmlns=""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Çalıştay</a:t>
                      </a:r>
                      <a:r>
                        <a:rPr lang="tr-TR" dirty="0" smtClean="0"/>
                        <a:t>-Panel-Seminer</a:t>
                      </a:r>
                    </a:p>
                  </a:txBody>
                  <a:tcPr anchor="ctr"/>
                </a:tc>
                <a:tc>
                  <a:txBody>
                    <a:bodyPr/>
                    <a:lstStyle/>
                    <a:p>
                      <a:pPr algn="ctr"/>
                      <a:r>
                        <a:rPr lang="tr-TR" dirty="0" smtClean="0"/>
                        <a:t>17</a:t>
                      </a:r>
                      <a:endParaRPr lang="tr-TR" dirty="0"/>
                    </a:p>
                  </a:txBody>
                  <a:tcPr anchor="ctr"/>
                </a:tc>
                <a:extLst>
                  <a:ext uri="{0D108BD9-81ED-4DB2-BD59-A6C34878D82A}">
                    <a16:rowId xmlns=""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Teknik</a:t>
                      </a:r>
                      <a:r>
                        <a:rPr lang="tr-TR" baseline="0" dirty="0" smtClean="0"/>
                        <a:t> Gezi</a:t>
                      </a:r>
                      <a:endParaRPr lang="tr-TR" dirty="0" smtClean="0"/>
                    </a:p>
                  </a:txBody>
                  <a:tcPr anchor="ctr"/>
                </a:tc>
                <a:tc>
                  <a:txBody>
                    <a:bodyPr/>
                    <a:lstStyle/>
                    <a:p>
                      <a:pPr algn="ctr"/>
                      <a:r>
                        <a:rPr lang="tr-TR" dirty="0" smtClean="0"/>
                        <a:t>7</a:t>
                      </a:r>
                      <a:endParaRPr lang="tr-TR" dirty="0"/>
                    </a:p>
                  </a:txBody>
                  <a:tcPr anchor="ctr"/>
                </a:tc>
                <a:extLst>
                  <a:ext uri="{0D108BD9-81ED-4DB2-BD59-A6C34878D82A}">
                    <a16:rowId xmlns="" xmlns:a16="http://schemas.microsoft.com/office/drawing/2014/main" val="100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Atıf</a:t>
                      </a:r>
                      <a:r>
                        <a:rPr lang="tr-TR" baseline="0" dirty="0" smtClean="0"/>
                        <a:t> Sayısı</a:t>
                      </a:r>
                      <a:endParaRPr lang="tr-TR" dirty="0" smtClean="0"/>
                    </a:p>
                  </a:txBody>
                  <a:tcPr anchor="ctr"/>
                </a:tc>
                <a:tc>
                  <a:txBody>
                    <a:bodyPr/>
                    <a:lstStyle/>
                    <a:p>
                      <a:pPr algn="ctr"/>
                      <a:r>
                        <a:rPr lang="tr-TR" dirty="0" smtClean="0"/>
                        <a:t>52</a:t>
                      </a:r>
                      <a:endParaRPr lang="tr-TR" dirty="0"/>
                    </a:p>
                  </a:txBody>
                  <a:tcPr anchor="ctr"/>
                </a:tc>
                <a:extLst>
                  <a:ext uri="{0D108BD9-81ED-4DB2-BD59-A6C34878D82A}">
                    <a16:rowId xmlns="" xmlns:a16="http://schemas.microsoft.com/office/drawing/2014/main" val="678546620"/>
                  </a:ext>
                </a:extLst>
              </a:tr>
            </a:tbl>
          </a:graphicData>
        </a:graphic>
      </p:graphicFrame>
      <p:sp>
        <p:nvSpPr>
          <p:cNvPr id="2" name="Başlık 1"/>
          <p:cNvSpPr>
            <a:spLocks noGrp="1"/>
          </p:cNvSpPr>
          <p:nvPr>
            <p:ph type="title"/>
          </p:nvPr>
        </p:nvSpPr>
        <p:spPr/>
        <p:txBody>
          <a:bodyPr rtlCol="0">
            <a:normAutofit/>
          </a:bodyPr>
          <a:lstStyle/>
          <a:p>
            <a:pPr fontAlgn="auto">
              <a:spcAft>
                <a:spcPts val="0"/>
              </a:spcAft>
              <a:defRPr/>
            </a:pPr>
            <a:r>
              <a:rPr lang="tr-TR" dirty="0" smtClean="0"/>
              <a:t>Bilimsel Etkinlikler</a:t>
            </a:r>
            <a:endParaRPr lang="tr-TR" sz="3100" dirty="0"/>
          </a:p>
        </p:txBody>
      </p:sp>
      <p:sp>
        <p:nvSpPr>
          <p:cNvPr id="4" name="Altbilgi Yer Tutucusu 3"/>
          <p:cNvSpPr>
            <a:spLocks noGrp="1"/>
          </p:cNvSpPr>
          <p:nvPr>
            <p:ph type="ftr" sz="quarter" idx="11"/>
          </p:nvPr>
        </p:nvSpPr>
        <p:spPr/>
        <p:txBody>
          <a:bodyPr/>
          <a:lstStyle/>
          <a:p>
            <a:r>
              <a:rPr lang="en-US" smtClean="0"/>
              <a:t>ÖHÜ Eğitim Fakültesi</a:t>
            </a:r>
            <a:endParaRPr lang="en-US"/>
          </a:p>
        </p:txBody>
      </p:sp>
      <p:sp>
        <p:nvSpPr>
          <p:cNvPr id="5" name="Slayt Numarası Yer Tutucusu 4"/>
          <p:cNvSpPr>
            <a:spLocks noGrp="1"/>
          </p:cNvSpPr>
          <p:nvPr>
            <p:ph type="sldNum" sz="quarter" idx="12"/>
          </p:nvPr>
        </p:nvSpPr>
        <p:spPr/>
        <p:txBody>
          <a:bodyPr/>
          <a:lstStyle/>
          <a:p>
            <a:fld id="{B82CCC60-E8CD-4174-8B1A-7DF615B22EEF}" type="slidenum">
              <a:rPr lang="en-US" smtClean="0"/>
              <a:pPr/>
              <a:t>31</a:t>
            </a:fld>
            <a:endParaRPr lang="en-US"/>
          </a:p>
        </p:txBody>
      </p:sp>
      <p:sp>
        <p:nvSpPr>
          <p:cNvPr id="6" name="Veri Yer Tutucusu 5"/>
          <p:cNvSpPr>
            <a:spLocks noGrp="1"/>
          </p:cNvSpPr>
          <p:nvPr>
            <p:ph type="dt" sz="half" idx="10"/>
          </p:nvPr>
        </p:nvSpPr>
        <p:spPr/>
        <p:txBody>
          <a:bodyPr/>
          <a:lstStyle/>
          <a:p>
            <a:fld id="{EC7787BC-7DC9-4EC7-9AFD-8F20326A33E1}" type="datetime1">
              <a:rPr lang="tr-TR" smtClean="0"/>
              <a:t>07.05.2018</a:t>
            </a:fld>
            <a:endParaRPr lang="en-US"/>
          </a:p>
        </p:txBody>
      </p:sp>
    </p:spTree>
    <p:extLst>
      <p:ext uri="{BB962C8B-B14F-4D97-AF65-F5344CB8AC3E}">
        <p14:creationId xmlns:p14="http://schemas.microsoft.com/office/powerpoint/2010/main" val="3427541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Fiziki Altyapı</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Ömer </a:t>
            </a:r>
            <a:r>
              <a:rPr lang="tr-TR" dirty="0" err="1" smtClean="0"/>
              <a:t>Halisdemir</a:t>
            </a:r>
            <a:r>
              <a:rPr lang="tr-TR" dirty="0" smtClean="0"/>
              <a:t> Üniversitesi Eğitim Fakültesi birbirinden bağımsız 4 binadan oluşmaktadır. Bu binalar;</a:t>
            </a:r>
          </a:p>
          <a:p>
            <a:pPr lvl="1"/>
            <a:r>
              <a:rPr lang="tr-TR" dirty="0" smtClean="0"/>
              <a:t>İdari Bina (Dekanlık)</a:t>
            </a:r>
          </a:p>
          <a:p>
            <a:pPr lvl="1"/>
            <a:r>
              <a:rPr lang="tr-TR" dirty="0" smtClean="0"/>
              <a:t>Eğitim Fakültesi Eğitim-Öğretim Binası</a:t>
            </a:r>
          </a:p>
          <a:p>
            <a:pPr lvl="1"/>
            <a:r>
              <a:rPr lang="tr-TR" dirty="0" smtClean="0"/>
              <a:t>Müzik Eğitimi Bölümü Binası</a:t>
            </a:r>
          </a:p>
          <a:p>
            <a:pPr lvl="1"/>
            <a:r>
              <a:rPr lang="tr-TR" dirty="0" smtClean="0"/>
              <a:t>Resim İş Eğitimi Binası</a:t>
            </a:r>
          </a:p>
          <a:p>
            <a:pPr marL="457200" lvl="1" indent="0">
              <a:buNone/>
            </a:pPr>
            <a:r>
              <a:rPr lang="tr-TR" dirty="0"/>
              <a:t>ş</a:t>
            </a:r>
            <a:r>
              <a:rPr lang="tr-TR" dirty="0" smtClean="0"/>
              <a:t>eklindedir.</a:t>
            </a:r>
          </a:p>
          <a:p>
            <a:r>
              <a:rPr lang="tr-TR" dirty="0" smtClean="0"/>
              <a:t>Eğitim Fakültesi bu haliyle bina açısından Türkiye’deki sayılı fakülteler içerisinde yer almaktadır.</a:t>
            </a:r>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32</a:t>
            </a:fld>
            <a:endParaRPr lang="en-US"/>
          </a:p>
        </p:txBody>
      </p:sp>
    </p:spTree>
    <p:extLst>
      <p:ext uri="{BB962C8B-B14F-4D97-AF65-F5344CB8AC3E}">
        <p14:creationId xmlns:p14="http://schemas.microsoft.com/office/powerpoint/2010/main" val="1249290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Fiziki Altyapı</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33</a:t>
            </a:fld>
            <a:endParaRPr lang="en-US"/>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t="20103" b="25483"/>
          <a:stretch/>
        </p:blipFill>
        <p:spPr bwMode="auto">
          <a:xfrm>
            <a:off x="1389404" y="4645564"/>
            <a:ext cx="6227548" cy="1368000"/>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10" name="Tablo 9"/>
          <p:cNvGraphicFramePr>
            <a:graphicFrameLocks noGrp="1"/>
          </p:cNvGraphicFramePr>
          <p:nvPr>
            <p:extLst>
              <p:ext uri="{D42A27DB-BD31-4B8C-83A1-F6EECF244321}">
                <p14:modId xmlns:p14="http://schemas.microsoft.com/office/powerpoint/2010/main" val="1663617202"/>
              </p:ext>
            </p:extLst>
          </p:nvPr>
        </p:nvGraphicFramePr>
        <p:xfrm>
          <a:off x="1413615" y="1749245"/>
          <a:ext cx="6212485" cy="1068935"/>
        </p:xfrm>
        <a:graphic>
          <a:graphicData uri="http://schemas.openxmlformats.org/drawingml/2006/table">
            <a:tbl>
              <a:tblPr firstRow="1" firstCol="1" bandRow="1">
                <a:tableStyleId>{21E4AEA4-8DFA-4A89-87EB-49C32662AFE0}</a:tableStyleId>
              </a:tblPr>
              <a:tblGrid>
                <a:gridCol w="2070371">
                  <a:extLst>
                    <a:ext uri="{9D8B030D-6E8A-4147-A177-3AD203B41FA5}">
                      <a16:colId xmlns="" xmlns:a16="http://schemas.microsoft.com/office/drawing/2014/main" val="953050585"/>
                    </a:ext>
                  </a:extLst>
                </a:gridCol>
                <a:gridCol w="2071057">
                  <a:extLst>
                    <a:ext uri="{9D8B030D-6E8A-4147-A177-3AD203B41FA5}">
                      <a16:colId xmlns="" xmlns:a16="http://schemas.microsoft.com/office/drawing/2014/main" val="1685718479"/>
                    </a:ext>
                  </a:extLst>
                </a:gridCol>
                <a:gridCol w="2071057">
                  <a:extLst>
                    <a:ext uri="{9D8B030D-6E8A-4147-A177-3AD203B41FA5}">
                      <a16:colId xmlns="" xmlns:a16="http://schemas.microsoft.com/office/drawing/2014/main" val="3710690930"/>
                    </a:ext>
                  </a:extLst>
                </a:gridCol>
              </a:tblGrid>
              <a:tr h="351420">
                <a:tc>
                  <a:txBody>
                    <a:bodyPr/>
                    <a:lstStyle/>
                    <a:p>
                      <a:pPr algn="ctr">
                        <a:lnSpc>
                          <a:spcPct val="110000"/>
                        </a:lnSpc>
                        <a:spcAft>
                          <a:spcPts val="0"/>
                        </a:spcAft>
                      </a:pPr>
                      <a:r>
                        <a:rPr lang="tr-TR" sz="2000" dirty="0">
                          <a:effectLst/>
                        </a:rPr>
                        <a:t>Birim Adı</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a:effectLst/>
                        </a:rPr>
                        <a:t>Kapalı Alan (m</a:t>
                      </a:r>
                      <a:r>
                        <a:rPr lang="tr-TR" sz="2000" baseline="30000">
                          <a:effectLst/>
                        </a:rPr>
                        <a:t>2</a:t>
                      </a:r>
                      <a:r>
                        <a:rPr lang="tr-TR" sz="2000">
                          <a:effectLst/>
                        </a:rPr>
                        <a:t>)</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a:effectLst/>
                        </a:rPr>
                        <a:t>Açık Alan (m</a:t>
                      </a:r>
                      <a:r>
                        <a:rPr lang="tr-TR" sz="2000" baseline="30000">
                          <a:effectLst/>
                        </a:rPr>
                        <a:t>2</a:t>
                      </a:r>
                      <a:r>
                        <a:rPr lang="tr-TR" sz="2000">
                          <a:effectLst/>
                        </a:rPr>
                        <a:t>)</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9840208"/>
                  </a:ext>
                </a:extLst>
              </a:tr>
              <a:tr h="717515">
                <a:tc>
                  <a:txBody>
                    <a:bodyPr/>
                    <a:lstStyle/>
                    <a:p>
                      <a:pPr algn="ctr">
                        <a:lnSpc>
                          <a:spcPct val="110000"/>
                        </a:lnSpc>
                        <a:spcAft>
                          <a:spcPts val="0"/>
                        </a:spcAft>
                      </a:pPr>
                      <a:r>
                        <a:rPr lang="tr-TR" sz="2000" dirty="0" smtClean="0">
                          <a:effectLst/>
                        </a:rPr>
                        <a:t>Eğitim </a:t>
                      </a:r>
                      <a:r>
                        <a:rPr lang="tr-TR" sz="2000" dirty="0">
                          <a:effectLst/>
                        </a:rPr>
                        <a:t>Fakültesi</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dirty="0" smtClean="0">
                          <a:effectLst/>
                        </a:rPr>
                        <a:t>19345</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dirty="0">
                          <a:effectLst/>
                        </a:rPr>
                        <a:t>495</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61949687"/>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105989151"/>
              </p:ext>
            </p:extLst>
          </p:nvPr>
        </p:nvGraphicFramePr>
        <p:xfrm>
          <a:off x="1389404" y="3271219"/>
          <a:ext cx="6236696" cy="921306"/>
        </p:xfrm>
        <a:graphic>
          <a:graphicData uri="http://schemas.openxmlformats.org/drawingml/2006/table">
            <a:tbl>
              <a:tblPr firstRow="1" firstCol="1" bandRow="1">
                <a:tableStyleId>{21E4AEA4-8DFA-4A89-87EB-49C32662AFE0}</a:tableStyleId>
              </a:tblPr>
              <a:tblGrid>
                <a:gridCol w="2078440">
                  <a:extLst>
                    <a:ext uri="{9D8B030D-6E8A-4147-A177-3AD203B41FA5}">
                      <a16:colId xmlns="" xmlns:a16="http://schemas.microsoft.com/office/drawing/2014/main" val="228836699"/>
                    </a:ext>
                  </a:extLst>
                </a:gridCol>
                <a:gridCol w="2079128">
                  <a:extLst>
                    <a:ext uri="{9D8B030D-6E8A-4147-A177-3AD203B41FA5}">
                      <a16:colId xmlns="" xmlns:a16="http://schemas.microsoft.com/office/drawing/2014/main" val="1109357462"/>
                    </a:ext>
                  </a:extLst>
                </a:gridCol>
                <a:gridCol w="2079128">
                  <a:extLst>
                    <a:ext uri="{9D8B030D-6E8A-4147-A177-3AD203B41FA5}">
                      <a16:colId xmlns="" xmlns:a16="http://schemas.microsoft.com/office/drawing/2014/main" val="1388064782"/>
                    </a:ext>
                  </a:extLst>
                </a:gridCol>
              </a:tblGrid>
              <a:tr h="460653">
                <a:tc>
                  <a:txBody>
                    <a:bodyPr/>
                    <a:lstStyle/>
                    <a:p>
                      <a:pPr algn="ctr">
                        <a:lnSpc>
                          <a:spcPct val="110000"/>
                        </a:lnSpc>
                        <a:spcAft>
                          <a:spcPts val="0"/>
                        </a:spcAft>
                      </a:pPr>
                      <a:r>
                        <a:rPr lang="tr-TR" sz="2000" dirty="0">
                          <a:effectLst/>
                        </a:rPr>
                        <a:t>Alan</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a:effectLst/>
                        </a:rPr>
                        <a:t>Kapalı Alan (m</a:t>
                      </a:r>
                      <a:r>
                        <a:rPr lang="tr-TR" sz="2000" baseline="30000">
                          <a:effectLst/>
                        </a:rPr>
                        <a:t>2</a:t>
                      </a:r>
                      <a:r>
                        <a:rPr lang="tr-TR" sz="2000">
                          <a:effectLst/>
                        </a:rPr>
                        <a:t>)</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a:effectLst/>
                        </a:rPr>
                        <a:t>Kapasitesi (Kişi)</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34964637"/>
                  </a:ext>
                </a:extLst>
              </a:tr>
              <a:tr h="460653">
                <a:tc>
                  <a:txBody>
                    <a:bodyPr/>
                    <a:lstStyle/>
                    <a:p>
                      <a:pPr algn="ctr">
                        <a:lnSpc>
                          <a:spcPct val="110000"/>
                        </a:lnSpc>
                        <a:spcAft>
                          <a:spcPts val="0"/>
                        </a:spcAft>
                      </a:pPr>
                      <a:r>
                        <a:rPr lang="tr-TR" sz="2000">
                          <a:effectLst/>
                        </a:rPr>
                        <a:t>Kantin</a:t>
                      </a:r>
                      <a:endParaRPr lang="tr-TR" sz="18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dirty="0">
                          <a:effectLst/>
                        </a:rPr>
                        <a:t>465</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2000" dirty="0">
                          <a:effectLst/>
                        </a:rPr>
                        <a:t>150</a:t>
                      </a:r>
                      <a:endParaRPr lang="tr-TR" sz="18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92463777"/>
                  </a:ext>
                </a:extLst>
              </a:tr>
            </a:tbl>
          </a:graphicData>
        </a:graphic>
      </p:graphicFrame>
    </p:spTree>
    <p:extLst>
      <p:ext uri="{BB962C8B-B14F-4D97-AF65-F5344CB8AC3E}">
        <p14:creationId xmlns:p14="http://schemas.microsoft.com/office/powerpoint/2010/main" val="1327691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Fiziki Altyapı</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34</a:t>
            </a:fld>
            <a:endParaRPr lang="en-US"/>
          </a:p>
        </p:txBody>
      </p:sp>
      <p:pic>
        <p:nvPicPr>
          <p:cNvPr id="7" name="Resim 6"/>
          <p:cNvPicPr/>
          <p:nvPr/>
        </p:nvPicPr>
        <p:blipFill>
          <a:blip r:embed="rId2" cstate="print">
            <a:extLst>
              <a:ext uri="{28A0092B-C50C-407E-A947-70E740481C1C}">
                <a14:useLocalDpi xmlns:a14="http://schemas.microsoft.com/office/drawing/2010/main" val="0"/>
              </a:ext>
            </a:extLst>
          </a:blip>
          <a:stretch>
            <a:fillRect/>
          </a:stretch>
        </p:blipFill>
        <p:spPr>
          <a:xfrm>
            <a:off x="6404460" y="4818216"/>
            <a:ext cx="2132990" cy="1472895"/>
          </a:xfrm>
          <a:prstGeom prst="rect">
            <a:avLst/>
          </a:prstGeom>
          <a:ln>
            <a:noFill/>
          </a:ln>
          <a:effectLst>
            <a:softEdge rad="112500"/>
          </a:effectLst>
        </p:spPr>
      </p:pic>
      <p:graphicFrame>
        <p:nvGraphicFramePr>
          <p:cNvPr id="9" name="Tablo 8"/>
          <p:cNvGraphicFramePr>
            <a:graphicFrameLocks noGrp="1"/>
          </p:cNvGraphicFramePr>
          <p:nvPr>
            <p:extLst>
              <p:ext uri="{D42A27DB-BD31-4B8C-83A1-F6EECF244321}">
                <p14:modId xmlns:p14="http://schemas.microsoft.com/office/powerpoint/2010/main" val="777151262"/>
              </p:ext>
            </p:extLst>
          </p:nvPr>
        </p:nvGraphicFramePr>
        <p:xfrm>
          <a:off x="1059785" y="1627561"/>
          <a:ext cx="6871725" cy="3172022"/>
        </p:xfrm>
        <a:graphic>
          <a:graphicData uri="http://schemas.openxmlformats.org/drawingml/2006/table">
            <a:tbl>
              <a:tblPr firstRow="1" firstCol="1" bandRow="1">
                <a:tableStyleId>{21E4AEA4-8DFA-4A89-87EB-49C32662AFE0}</a:tableStyleId>
              </a:tblPr>
              <a:tblGrid>
                <a:gridCol w="2298553">
                  <a:extLst>
                    <a:ext uri="{9D8B030D-6E8A-4147-A177-3AD203B41FA5}">
                      <a16:colId xmlns="" xmlns:a16="http://schemas.microsoft.com/office/drawing/2014/main" val="3357760286"/>
                    </a:ext>
                  </a:extLst>
                </a:gridCol>
                <a:gridCol w="1448883">
                  <a:extLst>
                    <a:ext uri="{9D8B030D-6E8A-4147-A177-3AD203B41FA5}">
                      <a16:colId xmlns="" xmlns:a16="http://schemas.microsoft.com/office/drawing/2014/main" val="1251126004"/>
                    </a:ext>
                  </a:extLst>
                </a:gridCol>
                <a:gridCol w="1574539">
                  <a:extLst>
                    <a:ext uri="{9D8B030D-6E8A-4147-A177-3AD203B41FA5}">
                      <a16:colId xmlns="" xmlns:a16="http://schemas.microsoft.com/office/drawing/2014/main" val="1965993542"/>
                    </a:ext>
                  </a:extLst>
                </a:gridCol>
                <a:gridCol w="1549750">
                  <a:extLst>
                    <a:ext uri="{9D8B030D-6E8A-4147-A177-3AD203B41FA5}">
                      <a16:colId xmlns="" xmlns:a16="http://schemas.microsoft.com/office/drawing/2014/main" val="3443597597"/>
                    </a:ext>
                  </a:extLst>
                </a:gridCol>
              </a:tblGrid>
              <a:tr h="698879">
                <a:tc>
                  <a:txBody>
                    <a:bodyPr/>
                    <a:lstStyle/>
                    <a:p>
                      <a:pPr algn="ctr">
                        <a:lnSpc>
                          <a:spcPct val="110000"/>
                        </a:lnSpc>
                        <a:spcAft>
                          <a:spcPts val="0"/>
                        </a:spcAft>
                      </a:pPr>
                      <a:r>
                        <a:rPr lang="tr-TR" sz="1800">
                          <a:effectLst/>
                        </a:rPr>
                        <a:t>Eğitim Alanları</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Sayısı</a:t>
                      </a:r>
                      <a:endParaRPr lang="tr-TR" sz="1600">
                        <a:effectLst/>
                      </a:endParaRPr>
                    </a:p>
                    <a:p>
                      <a:pPr algn="ctr">
                        <a:lnSpc>
                          <a:spcPct val="110000"/>
                        </a:lnSpc>
                        <a:spcAft>
                          <a:spcPts val="0"/>
                        </a:spcAft>
                      </a:pPr>
                      <a:r>
                        <a:rPr lang="tr-TR" sz="1800">
                          <a:effectLst/>
                        </a:rPr>
                        <a:t>(Adet)</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Kapalı Alanı</a:t>
                      </a:r>
                      <a:endParaRPr lang="tr-TR" sz="1600">
                        <a:effectLst/>
                      </a:endParaRPr>
                    </a:p>
                    <a:p>
                      <a:pPr algn="ctr">
                        <a:lnSpc>
                          <a:spcPct val="110000"/>
                        </a:lnSpc>
                        <a:spcAft>
                          <a:spcPts val="0"/>
                        </a:spcAft>
                      </a:pPr>
                      <a:r>
                        <a:rPr lang="tr-TR" sz="1800">
                          <a:effectLst/>
                        </a:rPr>
                        <a:t>(m</a:t>
                      </a:r>
                      <a:r>
                        <a:rPr lang="tr-TR" sz="1800" baseline="30000">
                          <a:effectLst/>
                        </a:rPr>
                        <a:t>2</a:t>
                      </a:r>
                      <a:r>
                        <a:rPr lang="tr-TR" sz="1800">
                          <a:effectLst/>
                        </a:rPr>
                        <a:t>)</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Kapasitesi</a:t>
                      </a:r>
                      <a:endParaRPr lang="tr-TR" sz="1600">
                        <a:effectLst/>
                      </a:endParaRPr>
                    </a:p>
                    <a:p>
                      <a:pPr algn="ctr">
                        <a:lnSpc>
                          <a:spcPct val="110000"/>
                        </a:lnSpc>
                        <a:spcAft>
                          <a:spcPts val="0"/>
                        </a:spcAft>
                      </a:pPr>
                      <a:r>
                        <a:rPr lang="tr-TR" sz="1800">
                          <a:effectLst/>
                        </a:rPr>
                        <a:t>(Kişi)</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37387799"/>
                  </a:ext>
                </a:extLst>
              </a:tr>
              <a:tr h="342292">
                <a:tc>
                  <a:txBody>
                    <a:bodyPr/>
                    <a:lstStyle/>
                    <a:p>
                      <a:pPr algn="ctr">
                        <a:lnSpc>
                          <a:spcPct val="110000"/>
                        </a:lnSpc>
                        <a:spcAft>
                          <a:spcPts val="0"/>
                        </a:spcAft>
                      </a:pPr>
                      <a:r>
                        <a:rPr lang="tr-TR" sz="1800">
                          <a:effectLst/>
                        </a:rPr>
                        <a:t>Amfi</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3</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360</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51-75</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69908483"/>
                  </a:ext>
                </a:extLst>
              </a:tr>
              <a:tr h="342292">
                <a:tc>
                  <a:txBody>
                    <a:bodyPr/>
                    <a:lstStyle/>
                    <a:p>
                      <a:pPr algn="ctr">
                        <a:lnSpc>
                          <a:spcPct val="110000"/>
                        </a:lnSpc>
                        <a:spcAft>
                          <a:spcPts val="0"/>
                        </a:spcAft>
                      </a:pPr>
                      <a:r>
                        <a:rPr lang="tr-TR" sz="1800">
                          <a:effectLst/>
                        </a:rPr>
                        <a:t>Derslik</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solidFill>
                            <a:schemeClr val="dk1"/>
                          </a:solidFill>
                          <a:effectLst/>
                          <a:latin typeface="+mn-lt"/>
                          <a:ea typeface="+mn-ea"/>
                          <a:cs typeface="+mn-cs"/>
                        </a:rPr>
                        <a:t>33</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effectLst/>
                        </a:rPr>
                        <a:t>2340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26-50</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49319345"/>
                  </a:ext>
                </a:extLst>
              </a:tr>
              <a:tr h="342292">
                <a:tc>
                  <a:txBody>
                    <a:bodyPr/>
                    <a:lstStyle/>
                    <a:p>
                      <a:pPr algn="ctr">
                        <a:lnSpc>
                          <a:spcPct val="110000"/>
                        </a:lnSpc>
                        <a:spcAft>
                          <a:spcPts val="0"/>
                        </a:spcAft>
                      </a:pPr>
                      <a:r>
                        <a:rPr lang="tr-TR" sz="1800">
                          <a:effectLst/>
                        </a:rPr>
                        <a:t>Bilgisayar Laboratuvarı</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a:solidFill>
                            <a:schemeClr val="dk1"/>
                          </a:solidFill>
                          <a:effectLst/>
                          <a:latin typeface="+mn-lt"/>
                          <a:ea typeface="+mn-ea"/>
                          <a:cs typeface="+mn-cs"/>
                        </a:rPr>
                        <a:t>3</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a:effectLst/>
                        </a:rPr>
                        <a:t>3</a:t>
                      </a:r>
                      <a:r>
                        <a:rPr lang="tr-TR" sz="1800" dirty="0" smtClean="0">
                          <a:effectLst/>
                        </a:rPr>
                        <a:t>40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a:effectLst/>
                        </a:rPr>
                        <a:t>26-50</a:t>
                      </a:r>
                      <a:endParaRPr lang="tr-TR" sz="160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99182251"/>
                  </a:ext>
                </a:extLst>
              </a:tr>
              <a:tr h="686504">
                <a:tc>
                  <a:txBody>
                    <a:bodyPr/>
                    <a:lstStyle/>
                    <a:p>
                      <a:pPr algn="ctr">
                        <a:lnSpc>
                          <a:spcPct val="110000"/>
                        </a:lnSpc>
                        <a:spcAft>
                          <a:spcPts val="0"/>
                        </a:spcAft>
                      </a:pPr>
                      <a:r>
                        <a:rPr lang="tr-TR" sz="1800" dirty="0">
                          <a:effectLst/>
                        </a:rPr>
                        <a:t>Diğer </a:t>
                      </a:r>
                      <a:endParaRPr lang="tr-TR" sz="1600" dirty="0">
                        <a:effectLst/>
                      </a:endParaRPr>
                    </a:p>
                    <a:p>
                      <a:pPr algn="ctr">
                        <a:lnSpc>
                          <a:spcPct val="110000"/>
                        </a:lnSpc>
                        <a:spcAft>
                          <a:spcPts val="0"/>
                        </a:spcAft>
                      </a:pPr>
                      <a:r>
                        <a:rPr lang="tr-TR" sz="1400" dirty="0">
                          <a:effectLst/>
                        </a:rPr>
                        <a:t>(Atölye, Laboratuvar, Drama </a:t>
                      </a:r>
                      <a:r>
                        <a:rPr lang="tr-TR" sz="1400" dirty="0" smtClean="0">
                          <a:effectLst/>
                        </a:rPr>
                        <a:t>Sınıfı, Bireysel, </a:t>
                      </a:r>
                      <a:r>
                        <a:rPr lang="tr-TR" sz="1400" dirty="0">
                          <a:effectLst/>
                        </a:rPr>
                        <a:t>vb.)</a:t>
                      </a:r>
                      <a:endParaRPr lang="tr-TR" sz="12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a:effectLst/>
                        </a:rPr>
                        <a:t>4</a:t>
                      </a:r>
                      <a:r>
                        <a:rPr lang="tr-TR" sz="1800" dirty="0" smtClean="0">
                          <a:effectLst/>
                        </a:rPr>
                        <a:t>2</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effectLst/>
                        </a:rPr>
                        <a:t>1900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a:effectLst/>
                        </a:rPr>
                        <a:t>26-50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48288171"/>
                  </a:ext>
                </a:extLst>
              </a:tr>
              <a:tr h="342292">
                <a:tc>
                  <a:txBody>
                    <a:bodyPr/>
                    <a:lstStyle/>
                    <a:p>
                      <a:pPr algn="ctr"/>
                      <a:r>
                        <a:rPr lang="tr-TR" dirty="0" smtClean="0"/>
                        <a:t>Konser Salonu</a:t>
                      </a:r>
                      <a:endParaRPr lang="tr-TR" dirty="0"/>
                    </a:p>
                  </a:txBody>
                  <a:tcPr marL="68580" marR="68580" marT="0" marB="0" anchor="ctr"/>
                </a:tc>
                <a:tc>
                  <a:txBody>
                    <a:bodyPr/>
                    <a:lstStyle/>
                    <a:p>
                      <a:pPr algn="ctr"/>
                      <a:r>
                        <a:rPr lang="tr-TR" dirty="0" smtClean="0"/>
                        <a:t>1</a:t>
                      </a:r>
                      <a:endParaRPr lang="tr-TR" dirty="0"/>
                    </a:p>
                  </a:txBody>
                  <a:tcPr marL="68580" marR="68580" marT="0" marB="0" anchor="ctr"/>
                </a:tc>
                <a:tc>
                  <a:txBody>
                    <a:bodyPr/>
                    <a:lstStyle/>
                    <a:p>
                      <a:pPr algn="ctr"/>
                      <a:r>
                        <a:rPr lang="tr-TR" dirty="0" smtClean="0"/>
                        <a:t>500</a:t>
                      </a:r>
                      <a:endParaRPr lang="tr-TR" dirty="0"/>
                    </a:p>
                  </a:txBody>
                  <a:tcPr marL="68580" marR="68580" marT="0" marB="0" anchor="ctr"/>
                </a:tc>
                <a:tc>
                  <a:txBody>
                    <a:bodyPr/>
                    <a:lstStyle/>
                    <a:p>
                      <a:pPr algn="ctr">
                        <a:lnSpc>
                          <a:spcPct val="110000"/>
                        </a:lnSpc>
                        <a:spcAft>
                          <a:spcPts val="0"/>
                        </a:spcAft>
                      </a:pPr>
                      <a:r>
                        <a:rPr lang="tr-TR" sz="1800" dirty="0">
                          <a:effectLst/>
                        </a:rPr>
                        <a:t> </a:t>
                      </a:r>
                      <a:r>
                        <a:rPr lang="tr-TR" sz="1800" dirty="0" smtClean="0">
                          <a:effectLst/>
                        </a:rPr>
                        <a:t>100-200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49873501"/>
                  </a:ext>
                </a:extLst>
              </a:tr>
              <a:tr h="342292">
                <a:tc>
                  <a:txBody>
                    <a:bodyPr/>
                    <a:lstStyle/>
                    <a:p>
                      <a:pPr algn="ctr">
                        <a:lnSpc>
                          <a:spcPct val="110000"/>
                        </a:lnSpc>
                        <a:spcAft>
                          <a:spcPts val="0"/>
                        </a:spcAft>
                      </a:pPr>
                      <a:r>
                        <a:rPr lang="tr-TR" sz="1800" dirty="0">
                          <a:effectLst/>
                        </a:rPr>
                        <a:t>Toplam</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solidFill>
                            <a:schemeClr val="dk1"/>
                          </a:solidFill>
                          <a:effectLst/>
                          <a:latin typeface="+mn-lt"/>
                          <a:ea typeface="+mn-ea"/>
                          <a:cs typeface="+mn-cs"/>
                        </a:rPr>
                        <a:t>82</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r>
                        <a:rPr lang="tr-TR" sz="1800" dirty="0" smtClean="0">
                          <a:effectLst/>
                        </a:rPr>
                        <a:t>5440</a:t>
                      </a: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tc>
                  <a:txBody>
                    <a:bodyPr/>
                    <a:lstStyle/>
                    <a:p>
                      <a:pPr algn="ctr">
                        <a:lnSpc>
                          <a:spcPct val="110000"/>
                        </a:lnSpc>
                        <a:spcAft>
                          <a:spcPts val="0"/>
                        </a:spcAft>
                      </a:pPr>
                      <a:endParaRPr lang="tr-TR" sz="1600" dirty="0">
                        <a:solidFill>
                          <a:srgbClr val="1D99A0"/>
                        </a:solidFill>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55283722"/>
                  </a:ext>
                </a:extLst>
              </a:tr>
            </a:tbl>
          </a:graphicData>
        </a:graphic>
      </p:graphicFrame>
      <p:pic>
        <p:nvPicPr>
          <p:cNvPr id="10" name="Resim 9"/>
          <p:cNvPicPr/>
          <p:nvPr/>
        </p:nvPicPr>
        <p:blipFill>
          <a:blip r:embed="rId3" cstate="print">
            <a:extLst>
              <a:ext uri="{28A0092B-C50C-407E-A947-70E740481C1C}">
                <a14:useLocalDpi xmlns:a14="http://schemas.microsoft.com/office/drawing/2010/main" val="0"/>
              </a:ext>
            </a:extLst>
          </a:blip>
          <a:stretch>
            <a:fillRect/>
          </a:stretch>
        </p:blipFill>
        <p:spPr>
          <a:xfrm>
            <a:off x="601669" y="4888907"/>
            <a:ext cx="2137870" cy="1400300"/>
          </a:xfrm>
          <a:prstGeom prst="rect">
            <a:avLst/>
          </a:prstGeom>
          <a:ln>
            <a:noFill/>
          </a:ln>
          <a:effectLst>
            <a:softEdge rad="112500"/>
          </a:effectLst>
        </p:spPr>
      </p:pic>
      <p:pic>
        <p:nvPicPr>
          <p:cNvPr id="11" name="Resim 10"/>
          <p:cNvPicPr/>
          <p:nvPr/>
        </p:nvPicPr>
        <p:blipFill>
          <a:blip r:embed="rId4" cstate="print">
            <a:extLst>
              <a:ext uri="{28A0092B-C50C-407E-A947-70E740481C1C}">
                <a14:useLocalDpi xmlns:a14="http://schemas.microsoft.com/office/drawing/2010/main" val="0"/>
              </a:ext>
            </a:extLst>
          </a:blip>
          <a:stretch>
            <a:fillRect/>
          </a:stretch>
        </p:blipFill>
        <p:spPr>
          <a:xfrm>
            <a:off x="3336646" y="4888907"/>
            <a:ext cx="2342691" cy="1400300"/>
          </a:xfrm>
          <a:prstGeom prst="rect">
            <a:avLst/>
          </a:prstGeom>
          <a:ln>
            <a:noFill/>
          </a:ln>
          <a:effectLst>
            <a:softEdge rad="112500"/>
          </a:effectLst>
        </p:spPr>
      </p:pic>
    </p:spTree>
    <p:extLst>
      <p:ext uri="{BB962C8B-B14F-4D97-AF65-F5344CB8AC3E}">
        <p14:creationId xmlns:p14="http://schemas.microsoft.com/office/powerpoint/2010/main" val="3617404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 Yönlerimiz</a:t>
            </a:r>
            <a:endParaRPr lang="tr-TR" dirty="0"/>
          </a:p>
        </p:txBody>
      </p:sp>
      <p:sp>
        <p:nvSpPr>
          <p:cNvPr id="3" name="İçerik Yer Tutucusu 2"/>
          <p:cNvSpPr>
            <a:spLocks noGrp="1"/>
          </p:cNvSpPr>
          <p:nvPr>
            <p:ph idx="1"/>
          </p:nvPr>
        </p:nvSpPr>
        <p:spPr/>
        <p:txBody>
          <a:bodyPr>
            <a:normAutofit fontScale="92500" lnSpcReduction="20000"/>
          </a:bodyPr>
          <a:lstStyle/>
          <a:p>
            <a:r>
              <a:rPr lang="tr-TR" dirty="0"/>
              <a:t>Yasa ve yönetmeliklere uyum</a:t>
            </a:r>
          </a:p>
          <a:p>
            <a:r>
              <a:rPr lang="tr-TR" dirty="0" smtClean="0"/>
              <a:t>İşlerin </a:t>
            </a:r>
            <a:r>
              <a:rPr lang="tr-TR" dirty="0"/>
              <a:t>zamanında, özenli ve düzenli yapılması</a:t>
            </a:r>
          </a:p>
          <a:p>
            <a:r>
              <a:rPr lang="tr-TR" dirty="0" smtClean="0"/>
              <a:t>Akademik </a:t>
            </a:r>
            <a:r>
              <a:rPr lang="tr-TR" dirty="0"/>
              <a:t>ve idari birimlerle uyumlu çalışma</a:t>
            </a:r>
          </a:p>
          <a:p>
            <a:r>
              <a:rPr lang="tr-TR" dirty="0" smtClean="0"/>
              <a:t>Takım </a:t>
            </a:r>
            <a:r>
              <a:rPr lang="tr-TR" dirty="0"/>
              <a:t>ruhu içinde çalışma</a:t>
            </a:r>
          </a:p>
          <a:p>
            <a:r>
              <a:rPr lang="tr-TR" dirty="0" smtClean="0"/>
              <a:t>Dayanışma</a:t>
            </a:r>
            <a:endParaRPr lang="tr-TR" dirty="0"/>
          </a:p>
          <a:p>
            <a:r>
              <a:rPr lang="tr-TR" dirty="0" smtClean="0"/>
              <a:t>Fikir </a:t>
            </a:r>
            <a:r>
              <a:rPr lang="tr-TR" dirty="0"/>
              <a:t>alışverişi</a:t>
            </a:r>
          </a:p>
          <a:p>
            <a:r>
              <a:rPr lang="tr-TR" dirty="0" smtClean="0"/>
              <a:t>Karar </a:t>
            </a:r>
            <a:r>
              <a:rPr lang="tr-TR" dirty="0"/>
              <a:t>alma sürecinin ortak akılla ve beyin fırtınası ile</a:t>
            </a:r>
          </a:p>
          <a:p>
            <a:r>
              <a:rPr lang="tr-TR" dirty="0"/>
              <a:t>gerçekleştirilmesine özen gösterilmesi</a:t>
            </a:r>
          </a:p>
          <a:p>
            <a:r>
              <a:rPr lang="tr-TR" dirty="0" smtClean="0"/>
              <a:t>Karşılıklı </a:t>
            </a:r>
            <a:r>
              <a:rPr lang="tr-TR" dirty="0"/>
              <a:t>saygı ve sevgi</a:t>
            </a:r>
          </a:p>
          <a:p>
            <a:r>
              <a:rPr lang="tr-TR" dirty="0" smtClean="0"/>
              <a:t>Görev </a:t>
            </a:r>
            <a:r>
              <a:rPr lang="tr-TR" dirty="0"/>
              <a:t>anlayış ve </a:t>
            </a:r>
            <a:r>
              <a:rPr lang="tr-TR" dirty="0" smtClean="0"/>
              <a:t>bilinci</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35</a:t>
            </a:fld>
            <a:endParaRPr lang="en-US"/>
          </a:p>
        </p:txBody>
      </p:sp>
    </p:spTree>
    <p:extLst>
      <p:ext uri="{BB962C8B-B14F-4D97-AF65-F5344CB8AC3E}">
        <p14:creationId xmlns:p14="http://schemas.microsoft.com/office/powerpoint/2010/main" val="1821007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 Yönlerimiz</a:t>
            </a:r>
            <a:endParaRPr lang="tr-TR" dirty="0"/>
          </a:p>
        </p:txBody>
      </p:sp>
      <p:sp>
        <p:nvSpPr>
          <p:cNvPr id="3" name="İçerik Yer Tutucusu 2"/>
          <p:cNvSpPr>
            <a:spLocks noGrp="1"/>
          </p:cNvSpPr>
          <p:nvPr>
            <p:ph idx="1"/>
          </p:nvPr>
        </p:nvSpPr>
        <p:spPr/>
        <p:txBody>
          <a:bodyPr>
            <a:normAutofit/>
          </a:bodyPr>
          <a:lstStyle/>
          <a:p>
            <a:r>
              <a:rPr lang="tr-TR" sz="2600" dirty="0" smtClean="0"/>
              <a:t>Fakülte </a:t>
            </a:r>
            <a:r>
              <a:rPr lang="tr-TR" sz="2600" dirty="0"/>
              <a:t>idari personelinin fakülte çalışmalarına tam destek </a:t>
            </a:r>
            <a:r>
              <a:rPr lang="tr-TR" sz="2600" dirty="0" smtClean="0"/>
              <a:t>veriyor olması</a:t>
            </a:r>
            <a:endParaRPr lang="tr-TR" sz="2600" dirty="0"/>
          </a:p>
          <a:p>
            <a:r>
              <a:rPr lang="tr-TR" sz="2600" dirty="0" smtClean="0"/>
              <a:t>Fakülte </a:t>
            </a:r>
            <a:r>
              <a:rPr lang="tr-TR" sz="2600" dirty="0"/>
              <a:t>öğretim elemanlarının fakülteyi istekli olarak tercih </a:t>
            </a:r>
            <a:r>
              <a:rPr lang="tr-TR" sz="2600" dirty="0" smtClean="0"/>
              <a:t>etmiş olması</a:t>
            </a:r>
            <a:endParaRPr lang="tr-TR" sz="2600" dirty="0"/>
          </a:p>
          <a:p>
            <a:r>
              <a:rPr lang="tr-TR" sz="2600" dirty="0" smtClean="0"/>
              <a:t>Fakülte </a:t>
            </a:r>
            <a:r>
              <a:rPr lang="tr-TR" sz="2600" dirty="0"/>
              <a:t>bölümlerinde her alandan uzmanlığı olan </a:t>
            </a:r>
            <a:r>
              <a:rPr lang="tr-TR" sz="2600" dirty="0" smtClean="0"/>
              <a:t>öğretim elamanlarının </a:t>
            </a:r>
            <a:r>
              <a:rPr lang="tr-TR" sz="2600" dirty="0"/>
              <a:t>bulunması</a:t>
            </a:r>
          </a:p>
          <a:p>
            <a:r>
              <a:rPr lang="tr-TR" sz="2600" dirty="0" smtClean="0"/>
              <a:t>Fakülte </a:t>
            </a:r>
            <a:r>
              <a:rPr lang="tr-TR" sz="2600" dirty="0"/>
              <a:t>idari ve akademik personelinin kendilerini </a:t>
            </a:r>
            <a:r>
              <a:rPr lang="tr-TR" sz="2600" dirty="0" smtClean="0"/>
              <a:t>geliştirme konusunda </a:t>
            </a:r>
            <a:r>
              <a:rPr lang="tr-TR" sz="2600" dirty="0"/>
              <a:t>istekli </a:t>
            </a:r>
            <a:r>
              <a:rPr lang="tr-TR" sz="2600" dirty="0" smtClean="0"/>
              <a:t>olmaları</a:t>
            </a:r>
          </a:p>
          <a:p>
            <a:r>
              <a:rPr lang="tr-TR" sz="2600" dirty="0" smtClean="0"/>
              <a:t>Öğretim </a:t>
            </a:r>
            <a:r>
              <a:rPr lang="tr-TR" sz="2600" dirty="0"/>
              <a:t>elemanlarının genç ve idealist </a:t>
            </a:r>
            <a:r>
              <a:rPr lang="tr-TR" sz="2600" dirty="0" smtClean="0"/>
              <a:t>olması</a:t>
            </a:r>
            <a:endParaRPr lang="tr-TR" sz="2600"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36</a:t>
            </a:fld>
            <a:endParaRPr lang="en-US"/>
          </a:p>
        </p:txBody>
      </p:sp>
    </p:spTree>
    <p:extLst>
      <p:ext uri="{BB962C8B-B14F-4D97-AF65-F5344CB8AC3E}">
        <p14:creationId xmlns:p14="http://schemas.microsoft.com/office/powerpoint/2010/main" val="2597030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 Yönlerimiz</a:t>
            </a:r>
            <a:endParaRPr lang="tr-TR" dirty="0"/>
          </a:p>
        </p:txBody>
      </p:sp>
      <p:sp>
        <p:nvSpPr>
          <p:cNvPr id="3" name="İçerik Yer Tutucusu 2"/>
          <p:cNvSpPr>
            <a:spLocks noGrp="1"/>
          </p:cNvSpPr>
          <p:nvPr>
            <p:ph idx="1"/>
          </p:nvPr>
        </p:nvSpPr>
        <p:spPr/>
        <p:txBody>
          <a:bodyPr>
            <a:normAutofit fontScale="92500" lnSpcReduction="20000"/>
          </a:bodyPr>
          <a:lstStyle/>
          <a:p>
            <a:r>
              <a:rPr lang="es-ES" dirty="0" smtClean="0"/>
              <a:t>Öğrenciler </a:t>
            </a:r>
            <a:r>
              <a:rPr lang="es-ES" dirty="0"/>
              <a:t>açısından tercih edilir bir fakülte olması</a:t>
            </a:r>
          </a:p>
          <a:p>
            <a:r>
              <a:rPr lang="tr-TR" dirty="0" err="1" smtClean="0"/>
              <a:t>Erasmus</a:t>
            </a:r>
            <a:r>
              <a:rPr lang="tr-TR" dirty="0" smtClean="0"/>
              <a:t> </a:t>
            </a:r>
            <a:r>
              <a:rPr lang="tr-TR" dirty="0"/>
              <a:t>ve Farabi aracılığıyla öğrenci değişiminin yapılıyor olması</a:t>
            </a:r>
          </a:p>
          <a:p>
            <a:r>
              <a:rPr lang="tr-TR" dirty="0" smtClean="0"/>
              <a:t>Öğrencilerin </a:t>
            </a:r>
            <a:r>
              <a:rPr lang="tr-TR" dirty="0"/>
              <a:t>temel öğretmenlik bilgisi ve uygulama yeteneğine </a:t>
            </a:r>
            <a:r>
              <a:rPr lang="tr-TR" dirty="0" smtClean="0"/>
              <a:t>sahip olmasını </a:t>
            </a:r>
            <a:r>
              <a:rPr lang="tr-TR" dirty="0"/>
              <a:t>sağlama.</a:t>
            </a:r>
          </a:p>
          <a:p>
            <a:r>
              <a:rPr lang="tr-TR" dirty="0" smtClean="0"/>
              <a:t>Genel </a:t>
            </a:r>
            <a:r>
              <a:rPr lang="tr-TR" dirty="0"/>
              <a:t>yetenek isteyen bölümlerde temel plastik sanatlar bilgisi </a:t>
            </a:r>
            <a:r>
              <a:rPr lang="tr-TR" dirty="0" smtClean="0"/>
              <a:t>ve uygulama </a:t>
            </a:r>
            <a:r>
              <a:rPr lang="tr-TR" dirty="0"/>
              <a:t>yeteneğinin kazandırılıyor olması</a:t>
            </a:r>
          </a:p>
          <a:p>
            <a:r>
              <a:rPr lang="tr-TR" dirty="0" smtClean="0"/>
              <a:t>Genel </a:t>
            </a:r>
            <a:r>
              <a:rPr lang="tr-TR" dirty="0"/>
              <a:t>yetenek isteyen bölümlerde sanatsal düşünceyi </a:t>
            </a:r>
            <a:r>
              <a:rPr lang="tr-TR" dirty="0" smtClean="0"/>
              <a:t>geliştirme</a:t>
            </a:r>
            <a:endParaRPr lang="tr-TR" dirty="0"/>
          </a:p>
          <a:p>
            <a:r>
              <a:rPr lang="tr-TR" dirty="0" smtClean="0"/>
              <a:t>Öğrencileri </a:t>
            </a:r>
            <a:r>
              <a:rPr lang="tr-TR" dirty="0"/>
              <a:t>araştırma ve incelemeye </a:t>
            </a:r>
            <a:r>
              <a:rPr lang="tr-TR" dirty="0" smtClean="0"/>
              <a:t>yöneltme</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37</a:t>
            </a:fld>
            <a:endParaRPr lang="en-US"/>
          </a:p>
        </p:txBody>
      </p:sp>
    </p:spTree>
    <p:extLst>
      <p:ext uri="{BB962C8B-B14F-4D97-AF65-F5344CB8AC3E}">
        <p14:creationId xmlns:p14="http://schemas.microsoft.com/office/powerpoint/2010/main" val="2468938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Zayıf Yönlerimiz</a:t>
            </a:r>
            <a:endParaRPr lang="tr-TR" dirty="0"/>
          </a:p>
        </p:txBody>
      </p:sp>
      <p:sp>
        <p:nvSpPr>
          <p:cNvPr id="3" name="İçerik Yer Tutucusu 2"/>
          <p:cNvSpPr>
            <a:spLocks noGrp="1"/>
          </p:cNvSpPr>
          <p:nvPr>
            <p:ph idx="1"/>
          </p:nvPr>
        </p:nvSpPr>
        <p:spPr/>
        <p:txBody>
          <a:bodyPr>
            <a:normAutofit fontScale="92500" lnSpcReduction="10000"/>
          </a:bodyPr>
          <a:lstStyle/>
          <a:p>
            <a:r>
              <a:rPr lang="tr-TR" dirty="0"/>
              <a:t>Kütüphanedeki fakülte akademik açılımına </a:t>
            </a:r>
            <a:r>
              <a:rPr lang="tr-TR" dirty="0" smtClean="0"/>
              <a:t>yönelik kitapların </a:t>
            </a:r>
            <a:r>
              <a:rPr lang="tr-TR" dirty="0"/>
              <a:t>ve sanatçı kataloglarının eksikliği</a:t>
            </a:r>
          </a:p>
          <a:p>
            <a:r>
              <a:rPr lang="tr-TR" dirty="0" smtClean="0"/>
              <a:t>Nitelikli </a:t>
            </a:r>
            <a:r>
              <a:rPr lang="tr-TR" dirty="0"/>
              <a:t>sanat galerisi eksikliği</a:t>
            </a:r>
          </a:p>
          <a:p>
            <a:r>
              <a:rPr lang="tr-TR" dirty="0" smtClean="0"/>
              <a:t>Diğer </a:t>
            </a:r>
            <a:r>
              <a:rPr lang="tr-TR" dirty="0"/>
              <a:t>üniversitelerin eğitim fakülteleri ile iletişim eksikliği </a:t>
            </a:r>
            <a:r>
              <a:rPr lang="tr-TR" dirty="0" smtClean="0"/>
              <a:t>ve ortak </a:t>
            </a:r>
            <a:r>
              <a:rPr lang="tr-TR" dirty="0"/>
              <a:t>projelerin yapılmaması</a:t>
            </a:r>
          </a:p>
          <a:p>
            <a:r>
              <a:rPr lang="tr-TR" dirty="0" smtClean="0"/>
              <a:t>Düşük </a:t>
            </a:r>
            <a:r>
              <a:rPr lang="tr-TR" dirty="0"/>
              <a:t>ücretler</a:t>
            </a:r>
          </a:p>
          <a:p>
            <a:r>
              <a:rPr lang="tr-TR" dirty="0" smtClean="0"/>
              <a:t>Öğrencilerin </a:t>
            </a:r>
            <a:r>
              <a:rPr lang="tr-TR" dirty="0"/>
              <a:t>mesleki eğitimlerine yönelik olarak gezi </a:t>
            </a:r>
            <a:r>
              <a:rPr lang="tr-TR" dirty="0" smtClean="0"/>
              <a:t>yapma fırsatı </a:t>
            </a:r>
            <a:r>
              <a:rPr lang="tr-TR" dirty="0"/>
              <a:t>bulamamaları</a:t>
            </a:r>
          </a:p>
          <a:p>
            <a:r>
              <a:rPr lang="tr-TR" dirty="0" smtClean="0"/>
              <a:t>Fakülteye </a:t>
            </a:r>
            <a:r>
              <a:rPr lang="tr-TR" dirty="0" err="1"/>
              <a:t>Erasmus</a:t>
            </a:r>
            <a:r>
              <a:rPr lang="tr-TR" dirty="0"/>
              <a:t> aracılığı ile çok sayıda </a:t>
            </a:r>
            <a:r>
              <a:rPr lang="tr-TR" dirty="0" smtClean="0"/>
              <a:t>öğrencinin gelmemesi</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38</a:t>
            </a:fld>
            <a:endParaRPr lang="en-US"/>
          </a:p>
        </p:txBody>
      </p:sp>
    </p:spTree>
    <p:extLst>
      <p:ext uri="{BB962C8B-B14F-4D97-AF65-F5344CB8AC3E}">
        <p14:creationId xmlns:p14="http://schemas.microsoft.com/office/powerpoint/2010/main" val="1472460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Zayıf Yönlerimiz</a:t>
            </a:r>
            <a:endParaRPr lang="tr-TR" dirty="0"/>
          </a:p>
        </p:txBody>
      </p:sp>
      <p:sp>
        <p:nvSpPr>
          <p:cNvPr id="3" name="İçerik Yer Tutucusu 2"/>
          <p:cNvSpPr>
            <a:spLocks noGrp="1"/>
          </p:cNvSpPr>
          <p:nvPr>
            <p:ph idx="1"/>
          </p:nvPr>
        </p:nvSpPr>
        <p:spPr/>
        <p:txBody>
          <a:bodyPr>
            <a:normAutofit fontScale="92500"/>
          </a:bodyPr>
          <a:lstStyle/>
          <a:p>
            <a:r>
              <a:rPr lang="tr-TR" dirty="0" smtClean="0"/>
              <a:t>Fakülte </a:t>
            </a:r>
            <a:r>
              <a:rPr lang="tr-TR" dirty="0"/>
              <a:t>tanıtımının yeterince yapılamaması</a:t>
            </a:r>
          </a:p>
          <a:p>
            <a:r>
              <a:rPr lang="it-IT" dirty="0" smtClean="0"/>
              <a:t>Mezunların </a:t>
            </a:r>
            <a:r>
              <a:rPr lang="it-IT" dirty="0"/>
              <a:t>atama ile ilgili problemleri</a:t>
            </a:r>
          </a:p>
          <a:p>
            <a:r>
              <a:rPr lang="tr-TR" dirty="0" smtClean="0"/>
              <a:t>Mezunlarla </a:t>
            </a:r>
            <a:r>
              <a:rPr lang="tr-TR" dirty="0"/>
              <a:t>örgütlenmiş bir ilişkinin henüz </a:t>
            </a:r>
            <a:r>
              <a:rPr lang="tr-TR" dirty="0" smtClean="0"/>
              <a:t>kurulamamış olması</a:t>
            </a:r>
            <a:endParaRPr lang="tr-TR" dirty="0"/>
          </a:p>
          <a:p>
            <a:r>
              <a:rPr lang="tr-TR" dirty="0" smtClean="0"/>
              <a:t>Fakülte </a:t>
            </a:r>
            <a:r>
              <a:rPr lang="tr-TR" dirty="0"/>
              <a:t>bölümlerinin faaliyetleri açısından gerekli mali</a:t>
            </a:r>
          </a:p>
          <a:p>
            <a:r>
              <a:rPr lang="tr-TR" dirty="0"/>
              <a:t>imkânların olmaması</a:t>
            </a:r>
          </a:p>
          <a:p>
            <a:r>
              <a:rPr lang="tr-TR" dirty="0" smtClean="0"/>
              <a:t>Fakülte </a:t>
            </a:r>
            <a:r>
              <a:rPr lang="tr-TR" dirty="0"/>
              <a:t>işleyişi ve görev tanımları hakkında </a:t>
            </a:r>
            <a:r>
              <a:rPr lang="tr-TR" dirty="0" smtClean="0"/>
              <a:t>fakülte çalışanlarının </a:t>
            </a:r>
            <a:r>
              <a:rPr lang="tr-TR" dirty="0"/>
              <a:t>bazılarının yetersiz bilgiye sahip olması</a:t>
            </a:r>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39</a:t>
            </a:fld>
            <a:endParaRPr lang="en-US"/>
          </a:p>
        </p:txBody>
      </p:sp>
    </p:spTree>
    <p:extLst>
      <p:ext uri="{BB962C8B-B14F-4D97-AF65-F5344CB8AC3E}">
        <p14:creationId xmlns:p14="http://schemas.microsoft.com/office/powerpoint/2010/main" val="3889154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Fakülte Misyonu</a:t>
            </a:r>
            <a:endParaRPr lang="en-US" dirty="0"/>
          </a:p>
        </p:txBody>
      </p:sp>
      <p:sp>
        <p:nvSpPr>
          <p:cNvPr id="3" name="Content Placeholder 2"/>
          <p:cNvSpPr>
            <a:spLocks noGrp="1"/>
          </p:cNvSpPr>
          <p:nvPr>
            <p:ph idx="1"/>
          </p:nvPr>
        </p:nvSpPr>
        <p:spPr/>
        <p:txBody>
          <a:bodyPr/>
          <a:lstStyle/>
          <a:p>
            <a:r>
              <a:rPr lang="tr-TR" dirty="0"/>
              <a:t>Ülkemizin çağdaş ülkeler arasındaki yerini alabilmesi için; Türk Millî Eğitiminin genel amaçları doğrultusunda; Atatürk İlke ve İnkılâplarına gönülden bağlı, hak ve sorumluluklarını bilen, toplumsal ve kültürel değerlerine sahip çıkan eleştirel ve yaratıcı düşünebilen, hür fikirli, aydın bireyler ve alanında yetkin öğretmenler yetiştirmektir.</a:t>
            </a:r>
            <a:endParaRPr lang="en-US" dirty="0" smtClean="0"/>
          </a:p>
          <a:p>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07.05.2018</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4</a:t>
            </a:fld>
            <a:endParaRPr lang="en-US"/>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755" y="4853625"/>
            <a:ext cx="2143650" cy="1184337"/>
          </a:xfrm>
          <a:prstGeom prst="rect">
            <a:avLst/>
          </a:prstGeom>
        </p:spPr>
      </p:pic>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Fırsatlarımız</a:t>
            </a: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i="1" dirty="0" smtClean="0"/>
              <a:t>Öğrencinin</a:t>
            </a:r>
            <a:r>
              <a:rPr lang="tr-TR" i="1" dirty="0"/>
              <a:t>,</a:t>
            </a:r>
          </a:p>
          <a:p>
            <a:r>
              <a:rPr lang="tr-TR" dirty="0" smtClean="0"/>
              <a:t>Sahip </a:t>
            </a:r>
            <a:r>
              <a:rPr lang="tr-TR" dirty="0"/>
              <a:t>olduğu becerilerin eğitim-öğretim alanına aktarması</a:t>
            </a:r>
          </a:p>
          <a:p>
            <a:r>
              <a:rPr lang="tr-TR" dirty="0" smtClean="0"/>
              <a:t>Alan </a:t>
            </a:r>
            <a:r>
              <a:rPr lang="tr-TR" dirty="0"/>
              <a:t>uzmanlığı konusunda kendini geliştirmesi ve </a:t>
            </a:r>
            <a:r>
              <a:rPr lang="tr-TR" dirty="0" smtClean="0"/>
              <a:t>yeterlilik kazanması</a:t>
            </a:r>
            <a:endParaRPr lang="tr-TR" dirty="0"/>
          </a:p>
          <a:p>
            <a:r>
              <a:rPr lang="tr-TR" dirty="0" smtClean="0"/>
              <a:t>Öğretmenliğin </a:t>
            </a:r>
            <a:r>
              <a:rPr lang="tr-TR" dirty="0"/>
              <a:t>mesleki uygulamaları alanında, </a:t>
            </a:r>
            <a:r>
              <a:rPr lang="tr-TR" dirty="0" smtClean="0"/>
              <a:t>hedef doğrultusunda </a:t>
            </a:r>
            <a:r>
              <a:rPr lang="tr-TR" dirty="0"/>
              <a:t>program yapabilme ve uygulayabilme </a:t>
            </a:r>
            <a:r>
              <a:rPr lang="tr-TR" dirty="0" smtClean="0"/>
              <a:t>becerisi kazanması</a:t>
            </a:r>
            <a:endParaRPr lang="tr-TR" dirty="0"/>
          </a:p>
          <a:p>
            <a:r>
              <a:rPr lang="tr-TR" dirty="0" smtClean="0"/>
              <a:t>Öğretmenliğin </a:t>
            </a:r>
            <a:r>
              <a:rPr lang="tr-TR" dirty="0"/>
              <a:t>mesleki uygulamaları alanında problem </a:t>
            </a:r>
            <a:r>
              <a:rPr lang="tr-TR" dirty="0" smtClean="0"/>
              <a:t>sürecini çözümleme </a:t>
            </a:r>
            <a:r>
              <a:rPr lang="tr-TR" dirty="0"/>
              <a:t>becerisi kazanması</a:t>
            </a:r>
          </a:p>
          <a:p>
            <a:r>
              <a:rPr lang="tr-TR" dirty="0" smtClean="0"/>
              <a:t>Bağımsız </a:t>
            </a:r>
            <a:r>
              <a:rPr lang="tr-TR" dirty="0"/>
              <a:t>davranma, inisiyatif kullanma ve yaratıcılık </a:t>
            </a:r>
            <a:r>
              <a:rPr lang="tr-TR" dirty="0" smtClean="0"/>
              <a:t>yetisi kazanması</a:t>
            </a: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40</a:t>
            </a:fld>
            <a:endParaRPr lang="en-US"/>
          </a:p>
        </p:txBody>
      </p:sp>
    </p:spTree>
    <p:extLst>
      <p:ext uri="{BB962C8B-B14F-4D97-AF65-F5344CB8AC3E}">
        <p14:creationId xmlns:p14="http://schemas.microsoft.com/office/powerpoint/2010/main" val="1896672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Fırsatlarımız</a:t>
            </a:r>
            <a:endParaRPr lang="tr-TR" dirty="0"/>
          </a:p>
        </p:txBody>
      </p:sp>
      <p:sp>
        <p:nvSpPr>
          <p:cNvPr id="3" name="İçerik Yer Tutucusu 2"/>
          <p:cNvSpPr>
            <a:spLocks noGrp="1"/>
          </p:cNvSpPr>
          <p:nvPr>
            <p:ph idx="1"/>
          </p:nvPr>
        </p:nvSpPr>
        <p:spPr>
          <a:xfrm>
            <a:off x="601670" y="1425548"/>
            <a:ext cx="7940661" cy="4275739"/>
          </a:xfrm>
        </p:spPr>
        <p:txBody>
          <a:bodyPr>
            <a:noAutofit/>
          </a:bodyPr>
          <a:lstStyle/>
          <a:p>
            <a:pPr marL="0" indent="0">
              <a:buNone/>
            </a:pPr>
            <a:r>
              <a:rPr lang="tr-TR" sz="2400" i="1" dirty="0" smtClean="0"/>
              <a:t>Öğrencinin</a:t>
            </a:r>
            <a:r>
              <a:rPr lang="tr-TR" sz="2400" i="1" dirty="0"/>
              <a:t>,</a:t>
            </a:r>
          </a:p>
          <a:p>
            <a:r>
              <a:rPr lang="tr-TR" sz="2400" dirty="0" smtClean="0"/>
              <a:t>Grup </a:t>
            </a:r>
            <a:r>
              <a:rPr lang="tr-TR" sz="2400" dirty="0"/>
              <a:t>çalışması yapabilme ve sorumluluk alabilme </a:t>
            </a:r>
            <a:r>
              <a:rPr lang="tr-TR" sz="2400" dirty="0" smtClean="0"/>
              <a:t>becerisi kazanması</a:t>
            </a:r>
            <a:endParaRPr lang="tr-TR" sz="2400" dirty="0"/>
          </a:p>
          <a:p>
            <a:r>
              <a:rPr lang="tr-TR" sz="2400" dirty="0" smtClean="0"/>
              <a:t>Bilim</a:t>
            </a:r>
            <a:r>
              <a:rPr lang="tr-TR" sz="2400" dirty="0"/>
              <a:t>, sanat ve çağdaş konular hakkında gelişmeleri </a:t>
            </a:r>
            <a:r>
              <a:rPr lang="tr-TR" sz="2400" dirty="0" smtClean="0"/>
              <a:t>izleyerek kendini </a:t>
            </a:r>
            <a:r>
              <a:rPr lang="tr-TR" sz="2400" dirty="0"/>
              <a:t>geliştirme becerisi kazanması</a:t>
            </a:r>
          </a:p>
          <a:p>
            <a:r>
              <a:rPr lang="tr-TR" sz="2400" dirty="0" smtClean="0"/>
              <a:t>Sahip </a:t>
            </a:r>
            <a:r>
              <a:rPr lang="tr-TR" sz="2400" dirty="0"/>
              <a:t>olduğu fikirleri yazılı, sözlü ya da uğraştığı sanatsal </a:t>
            </a:r>
            <a:r>
              <a:rPr lang="tr-TR" sz="2400" dirty="0" smtClean="0"/>
              <a:t>alanla ifade </a:t>
            </a:r>
            <a:r>
              <a:rPr lang="tr-TR" sz="2400" dirty="0"/>
              <a:t>edebilme becerisi kazanması.</a:t>
            </a:r>
          </a:p>
          <a:p>
            <a:r>
              <a:rPr lang="tr-TR" sz="2400" dirty="0" smtClean="0"/>
              <a:t>Mesleki </a:t>
            </a:r>
            <a:r>
              <a:rPr lang="tr-TR" sz="2400" dirty="0"/>
              <a:t>ve etik sorumluluk bilincine sahip olabilme </a:t>
            </a:r>
            <a:r>
              <a:rPr lang="tr-TR" sz="2400" dirty="0" smtClean="0"/>
              <a:t>yetisini kazanması</a:t>
            </a:r>
            <a:r>
              <a:rPr lang="tr-TR" sz="2400" dirty="0"/>
              <a:t>.</a:t>
            </a:r>
          </a:p>
          <a:p>
            <a:r>
              <a:rPr lang="tr-TR" sz="2400" dirty="0" smtClean="0"/>
              <a:t>Mevcut </a:t>
            </a:r>
            <a:r>
              <a:rPr lang="tr-TR" sz="2400" dirty="0"/>
              <a:t>bilgi birikimini eğitim-öğretim ortamında </a:t>
            </a:r>
            <a:r>
              <a:rPr lang="tr-TR" sz="2400" dirty="0" smtClean="0"/>
              <a:t>öğrencilere aktarabilme </a:t>
            </a:r>
            <a:r>
              <a:rPr lang="tr-TR" sz="2400" dirty="0"/>
              <a:t>becerisi kazanması</a:t>
            </a:r>
            <a:r>
              <a:rPr lang="tr-TR" sz="2400" dirty="0" smtClean="0"/>
              <a:t>.</a:t>
            </a:r>
            <a:endParaRPr lang="tr-TR" sz="2400"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dirty="0" smtClean="0"/>
              <a:t>ÖHÜ </a:t>
            </a:r>
            <a:r>
              <a:rPr lang="en-US" dirty="0" err="1" smtClean="0"/>
              <a:t>Eğitim</a:t>
            </a:r>
            <a:r>
              <a:rPr lang="en-US" dirty="0" smtClean="0"/>
              <a:t> </a:t>
            </a:r>
            <a:r>
              <a:rPr lang="en-US" dirty="0" err="1" smtClean="0"/>
              <a:t>Fakültesi</a:t>
            </a:r>
            <a:endParaRPr lang="en-US" dirty="0"/>
          </a:p>
        </p:txBody>
      </p:sp>
      <p:sp>
        <p:nvSpPr>
          <p:cNvPr id="6" name="Slayt Numarası Yer Tutucusu 5"/>
          <p:cNvSpPr>
            <a:spLocks noGrp="1"/>
          </p:cNvSpPr>
          <p:nvPr>
            <p:ph type="sldNum" sz="quarter" idx="12"/>
          </p:nvPr>
        </p:nvSpPr>
        <p:spPr/>
        <p:txBody>
          <a:bodyPr/>
          <a:lstStyle/>
          <a:p>
            <a:fld id="{B82CCC60-E8CD-4174-8B1A-7DF615B22EEF}" type="slidenum">
              <a:rPr lang="en-US" smtClean="0"/>
              <a:pPr/>
              <a:t>41</a:t>
            </a:fld>
            <a:endParaRPr lang="en-US"/>
          </a:p>
        </p:txBody>
      </p:sp>
    </p:spTree>
    <p:extLst>
      <p:ext uri="{BB962C8B-B14F-4D97-AF65-F5344CB8AC3E}">
        <p14:creationId xmlns:p14="http://schemas.microsoft.com/office/powerpoint/2010/main" val="4023313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Tehditlerimiz</a:t>
            </a:r>
            <a:endParaRPr lang="tr-TR" dirty="0"/>
          </a:p>
        </p:txBody>
      </p:sp>
      <p:sp>
        <p:nvSpPr>
          <p:cNvPr id="3" name="İçerik Yer Tutucusu 2"/>
          <p:cNvSpPr>
            <a:spLocks noGrp="1"/>
          </p:cNvSpPr>
          <p:nvPr>
            <p:ph idx="1"/>
          </p:nvPr>
        </p:nvSpPr>
        <p:spPr/>
        <p:txBody>
          <a:bodyPr>
            <a:normAutofit fontScale="77500" lnSpcReduction="20000"/>
          </a:bodyPr>
          <a:lstStyle/>
          <a:p>
            <a:r>
              <a:rPr lang="tr-TR" dirty="0"/>
              <a:t>Öğretmenlik mesleğinin uygulama ağırlıklı </a:t>
            </a:r>
            <a:r>
              <a:rPr lang="tr-TR" dirty="0" smtClean="0"/>
              <a:t>eğitim gerektirmesine </a:t>
            </a:r>
            <a:r>
              <a:rPr lang="tr-TR" dirty="0"/>
              <a:t>karşın, YÖK kur tanımlarında </a:t>
            </a:r>
            <a:r>
              <a:rPr lang="tr-TR" dirty="0" smtClean="0"/>
              <a:t>derslerin genellikle </a:t>
            </a:r>
            <a:r>
              <a:rPr lang="tr-TR" dirty="0"/>
              <a:t>teorik ağırlıklı olması</a:t>
            </a:r>
          </a:p>
          <a:p>
            <a:r>
              <a:rPr lang="tr-TR" dirty="0" smtClean="0"/>
              <a:t>Öğretim </a:t>
            </a:r>
            <a:r>
              <a:rPr lang="tr-TR" dirty="0"/>
              <a:t>elemanlarının Fakülteden ayrılma durumu</a:t>
            </a:r>
          </a:p>
          <a:p>
            <a:r>
              <a:rPr lang="tr-TR" dirty="0" smtClean="0"/>
              <a:t>Akademisyenliğin </a:t>
            </a:r>
            <a:r>
              <a:rPr lang="tr-TR" dirty="0"/>
              <a:t>mesleki açıdan çekiciliğinin </a:t>
            </a:r>
            <a:r>
              <a:rPr lang="tr-TR" dirty="0" smtClean="0"/>
              <a:t>azalmış olması</a:t>
            </a:r>
            <a:endParaRPr lang="tr-TR" dirty="0"/>
          </a:p>
          <a:p>
            <a:r>
              <a:rPr lang="tr-TR" dirty="0" smtClean="0"/>
              <a:t>Nitelikli </a:t>
            </a:r>
            <a:r>
              <a:rPr lang="tr-TR" dirty="0"/>
              <a:t>galeri yoksunluğundan kaynaklı gereken </a:t>
            </a:r>
            <a:r>
              <a:rPr lang="tr-TR" dirty="0" smtClean="0"/>
              <a:t>sanat ortamının </a:t>
            </a:r>
            <a:r>
              <a:rPr lang="tr-TR" dirty="0"/>
              <a:t>gelişmemesi</a:t>
            </a:r>
          </a:p>
          <a:p>
            <a:r>
              <a:rPr lang="tr-TR" dirty="0"/>
              <a:t>Y</a:t>
            </a:r>
            <a:r>
              <a:rPr lang="tr-TR" dirty="0" smtClean="0"/>
              <a:t>etersiz </a:t>
            </a:r>
            <a:r>
              <a:rPr lang="tr-TR" dirty="0"/>
              <a:t>tanıtımdan dolayı bölge halkının </a:t>
            </a:r>
            <a:r>
              <a:rPr lang="tr-TR" dirty="0" smtClean="0"/>
              <a:t>eğitime duyarlılığının </a:t>
            </a:r>
            <a:r>
              <a:rPr lang="tr-TR" dirty="0"/>
              <a:t>azlığı</a:t>
            </a:r>
          </a:p>
          <a:p>
            <a:r>
              <a:rPr lang="tr-TR" dirty="0" smtClean="0"/>
              <a:t>Modern </a:t>
            </a:r>
            <a:r>
              <a:rPr lang="tr-TR" dirty="0"/>
              <a:t>bilinci uyandıracak projelerin </a:t>
            </a:r>
            <a:r>
              <a:rPr lang="tr-TR" dirty="0" smtClean="0"/>
              <a:t>eksikliğinden kaynaklı </a:t>
            </a:r>
            <a:r>
              <a:rPr lang="tr-TR" dirty="0"/>
              <a:t>halkın eğitim sürecinde olamaması</a:t>
            </a:r>
          </a:p>
          <a:p>
            <a:r>
              <a:rPr lang="tr-TR" dirty="0" smtClean="0"/>
              <a:t>4</a:t>
            </a:r>
            <a:r>
              <a:rPr lang="tr-TR" dirty="0"/>
              <a:t>. sınıftaki öğrencilerin KPSS kaygısı ve bundan </a:t>
            </a:r>
            <a:r>
              <a:rPr lang="tr-TR" dirty="0" smtClean="0"/>
              <a:t>kaynaklı derslerine </a:t>
            </a:r>
            <a:r>
              <a:rPr lang="tr-TR" dirty="0"/>
              <a:t>odaklanma problemleri</a:t>
            </a:r>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42</a:t>
            </a:fld>
            <a:endParaRPr lang="en-US"/>
          </a:p>
        </p:txBody>
      </p:sp>
    </p:spTree>
    <p:extLst>
      <p:ext uri="{BB962C8B-B14F-4D97-AF65-F5344CB8AC3E}">
        <p14:creationId xmlns:p14="http://schemas.microsoft.com/office/powerpoint/2010/main" val="1663413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İkili Anlaşmalar</a:t>
            </a:r>
            <a:endParaRPr lang="tr-TR" dirty="0"/>
          </a:p>
        </p:txBody>
      </p:sp>
      <p:sp>
        <p:nvSpPr>
          <p:cNvPr id="8" name="İçerik Yer Tutucusu 7"/>
          <p:cNvSpPr>
            <a:spLocks noGrp="1"/>
          </p:cNvSpPr>
          <p:nvPr>
            <p:ph idx="1"/>
          </p:nvPr>
        </p:nvSpPr>
        <p:spPr/>
        <p:txBody>
          <a:bodyPr/>
          <a:lstStyle/>
          <a:p>
            <a:r>
              <a:rPr lang="tr-TR" dirty="0"/>
              <a:t>İkili anlaşmalar kapsamında akademik, idari personel ve öğrenci değişimleri</a:t>
            </a:r>
          </a:p>
          <a:p>
            <a:pPr marL="0" indent="0">
              <a:buNone/>
            </a:pPr>
            <a:endParaRPr lang="tr-TR" dirty="0"/>
          </a:p>
        </p:txBody>
      </p:sp>
      <p:sp>
        <p:nvSpPr>
          <p:cNvPr id="4" name="Veri Yer Tutucusu 3"/>
          <p:cNvSpPr>
            <a:spLocks noGrp="1"/>
          </p:cNvSpPr>
          <p:nvPr>
            <p:ph type="dt" sz="half" idx="10"/>
          </p:nvPr>
        </p:nvSpPr>
        <p:spPr/>
        <p:txBody>
          <a:bodyPr/>
          <a:lstStyle/>
          <a:p>
            <a:fld id="{3EF23C03-DCC6-4B25-AD5E-21B77E414554}"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43</a:t>
            </a:fld>
            <a:endParaRPr lang="en-US"/>
          </a:p>
        </p:txBody>
      </p:sp>
      <p:graphicFrame>
        <p:nvGraphicFramePr>
          <p:cNvPr id="9" name="Tablo 8"/>
          <p:cNvGraphicFramePr>
            <a:graphicFrameLocks noGrp="1"/>
          </p:cNvGraphicFramePr>
          <p:nvPr>
            <p:extLst>
              <p:ext uri="{D42A27DB-BD31-4B8C-83A1-F6EECF244321}">
                <p14:modId xmlns:p14="http://schemas.microsoft.com/office/powerpoint/2010/main" val="2634591781"/>
              </p:ext>
            </p:extLst>
          </p:nvPr>
        </p:nvGraphicFramePr>
        <p:xfrm>
          <a:off x="2434130" y="2970885"/>
          <a:ext cx="6121205" cy="2484569"/>
        </p:xfrm>
        <a:graphic>
          <a:graphicData uri="http://schemas.openxmlformats.org/drawingml/2006/table">
            <a:tbl>
              <a:tblPr firstRow="1" firstCol="1" bandRow="1">
                <a:tableStyleId>{21E4AEA4-8DFA-4A89-87EB-49C32662AFE0}</a:tableStyleId>
              </a:tblPr>
              <a:tblGrid>
                <a:gridCol w="3054100">
                  <a:extLst>
                    <a:ext uri="{9D8B030D-6E8A-4147-A177-3AD203B41FA5}">
                      <a16:colId xmlns="" xmlns:a16="http://schemas.microsoft.com/office/drawing/2014/main" val="20000"/>
                    </a:ext>
                  </a:extLst>
                </a:gridCol>
                <a:gridCol w="3067105">
                  <a:extLst>
                    <a:ext uri="{9D8B030D-6E8A-4147-A177-3AD203B41FA5}">
                      <a16:colId xmlns="" xmlns:a16="http://schemas.microsoft.com/office/drawing/2014/main" val="20001"/>
                    </a:ext>
                  </a:extLst>
                </a:gridCol>
              </a:tblGrid>
              <a:tr h="900752">
                <a:tc>
                  <a:txBody>
                    <a:bodyPr/>
                    <a:lstStyle/>
                    <a:p>
                      <a:pPr algn="ctr">
                        <a:lnSpc>
                          <a:spcPct val="115000"/>
                        </a:lnSpc>
                        <a:spcAft>
                          <a:spcPts val="0"/>
                        </a:spcAft>
                      </a:pPr>
                      <a:r>
                        <a:rPr lang="tr-TR" sz="2400" dirty="0" smtClean="0">
                          <a:effectLst/>
                        </a:rPr>
                        <a:t>PROGRAM</a:t>
                      </a:r>
                      <a:endParaRPr lang="tr-TR" sz="2400" dirty="0">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tr-TR" sz="2400" noProof="0" dirty="0" smtClean="0">
                          <a:effectLst/>
                        </a:rPr>
                        <a:t>Bölge</a:t>
                      </a:r>
                      <a:r>
                        <a:rPr lang="tr-TR" sz="2400" baseline="0" noProof="0" dirty="0" smtClean="0">
                          <a:effectLst/>
                        </a:rPr>
                        <a:t> ve Ülke</a:t>
                      </a:r>
                      <a:endParaRPr lang="en-GB" sz="2400" noProof="0" dirty="0">
                        <a:effectLst/>
                        <a:latin typeface="Calibri"/>
                        <a:ea typeface="Calibri"/>
                        <a:cs typeface="Times New Roman"/>
                      </a:endParaRPr>
                    </a:p>
                  </a:txBody>
                  <a:tcPr marL="51435" marR="51435" marT="0" marB="0" anchor="ctr"/>
                </a:tc>
                <a:extLst>
                  <a:ext uri="{0D108BD9-81ED-4DB2-BD59-A6C34878D82A}">
                    <a16:rowId xmlns="" xmlns:a16="http://schemas.microsoft.com/office/drawing/2014/main" val="10000"/>
                  </a:ext>
                </a:extLst>
              </a:tr>
              <a:tr h="315468">
                <a:tc>
                  <a:txBody>
                    <a:bodyPr/>
                    <a:lstStyle/>
                    <a:p>
                      <a:pPr algn="just">
                        <a:lnSpc>
                          <a:spcPct val="115000"/>
                        </a:lnSpc>
                        <a:spcAft>
                          <a:spcPts val="0"/>
                        </a:spcAft>
                      </a:pPr>
                      <a:r>
                        <a:rPr lang="tr-TR" sz="2400" dirty="0" smtClean="0">
                          <a:effectLst/>
                        </a:rPr>
                        <a:t>ERASMUS</a:t>
                      </a:r>
                      <a:endParaRPr lang="tr-TR" sz="2400" dirty="0">
                        <a:effectLst/>
                        <a:latin typeface="Calibri"/>
                        <a:ea typeface="Calibri"/>
                        <a:cs typeface="Times New Roman"/>
                      </a:endParaRPr>
                    </a:p>
                  </a:txBody>
                  <a:tcPr marL="51435" marR="51435" marT="0" marB="0"/>
                </a:tc>
                <a:tc>
                  <a:txBody>
                    <a:bodyPr/>
                    <a:lstStyle/>
                    <a:p>
                      <a:pPr algn="ctr">
                        <a:lnSpc>
                          <a:spcPct val="115000"/>
                        </a:lnSpc>
                        <a:spcAft>
                          <a:spcPts val="0"/>
                        </a:spcAft>
                      </a:pPr>
                      <a:r>
                        <a:rPr lang="tr-TR" sz="3200" dirty="0" smtClean="0">
                          <a:effectLst/>
                        </a:rPr>
                        <a:t>Avrupa</a:t>
                      </a:r>
                      <a:endParaRPr lang="tr-TR" sz="3200" b="1" dirty="0">
                        <a:effectLst/>
                        <a:latin typeface="Calibri"/>
                        <a:ea typeface="Calibri"/>
                        <a:cs typeface="Times New Roman"/>
                      </a:endParaRPr>
                    </a:p>
                  </a:txBody>
                  <a:tcPr marL="51435" marR="51435" marT="0" marB="0"/>
                </a:tc>
                <a:extLst>
                  <a:ext uri="{0D108BD9-81ED-4DB2-BD59-A6C34878D82A}">
                    <a16:rowId xmlns="" xmlns:a16="http://schemas.microsoft.com/office/drawing/2014/main" val="10001"/>
                  </a:ext>
                </a:extLst>
              </a:tr>
              <a:tr h="315468">
                <a:tc>
                  <a:txBody>
                    <a:bodyPr/>
                    <a:lstStyle/>
                    <a:p>
                      <a:pPr algn="just">
                        <a:lnSpc>
                          <a:spcPct val="115000"/>
                        </a:lnSpc>
                        <a:spcAft>
                          <a:spcPts val="0"/>
                        </a:spcAft>
                      </a:pPr>
                      <a:r>
                        <a:rPr lang="tr-TR" sz="2400" dirty="0" smtClean="0">
                          <a:effectLst/>
                        </a:rPr>
                        <a:t>FARABİ</a:t>
                      </a:r>
                      <a:endParaRPr lang="tr-TR" sz="2400" dirty="0">
                        <a:effectLst/>
                        <a:latin typeface="Calibri"/>
                        <a:ea typeface="Calibri"/>
                        <a:cs typeface="Times New Roman"/>
                      </a:endParaRPr>
                    </a:p>
                  </a:txBody>
                  <a:tcPr marL="51435" marR="51435" marT="0" marB="0"/>
                </a:tc>
                <a:tc>
                  <a:txBody>
                    <a:bodyPr/>
                    <a:lstStyle/>
                    <a:p>
                      <a:pPr algn="ctr">
                        <a:lnSpc>
                          <a:spcPct val="115000"/>
                        </a:lnSpc>
                        <a:spcAft>
                          <a:spcPts val="0"/>
                        </a:spcAft>
                      </a:pPr>
                      <a:r>
                        <a:rPr lang="tr-TR" sz="3200" dirty="0" smtClean="0">
                          <a:effectLst/>
                        </a:rPr>
                        <a:t>Türkiye</a:t>
                      </a:r>
                      <a:endParaRPr lang="tr-TR" sz="3200" b="1" dirty="0">
                        <a:effectLst/>
                        <a:latin typeface="Calibri"/>
                        <a:ea typeface="Calibri"/>
                        <a:cs typeface="Times New Roman"/>
                      </a:endParaRPr>
                    </a:p>
                  </a:txBody>
                  <a:tcPr marL="51435" marR="51435" marT="0" marB="0"/>
                </a:tc>
                <a:extLst>
                  <a:ext uri="{0D108BD9-81ED-4DB2-BD59-A6C34878D82A}">
                    <a16:rowId xmlns="" xmlns:a16="http://schemas.microsoft.com/office/drawing/2014/main" val="10002"/>
                  </a:ext>
                </a:extLst>
              </a:tr>
              <a:tr h="315468">
                <a:tc>
                  <a:txBody>
                    <a:bodyPr/>
                    <a:lstStyle/>
                    <a:p>
                      <a:pPr algn="just">
                        <a:lnSpc>
                          <a:spcPct val="115000"/>
                        </a:lnSpc>
                        <a:spcAft>
                          <a:spcPts val="0"/>
                        </a:spcAft>
                      </a:pPr>
                      <a:r>
                        <a:rPr lang="tr-TR" sz="2400" dirty="0" smtClean="0">
                          <a:effectLst/>
                        </a:rPr>
                        <a:t>MEVLANA</a:t>
                      </a:r>
                      <a:endParaRPr lang="tr-TR" sz="2400" dirty="0">
                        <a:effectLst/>
                        <a:latin typeface="Calibri"/>
                        <a:ea typeface="Calibri"/>
                        <a:cs typeface="Times New Roman"/>
                      </a:endParaRPr>
                    </a:p>
                  </a:txBody>
                  <a:tcPr marL="51435" marR="51435"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3200" dirty="0" smtClean="0">
                          <a:effectLst/>
                        </a:rPr>
                        <a:t>Dünya</a:t>
                      </a:r>
                      <a:endParaRPr lang="tr-TR" sz="3200" b="1" dirty="0">
                        <a:effectLst/>
                        <a:latin typeface="Calibri"/>
                        <a:ea typeface="Calibri"/>
                        <a:cs typeface="Times New Roman"/>
                      </a:endParaRPr>
                    </a:p>
                  </a:txBody>
                  <a:tcPr marL="51435" marR="51435"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87918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Akreditasyon</a:t>
            </a:r>
            <a:endParaRPr lang="tr-TR" dirty="0"/>
          </a:p>
        </p:txBody>
      </p:sp>
      <p:sp>
        <p:nvSpPr>
          <p:cNvPr id="3" name="İçerik Yer Tutucusu 2"/>
          <p:cNvSpPr>
            <a:spLocks noGrp="1"/>
          </p:cNvSpPr>
          <p:nvPr>
            <p:ph idx="1"/>
          </p:nvPr>
        </p:nvSpPr>
        <p:spPr/>
        <p:txBody>
          <a:bodyPr/>
          <a:lstStyle/>
          <a:p>
            <a:r>
              <a:rPr lang="tr-TR" dirty="0"/>
              <a:t>Akademik değerlendirme, kalite iyileştirme, mesleki tanınırlık</a:t>
            </a:r>
          </a:p>
        </p:txBody>
      </p:sp>
      <p:sp>
        <p:nvSpPr>
          <p:cNvPr id="4" name="Veri Yer Tutucusu 3"/>
          <p:cNvSpPr>
            <a:spLocks noGrp="1"/>
          </p:cNvSpPr>
          <p:nvPr>
            <p:ph type="dt" sz="half" idx="10"/>
          </p:nvPr>
        </p:nvSpPr>
        <p:spPr/>
        <p:txBody>
          <a:bodyPr/>
          <a:lstStyle/>
          <a:p>
            <a:fld id="{8A6A0461-553C-44BD-988B-D8B85F8F529D}" type="datetime1">
              <a:rPr lang="tr-TR" smtClean="0"/>
              <a:t>07.05.2018</a:t>
            </a:fld>
            <a:endParaRPr lang="en-US"/>
          </a:p>
        </p:txBody>
      </p:sp>
      <p:sp>
        <p:nvSpPr>
          <p:cNvPr id="5" name="Altbilgi Yer Tutucusu 4"/>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44</a:t>
            </a:fld>
            <a:endParaRPr lang="en-US"/>
          </a:p>
        </p:txBody>
      </p:sp>
      <p:graphicFrame>
        <p:nvGraphicFramePr>
          <p:cNvPr id="7" name="Tablo 6"/>
          <p:cNvGraphicFramePr>
            <a:graphicFrameLocks noGrp="1"/>
          </p:cNvGraphicFramePr>
          <p:nvPr>
            <p:extLst>
              <p:ext uri="{D42A27DB-BD31-4B8C-83A1-F6EECF244321}">
                <p14:modId xmlns:p14="http://schemas.microsoft.com/office/powerpoint/2010/main" val="3183571579"/>
              </p:ext>
            </p:extLst>
          </p:nvPr>
        </p:nvGraphicFramePr>
        <p:xfrm>
          <a:off x="2660045" y="3276295"/>
          <a:ext cx="5424987" cy="1963914"/>
        </p:xfrm>
        <a:graphic>
          <a:graphicData uri="http://schemas.openxmlformats.org/drawingml/2006/table">
            <a:tbl>
              <a:tblPr firstRow="1" firstCol="1" bandRow="1">
                <a:tableStyleId>{21E4AEA4-8DFA-4A89-87EB-49C32662AFE0}</a:tableStyleId>
              </a:tblPr>
              <a:tblGrid>
                <a:gridCol w="2067638">
                  <a:extLst>
                    <a:ext uri="{9D8B030D-6E8A-4147-A177-3AD203B41FA5}">
                      <a16:colId xmlns="" xmlns:a16="http://schemas.microsoft.com/office/drawing/2014/main" val="20000"/>
                    </a:ext>
                  </a:extLst>
                </a:gridCol>
                <a:gridCol w="3357349">
                  <a:extLst>
                    <a:ext uri="{9D8B030D-6E8A-4147-A177-3AD203B41FA5}">
                      <a16:colId xmlns="" xmlns:a16="http://schemas.microsoft.com/office/drawing/2014/main" val="20001"/>
                    </a:ext>
                  </a:extLst>
                </a:gridCol>
              </a:tblGrid>
              <a:tr h="726743">
                <a:tc>
                  <a:txBody>
                    <a:bodyPr/>
                    <a:lstStyle/>
                    <a:p>
                      <a:pPr algn="ctr">
                        <a:lnSpc>
                          <a:spcPct val="115000"/>
                        </a:lnSpc>
                        <a:spcAft>
                          <a:spcPts val="0"/>
                        </a:spcAft>
                      </a:pPr>
                      <a:r>
                        <a:rPr lang="tr-TR" sz="2400" dirty="0" smtClean="0">
                          <a:effectLst/>
                        </a:rPr>
                        <a:t>BÖLÜMLER</a:t>
                      </a:r>
                      <a:endParaRPr lang="tr-TR" sz="2400" dirty="0">
                        <a:effectLst/>
                        <a:latin typeface="Calibri"/>
                        <a:ea typeface="Calibri"/>
                        <a:cs typeface="Times New Roman"/>
                      </a:endParaRPr>
                    </a:p>
                  </a:txBody>
                  <a:tcPr marL="51435" marR="51435" marT="0" marB="0" anchor="ctr"/>
                </a:tc>
                <a:tc>
                  <a:txBody>
                    <a:bodyPr/>
                    <a:lstStyle/>
                    <a:p>
                      <a:pPr algn="ctr">
                        <a:lnSpc>
                          <a:spcPct val="115000"/>
                        </a:lnSpc>
                        <a:spcAft>
                          <a:spcPts val="0"/>
                        </a:spcAft>
                      </a:pPr>
                      <a:r>
                        <a:rPr lang="tr-TR" sz="2400" noProof="0" dirty="0" smtClean="0">
                          <a:effectLst/>
                        </a:rPr>
                        <a:t>BOLOGNA SÜRECİ</a:t>
                      </a:r>
                      <a:endParaRPr lang="en-GB" sz="2400" noProof="0" dirty="0">
                        <a:effectLst/>
                        <a:latin typeface="Calibri"/>
                        <a:ea typeface="Calibri"/>
                        <a:cs typeface="Times New Roman"/>
                      </a:endParaRPr>
                    </a:p>
                  </a:txBody>
                  <a:tcPr marL="51435" marR="51435" marT="0" marB="0" anchor="ctr"/>
                </a:tc>
                <a:extLst>
                  <a:ext uri="{0D108BD9-81ED-4DB2-BD59-A6C34878D82A}">
                    <a16:rowId xmlns="" xmlns:a16="http://schemas.microsoft.com/office/drawing/2014/main" val="10000"/>
                  </a:ext>
                </a:extLst>
              </a:tr>
              <a:tr h="473202">
                <a:tc>
                  <a:txBody>
                    <a:bodyPr/>
                    <a:lstStyle/>
                    <a:p>
                      <a:pPr algn="just">
                        <a:lnSpc>
                          <a:spcPct val="115000"/>
                        </a:lnSpc>
                        <a:spcAft>
                          <a:spcPts val="0"/>
                        </a:spcAft>
                      </a:pPr>
                      <a:r>
                        <a:rPr lang="tr-TR" sz="2400" dirty="0" smtClean="0">
                          <a:effectLst/>
                        </a:rPr>
                        <a:t>Tüm Bölümler</a:t>
                      </a:r>
                      <a:endParaRPr lang="tr-TR" sz="2400" dirty="0">
                        <a:effectLst/>
                        <a:latin typeface="Calibri"/>
                        <a:ea typeface="Calibri"/>
                        <a:cs typeface="Times New Roman"/>
                      </a:endParaRPr>
                    </a:p>
                  </a:txBody>
                  <a:tcPr marL="51435" marR="51435" marT="0" marB="0"/>
                </a:tc>
                <a:tc>
                  <a:txBody>
                    <a:bodyPr/>
                    <a:lstStyle/>
                    <a:p>
                      <a:pPr algn="just">
                        <a:lnSpc>
                          <a:spcPct val="115000"/>
                        </a:lnSpc>
                        <a:spcAft>
                          <a:spcPts val="0"/>
                        </a:spcAft>
                      </a:pPr>
                      <a:r>
                        <a:rPr lang="tr-TR" sz="2400" kern="1200" dirty="0" smtClean="0">
                          <a:effectLst/>
                        </a:rPr>
                        <a:t>Avrupa Kredi Transfer Sistemi (AKTS) Etiketi,</a:t>
                      </a:r>
                      <a:r>
                        <a:rPr lang="tr-TR" sz="2400" kern="1200" baseline="0" dirty="0" smtClean="0">
                          <a:effectLst/>
                        </a:rPr>
                        <a:t> </a:t>
                      </a:r>
                      <a:r>
                        <a:rPr lang="tr-TR" sz="2400" kern="1200" dirty="0" smtClean="0">
                          <a:effectLst/>
                        </a:rPr>
                        <a:t> Diploma Eki Etiketi </a:t>
                      </a:r>
                      <a:endParaRPr lang="tr-TR" sz="3200" b="1" dirty="0">
                        <a:solidFill>
                          <a:schemeClr val="tx1"/>
                        </a:solidFill>
                        <a:effectLst/>
                        <a:latin typeface="Calibri"/>
                        <a:ea typeface="Calibri"/>
                        <a:cs typeface="Times New Roman"/>
                      </a:endParaRPr>
                    </a:p>
                  </a:txBody>
                  <a:tcPr marL="51435" marR="51435"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082633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ctrTitle"/>
          </p:nvPr>
        </p:nvSpPr>
        <p:spPr/>
        <p:txBody>
          <a:bodyPr>
            <a:noAutofit/>
          </a:bodyPr>
          <a:lstStyle/>
          <a:p>
            <a:r>
              <a:rPr lang="tr-TR" sz="2800" b="1" dirty="0">
                <a:effectLst/>
              </a:rPr>
              <a:t>Tel </a:t>
            </a:r>
            <a:r>
              <a:rPr lang="tr-TR" sz="2800" b="1" dirty="0" smtClean="0">
                <a:effectLst/>
              </a:rPr>
              <a:t>: </a:t>
            </a:r>
            <a:r>
              <a:rPr lang="tr-TR" sz="2800" dirty="0" smtClean="0">
                <a:effectLst/>
              </a:rPr>
              <a:t>0 </a:t>
            </a:r>
            <a:r>
              <a:rPr lang="tr-TR" sz="2800" dirty="0">
                <a:effectLst/>
              </a:rPr>
              <a:t>388 225 43 15</a:t>
            </a:r>
            <a:br>
              <a:rPr lang="tr-TR" sz="2800" dirty="0">
                <a:effectLst/>
              </a:rPr>
            </a:br>
            <a:r>
              <a:rPr lang="tr-TR" sz="2800" b="1" dirty="0" smtClean="0">
                <a:effectLst/>
              </a:rPr>
              <a:t>Adres</a:t>
            </a:r>
            <a:r>
              <a:rPr lang="tr-TR" sz="2800" b="1" dirty="0">
                <a:effectLst/>
              </a:rPr>
              <a:t> :</a:t>
            </a:r>
            <a:r>
              <a:rPr lang="tr-TR" sz="2800" dirty="0">
                <a:effectLst/>
              </a:rPr>
              <a:t> Eğitim Fakültesi, </a:t>
            </a:r>
            <a:r>
              <a:rPr lang="tr-TR" sz="2800" dirty="0" smtClean="0">
                <a:effectLst/>
              </a:rPr>
              <a:t/>
            </a:r>
            <a:br>
              <a:rPr lang="tr-TR" sz="2800" dirty="0" smtClean="0">
                <a:effectLst/>
              </a:rPr>
            </a:br>
            <a:r>
              <a:rPr lang="tr-TR" sz="2800" dirty="0" smtClean="0">
                <a:effectLst/>
              </a:rPr>
              <a:t>Merkez </a:t>
            </a:r>
            <a:r>
              <a:rPr lang="tr-TR" sz="2800" dirty="0">
                <a:effectLst/>
              </a:rPr>
              <a:t>Yerleşke, </a:t>
            </a:r>
            <a:r>
              <a:rPr lang="tr-TR" sz="2800" dirty="0" smtClean="0">
                <a:effectLst/>
              </a:rPr>
              <a:t/>
            </a:r>
            <a:br>
              <a:rPr lang="tr-TR" sz="2800" dirty="0" smtClean="0">
                <a:effectLst/>
              </a:rPr>
            </a:br>
            <a:r>
              <a:rPr lang="tr-TR" sz="2800" dirty="0" smtClean="0">
                <a:effectLst/>
              </a:rPr>
              <a:t>Bor </a:t>
            </a:r>
            <a:r>
              <a:rPr lang="tr-TR" sz="2800" dirty="0">
                <a:effectLst/>
              </a:rPr>
              <a:t>Yolu Üzeri, NİĞDE 51240</a:t>
            </a:r>
          </a:p>
        </p:txBody>
      </p:sp>
    </p:spTree>
    <p:extLst>
      <p:ext uri="{BB962C8B-B14F-4D97-AF65-F5344CB8AC3E}">
        <p14:creationId xmlns:p14="http://schemas.microsoft.com/office/powerpoint/2010/main" val="3892806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Fakülte Vizyonu</a:t>
            </a:r>
            <a:endParaRPr lang="en-US" dirty="0"/>
          </a:p>
        </p:txBody>
      </p:sp>
      <p:sp>
        <p:nvSpPr>
          <p:cNvPr id="3" name="Content Placeholder 2"/>
          <p:cNvSpPr>
            <a:spLocks noGrp="1"/>
          </p:cNvSpPr>
          <p:nvPr>
            <p:ph idx="1"/>
          </p:nvPr>
        </p:nvSpPr>
        <p:spPr/>
        <p:txBody>
          <a:bodyPr/>
          <a:lstStyle/>
          <a:p>
            <a:r>
              <a:rPr lang="tr-TR" dirty="0" smtClean="0"/>
              <a:t>Ülkemizin, bilim ve teknolojiden sanata kadar her alanında ihtiyaç duyduğu aydın kimliğini kazanmış, nitelikli öğretmenler yetiştirmek ve Türk Yükseköğretiminin en iyi eğitim kurumlarından birisi olmaktır.</a:t>
            </a:r>
            <a:endParaRPr lang="en-US" dirty="0"/>
          </a:p>
        </p:txBody>
      </p:sp>
      <p:sp>
        <p:nvSpPr>
          <p:cNvPr id="5" name="Veri Yer Tutucusu 4"/>
          <p:cNvSpPr>
            <a:spLocks noGrp="1"/>
          </p:cNvSpPr>
          <p:nvPr>
            <p:ph type="dt" sz="half" idx="10"/>
          </p:nvPr>
        </p:nvSpPr>
        <p:spPr/>
        <p:txBody>
          <a:bodyPr/>
          <a:lstStyle/>
          <a:p>
            <a:fld id="{B1050C0C-1CFA-4880-9A18-1DE053D4062E}" type="datetime1">
              <a:rPr lang="tr-TR" smtClean="0"/>
              <a:t>07.05.2018</a:t>
            </a:fld>
            <a:endParaRPr lang="en-US" dirty="0"/>
          </a:p>
        </p:txBody>
      </p:sp>
      <p:sp>
        <p:nvSpPr>
          <p:cNvPr id="6" name="Altbilgi Yer Tutucusu 5"/>
          <p:cNvSpPr>
            <a:spLocks noGrp="1"/>
          </p:cNvSpPr>
          <p:nvPr>
            <p:ph type="ftr" sz="quarter" idx="11"/>
          </p:nvPr>
        </p:nvSpPr>
        <p:spPr/>
        <p:txBody>
          <a:bodyPr/>
          <a:lstStyle/>
          <a:p>
            <a:r>
              <a:rPr lang="en-US" smtClean="0"/>
              <a:t>ÖHÜ Eğitim Fakültesi</a:t>
            </a:r>
            <a:endParaRPr lang="en-US" dirty="0"/>
          </a:p>
        </p:txBody>
      </p:sp>
      <p:sp>
        <p:nvSpPr>
          <p:cNvPr id="7" name="Slayt Numarası Yer Tutucusu 6"/>
          <p:cNvSpPr>
            <a:spLocks noGrp="1"/>
          </p:cNvSpPr>
          <p:nvPr>
            <p:ph type="sldNum" sz="quarter" idx="12"/>
          </p:nvPr>
        </p:nvSpPr>
        <p:spPr/>
        <p:txBody>
          <a:bodyPr/>
          <a:lstStyle/>
          <a:p>
            <a:fld id="{B82CCC60-E8CD-4174-8B1A-7DF615B22EEF}" type="slidenum">
              <a:rPr lang="en-US" smtClean="0"/>
              <a:pPr/>
              <a:t>5</a:t>
            </a:fld>
            <a:endParaRPr lang="en-US"/>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755" y="4853625"/>
            <a:ext cx="2143650" cy="1184337"/>
          </a:xfrm>
          <a:prstGeom prst="rect">
            <a:avLst/>
          </a:prstGeom>
        </p:spPr>
      </p:pic>
    </p:spTree>
    <p:extLst>
      <p:ext uri="{BB962C8B-B14F-4D97-AF65-F5344CB8AC3E}">
        <p14:creationId xmlns:p14="http://schemas.microsoft.com/office/powerpoint/2010/main" val="3100456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lnSpcReduction="10000"/>
          </a:bodyPr>
          <a:lstStyle/>
          <a:p>
            <a:r>
              <a:rPr lang="tr-TR" dirty="0"/>
              <a:t>Eğitim Fakültesi öğretmen yetiştirme bakımından oldukça eski ve köklü bir </a:t>
            </a:r>
            <a:r>
              <a:rPr lang="tr-TR" dirty="0" smtClean="0"/>
              <a:t>geçmişe sahiptir.</a:t>
            </a:r>
          </a:p>
          <a:p>
            <a:r>
              <a:rPr lang="tr-TR" dirty="0"/>
              <a:t>Fakültenin temelini uzun yıllar öğretmen yetiştiren lise düzeyindeki Niğde </a:t>
            </a:r>
            <a:r>
              <a:rPr lang="tr-TR" dirty="0" smtClean="0"/>
              <a:t>Kız İlköğretim </a:t>
            </a:r>
            <a:r>
              <a:rPr lang="tr-TR" dirty="0"/>
              <a:t>Okulu teşkil etmektedir</a:t>
            </a:r>
            <a:r>
              <a:rPr lang="tr-TR" dirty="0" smtClean="0"/>
              <a:t>.</a:t>
            </a:r>
          </a:p>
          <a:p>
            <a:r>
              <a:rPr lang="tr-TR" dirty="0"/>
              <a:t>Niğde Kız İlköğretim Okulu 1959 yılında </a:t>
            </a:r>
            <a:r>
              <a:rPr lang="tr-TR" dirty="0" smtClean="0"/>
              <a:t>şimdiki öğretmen </a:t>
            </a:r>
            <a:r>
              <a:rPr lang="tr-TR" dirty="0"/>
              <a:t>evi binasında 40 öğrencisi ile eğitim-öğretim faaliyetine geçmiştir.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6</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2091116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a:bodyPr>
          <a:lstStyle/>
          <a:p>
            <a:r>
              <a:rPr lang="tr-TR" dirty="0"/>
              <a:t>Eğitim Fakültesi 1968-1969 Eğitim-Öğretim Yılı’nda eski Fen-Edebiyat </a:t>
            </a:r>
            <a:r>
              <a:rPr lang="tr-TR" dirty="0" smtClean="0"/>
              <a:t>Fakültesi’nin bulunduğu </a:t>
            </a:r>
            <a:r>
              <a:rPr lang="tr-TR" dirty="0"/>
              <a:t>binasına taşınmıştır. </a:t>
            </a:r>
            <a:endParaRPr lang="tr-TR" dirty="0" smtClean="0"/>
          </a:p>
          <a:p>
            <a:r>
              <a:rPr lang="tr-TR" dirty="0"/>
              <a:t>1974–1975 Eğitim-Öğretim Yılı’ndan itibaren </a:t>
            </a:r>
            <a:r>
              <a:rPr lang="tr-TR" dirty="0" smtClean="0"/>
              <a:t>Kız İlköğretim </a:t>
            </a:r>
            <a:r>
              <a:rPr lang="tr-TR" dirty="0"/>
              <a:t>Okulu’nun bünyesinde iki yıl süreyle eğitim veren Eğitim Enstitüsü açılmıştır.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7</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4089189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a:bodyPr>
          <a:lstStyle/>
          <a:p>
            <a:r>
              <a:rPr lang="tr-TR" dirty="0"/>
              <a:t>1982 yılında 2547 Sayılı Yükseköğretim Kanunu ile Eğitim Enstitüsü Millî </a:t>
            </a:r>
            <a:r>
              <a:rPr lang="tr-TR" dirty="0" smtClean="0"/>
              <a:t>Eğitim Bakanlığı’ndan </a:t>
            </a:r>
            <a:r>
              <a:rPr lang="tr-TR" dirty="0"/>
              <a:t>ayrılarak Niğde Eğitim Yüksekokulu adıyla Selçuk </a:t>
            </a:r>
            <a:r>
              <a:rPr lang="tr-TR" dirty="0" smtClean="0"/>
              <a:t>Üniversitesi’ne bağlanmıştır.</a:t>
            </a:r>
            <a:endParaRPr lang="tr-TR" dirty="0"/>
          </a:p>
          <a:p>
            <a:r>
              <a:rPr lang="tr-TR" dirty="0"/>
              <a:t>Daha sonra bu okulun öğretim süresi 1990-1991 Eğitim-Öğretim </a:t>
            </a:r>
            <a:r>
              <a:rPr lang="tr-TR" dirty="0" smtClean="0"/>
              <a:t>Yılı’ndan itibaren </a:t>
            </a:r>
            <a:r>
              <a:rPr lang="tr-TR" dirty="0"/>
              <a:t>4 yıla çıkartılmıştır.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8</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748211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Tarihsel Gelişim</a:t>
            </a:r>
            <a:endParaRPr lang="en-US" dirty="0"/>
          </a:p>
        </p:txBody>
      </p:sp>
      <p:sp>
        <p:nvSpPr>
          <p:cNvPr id="5" name="Content Placeholder 4"/>
          <p:cNvSpPr>
            <a:spLocks noGrp="1"/>
          </p:cNvSpPr>
          <p:nvPr>
            <p:ph idx="1"/>
          </p:nvPr>
        </p:nvSpPr>
        <p:spPr/>
        <p:txBody>
          <a:bodyPr>
            <a:normAutofit fontScale="92500" lnSpcReduction="10000"/>
          </a:bodyPr>
          <a:lstStyle/>
          <a:p>
            <a:r>
              <a:rPr lang="tr-TR" dirty="0"/>
              <a:t>03.07.1992 tarih ve 3837 sayılı Kanun ile Niğde Üniversitesi’nin kurulmasıyla </a:t>
            </a:r>
            <a:r>
              <a:rPr lang="tr-TR" dirty="0" smtClean="0"/>
              <a:t>Niğde Üniversitesi </a:t>
            </a:r>
            <a:r>
              <a:rPr lang="tr-TR" dirty="0"/>
              <a:t>Eğitim Fakültesi adını almış ve Sınıf Öğretmenliği adında tek </a:t>
            </a:r>
            <a:r>
              <a:rPr lang="tr-TR" dirty="0" smtClean="0"/>
              <a:t>bölümlü olarak </a:t>
            </a:r>
            <a:r>
              <a:rPr lang="tr-TR" dirty="0"/>
              <a:t>eğitim-öğretime başlamıştır</a:t>
            </a:r>
            <a:r>
              <a:rPr lang="tr-TR" dirty="0" smtClean="0"/>
              <a:t>.</a:t>
            </a:r>
          </a:p>
          <a:p>
            <a:r>
              <a:rPr lang="tr-TR" dirty="0"/>
              <a:t>1992-1993 Eğitim-Öğretim Yılı’nda Türk Dili </a:t>
            </a:r>
            <a:r>
              <a:rPr lang="tr-TR" dirty="0" smtClean="0"/>
              <a:t>ve Edebiyatı</a:t>
            </a:r>
            <a:r>
              <a:rPr lang="tr-TR" dirty="0"/>
              <a:t>, Tarih ve Coğrafya Öğretmenliği ve Fen Bilgisi Öğretmenliği </a:t>
            </a:r>
            <a:r>
              <a:rPr lang="tr-TR" dirty="0" smtClean="0"/>
              <a:t>Bölümleri kurulmuş </a:t>
            </a:r>
            <a:r>
              <a:rPr lang="tr-TR" dirty="0"/>
              <a:t>sadece Türk Dili ve Edebiyatı Öğretmenliği, Tarih ve Coğrafya </a:t>
            </a:r>
            <a:r>
              <a:rPr lang="tr-TR" dirty="0" smtClean="0"/>
              <a:t>Öğretmenliği Bölümlerine </a:t>
            </a:r>
            <a:r>
              <a:rPr lang="tr-TR" dirty="0"/>
              <a:t>öğrenci kabul edilmiştir.</a:t>
            </a:r>
            <a:endParaRPr lang="en-US" dirty="0" smtClean="0"/>
          </a:p>
        </p:txBody>
      </p:sp>
      <p:sp>
        <p:nvSpPr>
          <p:cNvPr id="2" name="Veri Yer Tutucusu 1"/>
          <p:cNvSpPr>
            <a:spLocks noGrp="1"/>
          </p:cNvSpPr>
          <p:nvPr>
            <p:ph type="dt" sz="half" idx="10"/>
          </p:nvPr>
        </p:nvSpPr>
        <p:spPr/>
        <p:txBody>
          <a:bodyPr/>
          <a:lstStyle/>
          <a:p>
            <a:fld id="{18E619B6-6098-4A54-AC1A-DBAB4FC5B30F}" type="datetime1">
              <a:rPr lang="tr-TR" smtClean="0"/>
              <a:t>07.05.2018</a:t>
            </a:fld>
            <a:endParaRPr lang="en-US"/>
          </a:p>
        </p:txBody>
      </p:sp>
      <p:sp>
        <p:nvSpPr>
          <p:cNvPr id="3" name="Altbilgi Yer Tutucusu 2"/>
          <p:cNvSpPr>
            <a:spLocks noGrp="1"/>
          </p:cNvSpPr>
          <p:nvPr>
            <p:ph type="ftr" sz="quarter" idx="11"/>
          </p:nvPr>
        </p:nvSpPr>
        <p:spPr/>
        <p:txBody>
          <a:bodyPr/>
          <a:lstStyle/>
          <a:p>
            <a:r>
              <a:rPr lang="en-US" smtClean="0"/>
              <a:t>ÖHÜ Eğitim Fakültesi</a:t>
            </a:r>
            <a:endParaRPr lang="en-US"/>
          </a:p>
        </p:txBody>
      </p:sp>
      <p:sp>
        <p:nvSpPr>
          <p:cNvPr id="6" name="Slayt Numarası Yer Tutucusu 5"/>
          <p:cNvSpPr>
            <a:spLocks noGrp="1"/>
          </p:cNvSpPr>
          <p:nvPr>
            <p:ph type="sldNum" sz="quarter" idx="12"/>
          </p:nvPr>
        </p:nvSpPr>
        <p:spPr/>
        <p:txBody>
          <a:bodyPr/>
          <a:lstStyle/>
          <a:p>
            <a:fld id="{B82CCC60-E8CD-4174-8B1A-7DF615B22EEF}" type="slidenum">
              <a:rPr lang="en-US" smtClean="0"/>
              <a:pPr/>
              <a:t>9</a:t>
            </a:fld>
            <a:endParaRPr lang="en-US"/>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8307" t="9845" b="2696"/>
          <a:stretch/>
        </p:blipFill>
        <p:spPr>
          <a:xfrm>
            <a:off x="58742" y="5293387"/>
            <a:ext cx="1685440" cy="1374345"/>
          </a:xfrm>
          <a:prstGeom prst="rect">
            <a:avLst/>
          </a:prstGeom>
        </p:spPr>
      </p:pic>
    </p:spTree>
    <p:extLst>
      <p:ext uri="{BB962C8B-B14F-4D97-AF65-F5344CB8AC3E}">
        <p14:creationId xmlns:p14="http://schemas.microsoft.com/office/powerpoint/2010/main" val="1556047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2168</Words>
  <Application>Microsoft Office PowerPoint</Application>
  <PresentationFormat>Ekran Gösterisi (4:3)</PresentationFormat>
  <Paragraphs>602</Paragraphs>
  <Slides>45</Slides>
  <Notes>3</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Office Theme</vt:lpstr>
      <vt:lpstr>Fakülte Tanıtımı</vt:lpstr>
      <vt:lpstr>Sunum İçeriği</vt:lpstr>
      <vt:lpstr>Sunum İçeriği</vt:lpstr>
      <vt:lpstr>Fakülte Misyonu</vt:lpstr>
      <vt:lpstr>Fakülte Vizyonu</vt:lpstr>
      <vt:lpstr>Tarihsel Gelişim</vt:lpstr>
      <vt:lpstr>Tarihsel Gelişim</vt:lpstr>
      <vt:lpstr>Tarihsel Gelişim</vt:lpstr>
      <vt:lpstr>Tarihsel Gelişim</vt:lpstr>
      <vt:lpstr>Tarihsel Gelişim</vt:lpstr>
      <vt:lpstr>Tarihsel Gelişim</vt:lpstr>
      <vt:lpstr>Tarihsel Gelişim</vt:lpstr>
      <vt:lpstr>Yasal Yükümlülükler ve Mevzuat</vt:lpstr>
      <vt:lpstr>Yasal Yükümlülükler ve Mevzuat</vt:lpstr>
      <vt:lpstr>Yasal Yükümlülükler ve Mevzuat</vt:lpstr>
      <vt:lpstr>Faaliyet Alanları</vt:lpstr>
      <vt:lpstr>Yetki, Görev ve Sorumluluklar</vt:lpstr>
      <vt:lpstr>Akademik ve İdari Yapı</vt:lpstr>
      <vt:lpstr>Bölümler ve Anabilim Dalları</vt:lpstr>
      <vt:lpstr>Bölümler ve Anabilim Dalları</vt:lpstr>
      <vt:lpstr>Bölümler ve Anabilim Dalları</vt:lpstr>
      <vt:lpstr>Öğrencisi Olan Programlar</vt:lpstr>
      <vt:lpstr>Öğrenci Sayıları</vt:lpstr>
      <vt:lpstr>Programlara Göre Öğrenci Sayıları</vt:lpstr>
      <vt:lpstr>Yabancı Uyruklu Öğrenci Sayısı</vt:lpstr>
      <vt:lpstr>Eğitim Dili</vt:lpstr>
      <vt:lpstr>Öğrenci Kabulü</vt:lpstr>
      <vt:lpstr>Bilgi ve Teknolojik Kaynaklar* </vt:lpstr>
      <vt:lpstr>Bölümlere Göre Akademik Kadro Sayıları</vt:lpstr>
      <vt:lpstr>İdari Kadro</vt:lpstr>
      <vt:lpstr>Bilimsel Etkinlikler</vt:lpstr>
      <vt:lpstr>Fiziki Altyapı</vt:lpstr>
      <vt:lpstr>Fiziki Altyapı</vt:lpstr>
      <vt:lpstr>Fiziki Altyapı</vt:lpstr>
      <vt:lpstr>Güçlü Yönlerimiz</vt:lpstr>
      <vt:lpstr>Güçlü Yönlerimiz</vt:lpstr>
      <vt:lpstr>Güçlü Yönlerimiz</vt:lpstr>
      <vt:lpstr>Zayıf Yönlerimiz</vt:lpstr>
      <vt:lpstr>Zayıf Yönlerimiz</vt:lpstr>
      <vt:lpstr>Fırsatlarımız</vt:lpstr>
      <vt:lpstr>Fırsatlarımız</vt:lpstr>
      <vt:lpstr>Tehditlerimiz</vt:lpstr>
      <vt:lpstr>İkili Anlaşmalar</vt:lpstr>
      <vt:lpstr>Akreditasyon</vt:lpstr>
      <vt:lpstr>Tel : 0 388 225 43 15 Adres : Eğitim Fakültesi,  Merkez Yerleşke,  Bor Yolu Üzeri, NİĞDE 51240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2014-11-26T19:37:50Z</dcterms:created>
  <dcterms:modified xsi:type="dcterms:W3CDTF">2018-05-07T07:52:38Z</dcterms:modified>
</cp:coreProperties>
</file>