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25201563" cy="36002913"/>
  <p:notesSz cx="6715125"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00" userDrawn="1">
          <p15:clr>
            <a:srgbClr val="A4A3A4"/>
          </p15:clr>
        </p15:guide>
        <p15:guide id="2" orient="horz" pos="28394" userDrawn="1">
          <p15:clr>
            <a:srgbClr val="A4A3A4"/>
          </p15:clr>
        </p15:guide>
        <p15:guide id="3" orient="horz" pos="3020" userDrawn="1">
          <p15:clr>
            <a:srgbClr val="A4A3A4"/>
          </p15:clr>
        </p15:guide>
        <p15:guide id="4" pos="11111" userDrawn="1">
          <p15:clr>
            <a:srgbClr val="A4A3A4"/>
          </p15:clr>
        </p15:guide>
        <p15:guide id="5" orient="horz" pos="5290" userDrawn="1">
          <p15:clr>
            <a:srgbClr val="A4A3A4"/>
          </p15:clr>
        </p15:guide>
        <p15:guide id="6" orient="horz" pos="22088" userDrawn="1">
          <p15:clr>
            <a:srgbClr val="A4A3A4"/>
          </p15:clr>
        </p15:guide>
        <p15:guide id="7" orient="horz" pos="2348" userDrawn="1">
          <p15:clr>
            <a:srgbClr val="A4A3A4"/>
          </p15:clr>
        </p15:guide>
        <p15:guide id="8" pos="79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2" autoAdjust="0"/>
    <p:restoredTop sz="94660"/>
  </p:normalViewPr>
  <p:slideViewPr>
    <p:cSldViewPr snapToGrid="0">
      <p:cViewPr>
        <p:scale>
          <a:sx n="33" d="100"/>
          <a:sy n="33" d="100"/>
        </p:scale>
        <p:origin x="2082" y="-2346"/>
      </p:cViewPr>
      <p:guideLst>
        <p:guide orient="horz" pos="6800"/>
        <p:guide orient="horz" pos="28394"/>
        <p:guide orient="horz" pos="3020"/>
        <p:guide pos="11111"/>
        <p:guide orient="horz" pos="5290"/>
        <p:guide orient="horz" pos="22088"/>
        <p:guide orient="horz" pos="2348"/>
        <p:guide pos="793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smtClean="0"/>
            </a:lvl1pPr>
          </a:lstStyle>
          <a:p>
            <a:pPr>
              <a:defRPr/>
            </a:pPr>
            <a:endParaRPr lang="en-US" altLang="tr-TR"/>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tr-TR"/>
          </a:p>
        </p:txBody>
      </p:sp>
      <p:sp>
        <p:nvSpPr>
          <p:cNvPr id="2052" name="Rectangle 4"/>
          <p:cNvSpPr>
            <a:spLocks noGrp="1" noRot="1" noChangeAspect="1" noChangeArrowheads="1" noTextEdit="1"/>
          </p:cNvSpPr>
          <p:nvPr>
            <p:ph type="sldImg" idx="2"/>
          </p:nvPr>
        </p:nvSpPr>
        <p:spPr bwMode="auto">
          <a:xfrm>
            <a:off x="2144713" y="692150"/>
            <a:ext cx="2427287" cy="3465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noProof="0"/>
              <a:t>Click to edit Master text styles</a:t>
            </a:r>
          </a:p>
          <a:p>
            <a:pPr lvl="1"/>
            <a:r>
              <a:rPr lang="en-US" altLang="tr-TR" noProof="0"/>
              <a:t>Second level</a:t>
            </a:r>
          </a:p>
          <a:p>
            <a:pPr lvl="2"/>
            <a:r>
              <a:rPr lang="en-US" altLang="tr-TR" noProof="0"/>
              <a:t>Third level</a:t>
            </a:r>
          </a:p>
          <a:p>
            <a:pPr lvl="3"/>
            <a:r>
              <a:rPr lang="en-US" altLang="tr-TR" noProof="0"/>
              <a:t>Fourth level</a:t>
            </a:r>
          </a:p>
          <a:p>
            <a:pPr lvl="4"/>
            <a:r>
              <a:rPr lang="en-US" altLang="tr-TR" noProof="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smtClean="0"/>
            </a:lvl1pPr>
          </a:lstStyle>
          <a:p>
            <a:pPr>
              <a:defRPr/>
            </a:pPr>
            <a:endParaRPr lang="en-US" altLang="tr-TR"/>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5D04D28-9C89-4A89-819E-314CF1F694C4}" type="slidenum">
              <a:rPr lang="en-US" altLang="tr-TR"/>
              <a:pPr>
                <a:defRPr/>
              </a:pPr>
              <a:t>‹#›</a:t>
            </a:fld>
            <a:endParaRPr lang="en-US"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33" kern="1200">
        <a:solidFill>
          <a:schemeClr val="tx1"/>
        </a:solidFill>
        <a:latin typeface="Arial" panose="020B0604020202020204" pitchFamily="34" charset="0"/>
        <a:ea typeface="+mn-ea"/>
        <a:cs typeface="+mn-cs"/>
      </a:defRPr>
    </a:lvl1pPr>
    <a:lvl2pPr marL="457170" algn="l" rtl="0" eaLnBrk="0" fontAlgn="base" hangingPunct="0">
      <a:spcBef>
        <a:spcPct val="30000"/>
      </a:spcBef>
      <a:spcAft>
        <a:spcPct val="0"/>
      </a:spcAft>
      <a:defRPr sz="1133" kern="1200">
        <a:solidFill>
          <a:schemeClr val="tx1"/>
        </a:solidFill>
        <a:latin typeface="Arial" panose="020B0604020202020204" pitchFamily="34" charset="0"/>
        <a:ea typeface="+mn-ea"/>
        <a:cs typeface="+mn-cs"/>
      </a:defRPr>
    </a:lvl2pPr>
    <a:lvl3pPr marL="914341" algn="l" rtl="0" eaLnBrk="0" fontAlgn="base" hangingPunct="0">
      <a:spcBef>
        <a:spcPct val="30000"/>
      </a:spcBef>
      <a:spcAft>
        <a:spcPct val="0"/>
      </a:spcAft>
      <a:defRPr sz="1133" kern="1200">
        <a:solidFill>
          <a:schemeClr val="tx1"/>
        </a:solidFill>
        <a:latin typeface="Arial" panose="020B0604020202020204" pitchFamily="34" charset="0"/>
        <a:ea typeface="+mn-ea"/>
        <a:cs typeface="+mn-cs"/>
      </a:defRPr>
    </a:lvl3pPr>
    <a:lvl4pPr marL="1371511" algn="l" rtl="0" eaLnBrk="0" fontAlgn="base" hangingPunct="0">
      <a:spcBef>
        <a:spcPct val="30000"/>
      </a:spcBef>
      <a:spcAft>
        <a:spcPct val="0"/>
      </a:spcAft>
      <a:defRPr sz="1133" kern="1200">
        <a:solidFill>
          <a:schemeClr val="tx1"/>
        </a:solidFill>
        <a:latin typeface="Arial" panose="020B0604020202020204" pitchFamily="34" charset="0"/>
        <a:ea typeface="+mn-ea"/>
        <a:cs typeface="+mn-cs"/>
      </a:defRPr>
    </a:lvl4pPr>
    <a:lvl5pPr marL="1828680" algn="l" rtl="0" eaLnBrk="0" fontAlgn="base" hangingPunct="0">
      <a:spcBef>
        <a:spcPct val="30000"/>
      </a:spcBef>
      <a:spcAft>
        <a:spcPct val="0"/>
      </a:spcAft>
      <a:defRPr sz="1133" kern="1200">
        <a:solidFill>
          <a:schemeClr val="tx1"/>
        </a:solidFill>
        <a:latin typeface="Arial" panose="020B0604020202020204" pitchFamily="34" charset="0"/>
        <a:ea typeface="+mn-ea"/>
        <a:cs typeface="+mn-cs"/>
      </a:defRPr>
    </a:lvl5pPr>
    <a:lvl6pPr marL="2285850" algn="l" defTabSz="914341" rtl="0" eaLnBrk="1" latinLnBrk="0" hangingPunct="1">
      <a:defRPr sz="1133" kern="1200">
        <a:solidFill>
          <a:schemeClr val="tx1"/>
        </a:solidFill>
        <a:latin typeface="+mn-lt"/>
        <a:ea typeface="+mn-ea"/>
        <a:cs typeface="+mn-cs"/>
      </a:defRPr>
    </a:lvl6pPr>
    <a:lvl7pPr marL="2743021" algn="l" defTabSz="914341" rtl="0" eaLnBrk="1" latinLnBrk="0" hangingPunct="1">
      <a:defRPr sz="1133" kern="1200">
        <a:solidFill>
          <a:schemeClr val="tx1"/>
        </a:solidFill>
        <a:latin typeface="+mn-lt"/>
        <a:ea typeface="+mn-ea"/>
        <a:cs typeface="+mn-cs"/>
      </a:defRPr>
    </a:lvl7pPr>
    <a:lvl8pPr marL="3200189" algn="l" defTabSz="914341" rtl="0" eaLnBrk="1" latinLnBrk="0" hangingPunct="1">
      <a:defRPr sz="1133" kern="1200">
        <a:solidFill>
          <a:schemeClr val="tx1"/>
        </a:solidFill>
        <a:latin typeface="+mn-lt"/>
        <a:ea typeface="+mn-ea"/>
        <a:cs typeface="+mn-cs"/>
      </a:defRPr>
    </a:lvl8pPr>
    <a:lvl9pPr marL="3657359" algn="l" defTabSz="914341" rtl="0" eaLnBrk="1" latinLnBrk="0" hangingPunct="1">
      <a:defRPr sz="11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lgn="ctr">
              <a:defRPr sz="6900">
                <a:solidFill>
                  <a:schemeClr val="tx1"/>
                </a:solidFill>
                <a:latin typeface="Arial" panose="020B0604020202020204" pitchFamily="34" charset="0"/>
              </a:defRPr>
            </a:lvl1pPr>
            <a:lvl2pPr marL="742950" indent="-285750" algn="ctr">
              <a:defRPr sz="6900">
                <a:solidFill>
                  <a:schemeClr val="tx1"/>
                </a:solidFill>
                <a:latin typeface="Arial" panose="020B0604020202020204" pitchFamily="34" charset="0"/>
              </a:defRPr>
            </a:lvl2pPr>
            <a:lvl3pPr marL="1143000" indent="-228600" algn="ctr">
              <a:defRPr sz="6900">
                <a:solidFill>
                  <a:schemeClr val="tx1"/>
                </a:solidFill>
                <a:latin typeface="Arial" panose="020B0604020202020204" pitchFamily="34" charset="0"/>
              </a:defRPr>
            </a:lvl3pPr>
            <a:lvl4pPr marL="1600200" indent="-228600" algn="ctr">
              <a:defRPr sz="6900">
                <a:solidFill>
                  <a:schemeClr val="tx1"/>
                </a:solidFill>
                <a:latin typeface="Arial" panose="020B0604020202020204" pitchFamily="34" charset="0"/>
              </a:defRPr>
            </a:lvl4pPr>
            <a:lvl5pPr marL="2057400" indent="-228600" algn="ctr">
              <a:defRPr sz="6900">
                <a:solidFill>
                  <a:schemeClr val="tx1"/>
                </a:solidFill>
                <a:latin typeface="Arial" panose="020B0604020202020204" pitchFamily="34" charset="0"/>
              </a:defRPr>
            </a:lvl5pPr>
            <a:lvl6pPr marL="2514600" indent="-228600" algn="ctr" eaLnBrk="0" fontAlgn="base" hangingPunct="0">
              <a:spcBef>
                <a:spcPct val="0"/>
              </a:spcBef>
              <a:spcAft>
                <a:spcPct val="0"/>
              </a:spcAft>
              <a:defRPr sz="6900">
                <a:solidFill>
                  <a:schemeClr val="tx1"/>
                </a:solidFill>
                <a:latin typeface="Arial" panose="020B0604020202020204" pitchFamily="34" charset="0"/>
              </a:defRPr>
            </a:lvl6pPr>
            <a:lvl7pPr marL="2971800" indent="-228600" algn="ctr" eaLnBrk="0" fontAlgn="base" hangingPunct="0">
              <a:spcBef>
                <a:spcPct val="0"/>
              </a:spcBef>
              <a:spcAft>
                <a:spcPct val="0"/>
              </a:spcAft>
              <a:defRPr sz="6900">
                <a:solidFill>
                  <a:schemeClr val="tx1"/>
                </a:solidFill>
                <a:latin typeface="Arial" panose="020B0604020202020204" pitchFamily="34" charset="0"/>
              </a:defRPr>
            </a:lvl7pPr>
            <a:lvl8pPr marL="3429000" indent="-228600" algn="ctr" eaLnBrk="0" fontAlgn="base" hangingPunct="0">
              <a:spcBef>
                <a:spcPct val="0"/>
              </a:spcBef>
              <a:spcAft>
                <a:spcPct val="0"/>
              </a:spcAft>
              <a:defRPr sz="6900">
                <a:solidFill>
                  <a:schemeClr val="tx1"/>
                </a:solidFill>
                <a:latin typeface="Arial" panose="020B0604020202020204" pitchFamily="34" charset="0"/>
              </a:defRPr>
            </a:lvl8pPr>
            <a:lvl9pPr marL="3886200" indent="-228600" algn="ctr" eaLnBrk="0" fontAlgn="base" hangingPunct="0">
              <a:spcBef>
                <a:spcPct val="0"/>
              </a:spcBef>
              <a:spcAft>
                <a:spcPct val="0"/>
              </a:spcAft>
              <a:defRPr sz="6900">
                <a:solidFill>
                  <a:schemeClr val="tx1"/>
                </a:solidFill>
                <a:latin typeface="Arial" panose="020B0604020202020204" pitchFamily="34" charset="0"/>
              </a:defRPr>
            </a:lvl9pPr>
          </a:lstStyle>
          <a:p>
            <a:pPr algn="r"/>
            <a:fld id="{3AF63B81-6444-4AC8-BB84-0FBBD6B27414}" type="slidenum">
              <a:rPr lang="en-US" altLang="tr-TR" sz="1200"/>
              <a:pPr algn="r"/>
              <a:t>1</a:t>
            </a:fld>
            <a:endParaRPr lang="en-US" altLang="tr-TR" sz="1200"/>
          </a:p>
        </p:txBody>
      </p:sp>
      <p:sp>
        <p:nvSpPr>
          <p:cNvPr id="4099" name="Rectangle 2"/>
          <p:cNvSpPr>
            <a:spLocks noGrp="1" noRot="1" noChangeAspect="1" noChangeArrowheads="1" noTextEdit="1"/>
          </p:cNvSpPr>
          <p:nvPr>
            <p:ph type="sldImg"/>
          </p:nvPr>
        </p:nvSpPr>
        <p:spPr>
          <a:xfrm>
            <a:off x="2144713" y="692150"/>
            <a:ext cx="2427287" cy="3465513"/>
          </a:xfrm>
          <a:ln/>
        </p:spPr>
      </p:sp>
      <p:sp>
        <p:nvSpPr>
          <p:cNvPr id="4100" name="Rectangle 3"/>
          <p:cNvSpPr>
            <a:spLocks noGrp="1" noChangeArrowheads="1"/>
          </p:cNvSpPr>
          <p:nvPr>
            <p:ph type="body" idx="1"/>
          </p:nvPr>
        </p:nvSpPr>
        <p:spPr>
          <a:noFill/>
        </p:spPr>
        <p:txBody>
          <a:bodyPr/>
          <a:lstStyle/>
          <a:p>
            <a:pPr eaLnBrk="1" hangingPunct="1"/>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890117" y="5892146"/>
            <a:ext cx="21421329" cy="12534347"/>
          </a:xfrm>
        </p:spPr>
        <p:txBody>
          <a:bodyPr anchor="b"/>
          <a:lstStyle>
            <a:lvl1pPr algn="ctr">
              <a:defRPr sz="16537"/>
            </a:lvl1pPr>
          </a:lstStyle>
          <a:p>
            <a:r>
              <a:rPr lang="tr-TR"/>
              <a:t>Asıl başlık stilini düzenlemek için tıklayın</a:t>
            </a:r>
            <a:endParaRPr lang="en-US" dirty="0"/>
          </a:p>
        </p:txBody>
      </p:sp>
      <p:sp>
        <p:nvSpPr>
          <p:cNvPr id="3" name="Subtitle 2"/>
          <p:cNvSpPr>
            <a:spLocks noGrp="1"/>
          </p:cNvSpPr>
          <p:nvPr>
            <p:ph type="subTitle" idx="1"/>
          </p:nvPr>
        </p:nvSpPr>
        <p:spPr>
          <a:xfrm>
            <a:off x="3150196" y="18909866"/>
            <a:ext cx="18901172" cy="8692367"/>
          </a:xfrm>
        </p:spPr>
        <p:txBody>
          <a:bodyPr/>
          <a:lstStyle>
            <a:lvl1pPr marL="0" indent="0" algn="ctr">
              <a:buNone/>
              <a:defRPr sz="6615"/>
            </a:lvl1pPr>
            <a:lvl2pPr marL="1260089" indent="0" algn="ctr">
              <a:buNone/>
              <a:defRPr sz="5512"/>
            </a:lvl2pPr>
            <a:lvl3pPr marL="2520178" indent="0" algn="ctr">
              <a:buNone/>
              <a:defRPr sz="4961"/>
            </a:lvl3pPr>
            <a:lvl4pPr marL="3780267" indent="0" algn="ctr">
              <a:buNone/>
              <a:defRPr sz="4410"/>
            </a:lvl4pPr>
            <a:lvl5pPr marL="5040356" indent="0" algn="ctr">
              <a:buNone/>
              <a:defRPr sz="4410"/>
            </a:lvl5pPr>
            <a:lvl6pPr marL="6300445" indent="0" algn="ctr">
              <a:buNone/>
              <a:defRPr sz="4410"/>
            </a:lvl6pPr>
            <a:lvl7pPr marL="7560534" indent="0" algn="ctr">
              <a:buNone/>
              <a:defRPr sz="4410"/>
            </a:lvl7pPr>
            <a:lvl8pPr marL="8820622" indent="0" algn="ctr">
              <a:buNone/>
              <a:defRPr sz="4410"/>
            </a:lvl8pPr>
            <a:lvl9pPr marL="10080711" indent="0" algn="ctr">
              <a:buNone/>
              <a:defRPr sz="441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4/19/2025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2477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4/19/2025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22237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4870" y="1916822"/>
            <a:ext cx="5434087" cy="3051080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732609" y="1916822"/>
            <a:ext cx="15987242" cy="3051080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4/19/2025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92262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4/19/2025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5030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719483" y="8975737"/>
            <a:ext cx="21736348" cy="14976209"/>
          </a:xfrm>
        </p:spPr>
        <p:txBody>
          <a:bodyPr anchor="b"/>
          <a:lstStyle>
            <a:lvl1pPr>
              <a:defRPr sz="16537"/>
            </a:lvl1pPr>
          </a:lstStyle>
          <a:p>
            <a:r>
              <a:rPr lang="tr-TR"/>
              <a:t>Asıl başlık stilini düzenlemek için tıklayın</a:t>
            </a:r>
            <a:endParaRPr lang="en-US" dirty="0"/>
          </a:p>
        </p:txBody>
      </p:sp>
      <p:sp>
        <p:nvSpPr>
          <p:cNvPr id="3" name="Text Placeholder 2"/>
          <p:cNvSpPr>
            <a:spLocks noGrp="1"/>
          </p:cNvSpPr>
          <p:nvPr>
            <p:ph type="body" idx="1"/>
          </p:nvPr>
        </p:nvSpPr>
        <p:spPr>
          <a:xfrm>
            <a:off x="1719483" y="24093626"/>
            <a:ext cx="21736348" cy="7875635"/>
          </a:xfrm>
        </p:spPr>
        <p:txBody>
          <a:bodyPr/>
          <a:lstStyle>
            <a:lvl1pPr marL="0" indent="0">
              <a:buNone/>
              <a:defRPr sz="6615">
                <a:solidFill>
                  <a:schemeClr val="tx1"/>
                </a:solidFill>
              </a:defRPr>
            </a:lvl1pPr>
            <a:lvl2pPr marL="1260089" indent="0">
              <a:buNone/>
              <a:defRPr sz="5512">
                <a:solidFill>
                  <a:schemeClr val="tx1">
                    <a:tint val="75000"/>
                  </a:schemeClr>
                </a:solidFill>
              </a:defRPr>
            </a:lvl2pPr>
            <a:lvl3pPr marL="2520178" indent="0">
              <a:buNone/>
              <a:defRPr sz="4961">
                <a:solidFill>
                  <a:schemeClr val="tx1">
                    <a:tint val="75000"/>
                  </a:schemeClr>
                </a:solidFill>
              </a:defRPr>
            </a:lvl3pPr>
            <a:lvl4pPr marL="3780267" indent="0">
              <a:buNone/>
              <a:defRPr sz="4410">
                <a:solidFill>
                  <a:schemeClr val="tx1">
                    <a:tint val="75000"/>
                  </a:schemeClr>
                </a:solidFill>
              </a:defRPr>
            </a:lvl4pPr>
            <a:lvl5pPr marL="5040356" indent="0">
              <a:buNone/>
              <a:defRPr sz="4410">
                <a:solidFill>
                  <a:schemeClr val="tx1">
                    <a:tint val="75000"/>
                  </a:schemeClr>
                </a:solidFill>
              </a:defRPr>
            </a:lvl5pPr>
            <a:lvl6pPr marL="6300445" indent="0">
              <a:buNone/>
              <a:defRPr sz="4410">
                <a:solidFill>
                  <a:schemeClr val="tx1">
                    <a:tint val="75000"/>
                  </a:schemeClr>
                </a:solidFill>
              </a:defRPr>
            </a:lvl6pPr>
            <a:lvl7pPr marL="7560534" indent="0">
              <a:buNone/>
              <a:defRPr sz="4410">
                <a:solidFill>
                  <a:schemeClr val="tx1">
                    <a:tint val="75000"/>
                  </a:schemeClr>
                </a:solidFill>
              </a:defRPr>
            </a:lvl7pPr>
            <a:lvl8pPr marL="8820622" indent="0">
              <a:buNone/>
              <a:defRPr sz="4410">
                <a:solidFill>
                  <a:schemeClr val="tx1">
                    <a:tint val="75000"/>
                  </a:schemeClr>
                </a:solidFill>
              </a:defRPr>
            </a:lvl8pPr>
            <a:lvl9pPr marL="10080711" indent="0">
              <a:buNone/>
              <a:defRPr sz="441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764DE79-268F-4C1A-8933-263129D2AF90}" type="datetimeFigureOut">
              <a:rPr lang="en-US" smtClean="0"/>
              <a:pPr/>
              <a:t>4/19/2025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3629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732608" y="9584109"/>
            <a:ext cx="10710664" cy="2284351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12758291" y="9584109"/>
            <a:ext cx="10710664" cy="2284351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pPr/>
              <a:t>4/19/2025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6763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735890" y="1916830"/>
            <a:ext cx="21736348" cy="6958899"/>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735893" y="8825717"/>
            <a:ext cx="10661441" cy="4325347"/>
          </a:xfrm>
        </p:spPr>
        <p:txBody>
          <a:bodyPr anchor="b"/>
          <a:lstStyle>
            <a:lvl1pPr marL="0" indent="0">
              <a:buNone/>
              <a:defRPr sz="6615" b="1"/>
            </a:lvl1pPr>
            <a:lvl2pPr marL="1260089" indent="0">
              <a:buNone/>
              <a:defRPr sz="5512" b="1"/>
            </a:lvl2pPr>
            <a:lvl3pPr marL="2520178" indent="0">
              <a:buNone/>
              <a:defRPr sz="4961" b="1"/>
            </a:lvl3pPr>
            <a:lvl4pPr marL="3780267" indent="0">
              <a:buNone/>
              <a:defRPr sz="4410" b="1"/>
            </a:lvl4pPr>
            <a:lvl5pPr marL="5040356" indent="0">
              <a:buNone/>
              <a:defRPr sz="4410" b="1"/>
            </a:lvl5pPr>
            <a:lvl6pPr marL="6300445" indent="0">
              <a:buNone/>
              <a:defRPr sz="4410" b="1"/>
            </a:lvl6pPr>
            <a:lvl7pPr marL="7560534" indent="0">
              <a:buNone/>
              <a:defRPr sz="4410" b="1"/>
            </a:lvl7pPr>
            <a:lvl8pPr marL="8820622" indent="0">
              <a:buNone/>
              <a:defRPr sz="4410" b="1"/>
            </a:lvl8pPr>
            <a:lvl9pPr marL="10080711" indent="0">
              <a:buNone/>
              <a:defRPr sz="4410" b="1"/>
            </a:lvl9pPr>
          </a:lstStyle>
          <a:p>
            <a:pPr lvl="0"/>
            <a:r>
              <a:rPr lang="tr-TR"/>
              <a:t>Asıl metin stillerini düzenlemek için tıklayın</a:t>
            </a:r>
          </a:p>
        </p:txBody>
      </p:sp>
      <p:sp>
        <p:nvSpPr>
          <p:cNvPr id="4" name="Content Placeholder 3"/>
          <p:cNvSpPr>
            <a:spLocks noGrp="1"/>
          </p:cNvSpPr>
          <p:nvPr>
            <p:ph sz="half" idx="2"/>
          </p:nvPr>
        </p:nvSpPr>
        <p:spPr>
          <a:xfrm>
            <a:off x="1735893" y="13151064"/>
            <a:ext cx="10661441" cy="1934323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12758293" y="8825717"/>
            <a:ext cx="10713947" cy="4325347"/>
          </a:xfrm>
        </p:spPr>
        <p:txBody>
          <a:bodyPr anchor="b"/>
          <a:lstStyle>
            <a:lvl1pPr marL="0" indent="0">
              <a:buNone/>
              <a:defRPr sz="6615" b="1"/>
            </a:lvl1pPr>
            <a:lvl2pPr marL="1260089" indent="0">
              <a:buNone/>
              <a:defRPr sz="5512" b="1"/>
            </a:lvl2pPr>
            <a:lvl3pPr marL="2520178" indent="0">
              <a:buNone/>
              <a:defRPr sz="4961" b="1"/>
            </a:lvl3pPr>
            <a:lvl4pPr marL="3780267" indent="0">
              <a:buNone/>
              <a:defRPr sz="4410" b="1"/>
            </a:lvl4pPr>
            <a:lvl5pPr marL="5040356" indent="0">
              <a:buNone/>
              <a:defRPr sz="4410" b="1"/>
            </a:lvl5pPr>
            <a:lvl6pPr marL="6300445" indent="0">
              <a:buNone/>
              <a:defRPr sz="4410" b="1"/>
            </a:lvl6pPr>
            <a:lvl7pPr marL="7560534" indent="0">
              <a:buNone/>
              <a:defRPr sz="4410" b="1"/>
            </a:lvl7pPr>
            <a:lvl8pPr marL="8820622" indent="0">
              <a:buNone/>
              <a:defRPr sz="4410" b="1"/>
            </a:lvl8pPr>
            <a:lvl9pPr marL="10080711" indent="0">
              <a:buNone/>
              <a:defRPr sz="4410" b="1"/>
            </a:lvl9pPr>
          </a:lstStyle>
          <a:p>
            <a:pPr lvl="0"/>
            <a:r>
              <a:rPr lang="tr-TR"/>
              <a:t>Asıl metin stillerini düzenlemek için tıklayın</a:t>
            </a:r>
          </a:p>
        </p:txBody>
      </p:sp>
      <p:sp>
        <p:nvSpPr>
          <p:cNvPr id="6" name="Content Placeholder 5"/>
          <p:cNvSpPr>
            <a:spLocks noGrp="1"/>
          </p:cNvSpPr>
          <p:nvPr>
            <p:ph sz="quarter" idx="4"/>
          </p:nvPr>
        </p:nvSpPr>
        <p:spPr>
          <a:xfrm>
            <a:off x="12758293" y="13151064"/>
            <a:ext cx="10713947" cy="1934323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pPr/>
              <a:t>4/19/2025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6860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pPr/>
              <a:t>4/19/2025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40946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pPr/>
              <a:t>4/19/2025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53902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735890" y="2400194"/>
            <a:ext cx="8128160" cy="8400680"/>
          </a:xfrm>
        </p:spPr>
        <p:txBody>
          <a:bodyPr anchor="b"/>
          <a:lstStyle>
            <a:lvl1pPr>
              <a:defRPr sz="8820"/>
            </a:lvl1pPr>
          </a:lstStyle>
          <a:p>
            <a:r>
              <a:rPr lang="tr-TR"/>
              <a:t>Asıl başlık stilini düzenlemek için tıklayın</a:t>
            </a:r>
            <a:endParaRPr lang="en-US" dirty="0"/>
          </a:p>
        </p:txBody>
      </p:sp>
      <p:sp>
        <p:nvSpPr>
          <p:cNvPr id="3" name="Content Placeholder 2"/>
          <p:cNvSpPr>
            <a:spLocks noGrp="1"/>
          </p:cNvSpPr>
          <p:nvPr>
            <p:ph idx="1"/>
          </p:nvPr>
        </p:nvSpPr>
        <p:spPr>
          <a:xfrm>
            <a:off x="10713947" y="5183761"/>
            <a:ext cx="12758291" cy="25585403"/>
          </a:xfrm>
        </p:spPr>
        <p:txBody>
          <a:bodyPr/>
          <a:lstStyle>
            <a:lvl1pPr>
              <a:defRPr sz="8820"/>
            </a:lvl1pPr>
            <a:lvl2pPr>
              <a:defRPr sz="7717"/>
            </a:lvl2pPr>
            <a:lvl3pPr>
              <a:defRPr sz="6615"/>
            </a:lvl3pPr>
            <a:lvl4pPr>
              <a:defRPr sz="5512"/>
            </a:lvl4pPr>
            <a:lvl5pPr>
              <a:defRPr sz="5512"/>
            </a:lvl5pPr>
            <a:lvl6pPr>
              <a:defRPr sz="5512"/>
            </a:lvl6pPr>
            <a:lvl7pPr>
              <a:defRPr sz="5512"/>
            </a:lvl7pPr>
            <a:lvl8pPr>
              <a:defRPr sz="5512"/>
            </a:lvl8pPr>
            <a:lvl9pPr>
              <a:defRPr sz="5512"/>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735890" y="10800874"/>
            <a:ext cx="8128160" cy="20009955"/>
          </a:xfrm>
        </p:spPr>
        <p:txBody>
          <a:bodyPr/>
          <a:lstStyle>
            <a:lvl1pPr marL="0" indent="0">
              <a:buNone/>
              <a:defRPr sz="4410"/>
            </a:lvl1pPr>
            <a:lvl2pPr marL="1260089" indent="0">
              <a:buNone/>
              <a:defRPr sz="3859"/>
            </a:lvl2pPr>
            <a:lvl3pPr marL="2520178" indent="0">
              <a:buNone/>
              <a:defRPr sz="3307"/>
            </a:lvl3pPr>
            <a:lvl4pPr marL="3780267" indent="0">
              <a:buNone/>
              <a:defRPr sz="2756"/>
            </a:lvl4pPr>
            <a:lvl5pPr marL="5040356" indent="0">
              <a:buNone/>
              <a:defRPr sz="2756"/>
            </a:lvl5pPr>
            <a:lvl6pPr marL="6300445" indent="0">
              <a:buNone/>
              <a:defRPr sz="2756"/>
            </a:lvl6pPr>
            <a:lvl7pPr marL="7560534" indent="0">
              <a:buNone/>
              <a:defRPr sz="2756"/>
            </a:lvl7pPr>
            <a:lvl8pPr marL="8820622" indent="0">
              <a:buNone/>
              <a:defRPr sz="2756"/>
            </a:lvl8pPr>
            <a:lvl9pPr marL="10080711" indent="0">
              <a:buNone/>
              <a:defRPr sz="2756"/>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764DE79-268F-4C1A-8933-263129D2AF90}" type="datetimeFigureOut">
              <a:rPr lang="en-US" smtClean="0"/>
              <a:pPr/>
              <a:t>4/19/2025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7824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35890" y="2400194"/>
            <a:ext cx="8128160" cy="8400680"/>
          </a:xfrm>
        </p:spPr>
        <p:txBody>
          <a:bodyPr anchor="b"/>
          <a:lstStyle>
            <a:lvl1pPr>
              <a:defRPr sz="882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713947" y="5183761"/>
            <a:ext cx="12758291" cy="25585403"/>
          </a:xfrm>
        </p:spPr>
        <p:txBody>
          <a:bodyPr anchor="t"/>
          <a:lstStyle>
            <a:lvl1pPr marL="0" indent="0">
              <a:buNone/>
              <a:defRPr sz="8820"/>
            </a:lvl1pPr>
            <a:lvl2pPr marL="1260089" indent="0">
              <a:buNone/>
              <a:defRPr sz="7717"/>
            </a:lvl2pPr>
            <a:lvl3pPr marL="2520178" indent="0">
              <a:buNone/>
              <a:defRPr sz="6615"/>
            </a:lvl3pPr>
            <a:lvl4pPr marL="3780267" indent="0">
              <a:buNone/>
              <a:defRPr sz="5512"/>
            </a:lvl4pPr>
            <a:lvl5pPr marL="5040356" indent="0">
              <a:buNone/>
              <a:defRPr sz="5512"/>
            </a:lvl5pPr>
            <a:lvl6pPr marL="6300445" indent="0">
              <a:buNone/>
              <a:defRPr sz="5512"/>
            </a:lvl6pPr>
            <a:lvl7pPr marL="7560534" indent="0">
              <a:buNone/>
              <a:defRPr sz="5512"/>
            </a:lvl7pPr>
            <a:lvl8pPr marL="8820622" indent="0">
              <a:buNone/>
              <a:defRPr sz="5512"/>
            </a:lvl8pPr>
            <a:lvl9pPr marL="10080711" indent="0">
              <a:buNone/>
              <a:defRPr sz="5512"/>
            </a:lvl9pPr>
          </a:lstStyle>
          <a:p>
            <a:r>
              <a:rPr lang="tr-TR"/>
              <a:t>Resim eklemek için simgeye tıklayın</a:t>
            </a:r>
            <a:endParaRPr lang="en-US" dirty="0"/>
          </a:p>
        </p:txBody>
      </p:sp>
      <p:sp>
        <p:nvSpPr>
          <p:cNvPr id="4" name="Text Placeholder 3"/>
          <p:cNvSpPr>
            <a:spLocks noGrp="1"/>
          </p:cNvSpPr>
          <p:nvPr>
            <p:ph type="body" sz="half" idx="2"/>
          </p:nvPr>
        </p:nvSpPr>
        <p:spPr>
          <a:xfrm>
            <a:off x="1735890" y="10800874"/>
            <a:ext cx="8128160" cy="20009955"/>
          </a:xfrm>
        </p:spPr>
        <p:txBody>
          <a:bodyPr/>
          <a:lstStyle>
            <a:lvl1pPr marL="0" indent="0">
              <a:buNone/>
              <a:defRPr sz="4410"/>
            </a:lvl1pPr>
            <a:lvl2pPr marL="1260089" indent="0">
              <a:buNone/>
              <a:defRPr sz="3859"/>
            </a:lvl2pPr>
            <a:lvl3pPr marL="2520178" indent="0">
              <a:buNone/>
              <a:defRPr sz="3307"/>
            </a:lvl3pPr>
            <a:lvl4pPr marL="3780267" indent="0">
              <a:buNone/>
              <a:defRPr sz="2756"/>
            </a:lvl4pPr>
            <a:lvl5pPr marL="5040356" indent="0">
              <a:buNone/>
              <a:defRPr sz="2756"/>
            </a:lvl5pPr>
            <a:lvl6pPr marL="6300445" indent="0">
              <a:buNone/>
              <a:defRPr sz="2756"/>
            </a:lvl6pPr>
            <a:lvl7pPr marL="7560534" indent="0">
              <a:buNone/>
              <a:defRPr sz="2756"/>
            </a:lvl7pPr>
            <a:lvl8pPr marL="8820622" indent="0">
              <a:buNone/>
              <a:defRPr sz="2756"/>
            </a:lvl8pPr>
            <a:lvl9pPr marL="10080711" indent="0">
              <a:buNone/>
              <a:defRPr sz="2756"/>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764DE79-268F-4C1A-8933-263129D2AF90}" type="datetimeFigureOut">
              <a:rPr lang="en-US" smtClean="0"/>
              <a:pPr/>
              <a:t>4/19/2025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10607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postersession.co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608" y="1916830"/>
            <a:ext cx="21736348" cy="6958899"/>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732608" y="9584109"/>
            <a:ext cx="21736348" cy="2284351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732607" y="33369374"/>
            <a:ext cx="5670352" cy="1916822"/>
          </a:xfrm>
          <a:prstGeom prst="rect">
            <a:avLst/>
          </a:prstGeom>
        </p:spPr>
        <p:txBody>
          <a:bodyPr vert="horz" lIns="91440" tIns="45720" rIns="91440" bIns="45720" rtlCol="0" anchor="ctr"/>
          <a:lstStyle>
            <a:lvl1pPr algn="l">
              <a:defRPr sz="3307">
                <a:solidFill>
                  <a:schemeClr val="tx1">
                    <a:tint val="75000"/>
                  </a:schemeClr>
                </a:solidFill>
              </a:defRPr>
            </a:lvl1pPr>
          </a:lstStyle>
          <a:p>
            <a:fld id="{C764DE79-268F-4C1A-8933-263129D2AF90}" type="datetimeFigureOut">
              <a:rPr lang="en-US" smtClean="0"/>
              <a:pPr/>
              <a:t>4/19/2025</a:t>
            </a:fld>
            <a:endParaRPr lang="en-US" dirty="0"/>
          </a:p>
        </p:txBody>
      </p:sp>
      <p:sp>
        <p:nvSpPr>
          <p:cNvPr id="5" name="Footer Placeholder 4"/>
          <p:cNvSpPr>
            <a:spLocks noGrp="1"/>
          </p:cNvSpPr>
          <p:nvPr>
            <p:ph type="ftr" sz="quarter" idx="3"/>
          </p:nvPr>
        </p:nvSpPr>
        <p:spPr>
          <a:xfrm>
            <a:off x="8348018" y="33369374"/>
            <a:ext cx="8505528" cy="1916822"/>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798604" y="33369374"/>
            <a:ext cx="5670352" cy="1916822"/>
          </a:xfrm>
          <a:prstGeom prst="rect">
            <a:avLst/>
          </a:prstGeom>
        </p:spPr>
        <p:txBody>
          <a:bodyPr vert="horz" lIns="91440" tIns="45720" rIns="91440" bIns="45720" rtlCol="0" anchor="ctr"/>
          <a:lstStyle>
            <a:lvl1pPr algn="r">
              <a:defRPr sz="3307">
                <a:solidFill>
                  <a:schemeClr val="tx1">
                    <a:tint val="75000"/>
                  </a:schemeClr>
                </a:solidFill>
              </a:defRPr>
            </a:lvl1pPr>
          </a:lstStyle>
          <a:p>
            <a:fld id="{48F63A3B-78C7-47BE-AE5E-E10140E04643}" type="slidenum">
              <a:rPr lang="en-US" smtClean="0"/>
              <a:pPr/>
              <a:t>‹#›</a:t>
            </a:fld>
            <a:endParaRPr lang="en-US" dirty="0"/>
          </a:p>
        </p:txBody>
      </p:sp>
      <p:graphicFrame>
        <p:nvGraphicFramePr>
          <p:cNvPr id="7" name="Object 13">
            <a:extLst>
              <a:ext uri="{FF2B5EF4-FFF2-40B4-BE49-F238E27FC236}">
                <a16:creationId xmlns:a16="http://schemas.microsoft.com/office/drawing/2014/main" id="{D213F58A-5DD7-072D-BB9D-D25A7A846181}"/>
              </a:ext>
            </a:extLst>
          </p:cNvPr>
          <p:cNvGraphicFramePr>
            <a:graphicFrameLocks noChangeAspect="1"/>
          </p:cNvGraphicFramePr>
          <p:nvPr userDrawn="1"/>
        </p:nvGraphicFramePr>
        <p:xfrm>
          <a:off x="19061113" y="35452002"/>
          <a:ext cx="5175250" cy="174641"/>
        </p:xfrm>
        <a:graphic>
          <a:graphicData uri="http://schemas.openxmlformats.org/presentationml/2006/ole">
            <mc:AlternateContent xmlns:mc="http://schemas.openxmlformats.org/markup-compatibility/2006">
              <mc:Choice xmlns:v="urn:schemas-microsoft-com:vml" Requires="v">
                <p:oleObj name="CorelDRAW" r:id="rId13" imgW="8833104" imgH="310896" progId="">
                  <p:embed/>
                </p:oleObj>
              </mc:Choice>
              <mc:Fallback>
                <p:oleObj name="CorelDRAW" r:id="rId13" imgW="8833104" imgH="310896" progId="">
                  <p:embed/>
                  <p:pic>
                    <p:nvPicPr>
                      <p:cNvPr id="7"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61113" y="35452002"/>
                        <a:ext cx="5175250" cy="1746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7E6E6"/>
                              </a:outerShdw>
                            </a:effectLst>
                          </a14:hiddenEffects>
                        </a:ext>
                      </a:extLst>
                    </p:spPr>
                  </p:pic>
                </p:oleObj>
              </mc:Fallback>
            </mc:AlternateContent>
          </a:graphicData>
        </a:graphic>
      </p:graphicFrame>
      <p:sp>
        <p:nvSpPr>
          <p:cNvPr id="8" name="Text Box 14">
            <a:extLst>
              <a:ext uri="{FF2B5EF4-FFF2-40B4-BE49-F238E27FC236}">
                <a16:creationId xmlns:a16="http://schemas.microsoft.com/office/drawing/2014/main" id="{6BDB0377-98A9-0E26-893D-69AFFA90D041}"/>
              </a:ext>
            </a:extLst>
          </p:cNvPr>
          <p:cNvSpPr txBox="1">
            <a:spLocks noChangeArrowheads="1"/>
          </p:cNvSpPr>
          <p:nvPr userDrawn="1"/>
        </p:nvSpPr>
        <p:spPr bwMode="auto">
          <a:xfrm>
            <a:off x="22313900" y="35640932"/>
            <a:ext cx="458788" cy="1831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9" tIns="48010" rIns="96019" bIns="48010">
            <a:spAutoFit/>
          </a:bodyPr>
          <a:lstStyle>
            <a:lvl1pPr algn="l" defTabSz="3497263">
              <a:defRPr>
                <a:solidFill>
                  <a:schemeClr val="tx1"/>
                </a:solidFill>
                <a:latin typeface="Arial" panose="020B0604020202020204" pitchFamily="34" charset="0"/>
              </a:defRPr>
            </a:lvl1pPr>
            <a:lvl2pPr algn="l" defTabSz="3497263">
              <a:defRPr>
                <a:solidFill>
                  <a:schemeClr val="tx1"/>
                </a:solidFill>
                <a:latin typeface="Arial" panose="020B0604020202020204" pitchFamily="34" charset="0"/>
              </a:defRPr>
            </a:lvl2pPr>
            <a:lvl3pPr algn="l" defTabSz="3497263">
              <a:defRPr>
                <a:solidFill>
                  <a:schemeClr val="tx1"/>
                </a:solidFill>
                <a:latin typeface="Arial" panose="020B0604020202020204" pitchFamily="34" charset="0"/>
              </a:defRPr>
            </a:lvl3pPr>
            <a:lvl4pPr algn="l" defTabSz="3497263">
              <a:defRPr>
                <a:solidFill>
                  <a:schemeClr val="tx1"/>
                </a:solidFill>
                <a:latin typeface="Arial" panose="020B0604020202020204" pitchFamily="34" charset="0"/>
              </a:defRPr>
            </a:lvl4pPr>
            <a:lvl5pPr algn="l" defTabSz="3497263">
              <a:defRPr>
                <a:solidFill>
                  <a:schemeClr val="tx1"/>
                </a:solidFill>
                <a:latin typeface="Arial" panose="020B0604020202020204" pitchFamily="34" charset="0"/>
              </a:defRPr>
            </a:lvl5pPr>
            <a:lvl6pPr defTabSz="3497263" fontAlgn="base">
              <a:spcBef>
                <a:spcPct val="0"/>
              </a:spcBef>
              <a:spcAft>
                <a:spcPct val="0"/>
              </a:spcAft>
              <a:defRPr>
                <a:solidFill>
                  <a:schemeClr val="tx1"/>
                </a:solidFill>
                <a:latin typeface="Arial" panose="020B0604020202020204" pitchFamily="34" charset="0"/>
              </a:defRPr>
            </a:lvl6pPr>
            <a:lvl7pPr defTabSz="3497263" fontAlgn="base">
              <a:spcBef>
                <a:spcPct val="0"/>
              </a:spcBef>
              <a:spcAft>
                <a:spcPct val="0"/>
              </a:spcAft>
              <a:defRPr>
                <a:solidFill>
                  <a:schemeClr val="tx1"/>
                </a:solidFill>
                <a:latin typeface="Arial" panose="020B0604020202020204" pitchFamily="34" charset="0"/>
              </a:defRPr>
            </a:lvl7pPr>
            <a:lvl8pPr defTabSz="3497263" fontAlgn="base">
              <a:spcBef>
                <a:spcPct val="0"/>
              </a:spcBef>
              <a:spcAft>
                <a:spcPct val="0"/>
              </a:spcAft>
              <a:defRPr>
                <a:solidFill>
                  <a:schemeClr val="tx1"/>
                </a:solidFill>
                <a:latin typeface="Arial" panose="020B0604020202020204" pitchFamily="34" charset="0"/>
              </a:defRPr>
            </a:lvl8pPr>
            <a:lvl9pPr defTabSz="3497263"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tr-TR" sz="280" dirty="0">
                <a:hlinkClick r:id="rId15"/>
              </a:rPr>
              <a:t>www.postersession.com</a:t>
            </a:r>
            <a:endParaRPr lang="en-US" altLang="tr-TR" sz="280" dirty="0"/>
          </a:p>
        </p:txBody>
      </p:sp>
    </p:spTree>
    <p:extLst>
      <p:ext uri="{BB962C8B-B14F-4D97-AF65-F5344CB8AC3E}">
        <p14:creationId xmlns:p14="http://schemas.microsoft.com/office/powerpoint/2010/main" val="36166176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520178" rtl="0" eaLnBrk="1" latinLnBrk="0" hangingPunct="1">
        <a:lnSpc>
          <a:spcPct val="90000"/>
        </a:lnSpc>
        <a:spcBef>
          <a:spcPct val="0"/>
        </a:spcBef>
        <a:buNone/>
        <a:defRPr sz="12127" kern="1200">
          <a:solidFill>
            <a:schemeClr val="tx1"/>
          </a:solidFill>
          <a:latin typeface="+mj-lt"/>
          <a:ea typeface="+mj-ea"/>
          <a:cs typeface="+mj-cs"/>
        </a:defRPr>
      </a:lvl1pPr>
    </p:titleStyle>
    <p:bodyStyle>
      <a:lvl1pPr marL="630044" indent="-630044" algn="l" defTabSz="2520178"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90133" indent="-630044" algn="l" defTabSz="2520178" rtl="0" eaLnBrk="1" latinLnBrk="0" hangingPunct="1">
        <a:lnSpc>
          <a:spcPct val="90000"/>
        </a:lnSpc>
        <a:spcBef>
          <a:spcPts val="1378"/>
        </a:spcBef>
        <a:buFont typeface="Arial" panose="020B0604020202020204" pitchFamily="34" charset="0"/>
        <a:buChar char="•"/>
        <a:defRPr sz="6615" kern="1200">
          <a:solidFill>
            <a:schemeClr val="tx1"/>
          </a:solidFill>
          <a:latin typeface="+mn-lt"/>
          <a:ea typeface="+mn-ea"/>
          <a:cs typeface="+mn-cs"/>
        </a:defRPr>
      </a:lvl2pPr>
      <a:lvl3pPr marL="3150222" indent="-630044" algn="l" defTabSz="2520178"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10311" indent="-630044" algn="l" defTabSz="2520178"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70400" indent="-630044" algn="l" defTabSz="2520178"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30489" indent="-630044" algn="l" defTabSz="2520178"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90578" indent="-630044" algn="l" defTabSz="2520178"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50667" indent="-630044" algn="l" defTabSz="2520178"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10756" indent="-630044" algn="l" defTabSz="2520178"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20178" rtl="0" eaLnBrk="1" latinLnBrk="0" hangingPunct="1">
        <a:defRPr sz="4961" kern="1200">
          <a:solidFill>
            <a:schemeClr val="tx1"/>
          </a:solidFill>
          <a:latin typeface="+mn-lt"/>
          <a:ea typeface="+mn-ea"/>
          <a:cs typeface="+mn-cs"/>
        </a:defRPr>
      </a:lvl1pPr>
      <a:lvl2pPr marL="1260089" algn="l" defTabSz="2520178" rtl="0" eaLnBrk="1" latinLnBrk="0" hangingPunct="1">
        <a:defRPr sz="4961" kern="1200">
          <a:solidFill>
            <a:schemeClr val="tx1"/>
          </a:solidFill>
          <a:latin typeface="+mn-lt"/>
          <a:ea typeface="+mn-ea"/>
          <a:cs typeface="+mn-cs"/>
        </a:defRPr>
      </a:lvl2pPr>
      <a:lvl3pPr marL="2520178" algn="l" defTabSz="2520178" rtl="0" eaLnBrk="1" latinLnBrk="0" hangingPunct="1">
        <a:defRPr sz="4961" kern="1200">
          <a:solidFill>
            <a:schemeClr val="tx1"/>
          </a:solidFill>
          <a:latin typeface="+mn-lt"/>
          <a:ea typeface="+mn-ea"/>
          <a:cs typeface="+mn-cs"/>
        </a:defRPr>
      </a:lvl3pPr>
      <a:lvl4pPr marL="3780267" algn="l" defTabSz="2520178" rtl="0" eaLnBrk="1" latinLnBrk="0" hangingPunct="1">
        <a:defRPr sz="4961" kern="1200">
          <a:solidFill>
            <a:schemeClr val="tx1"/>
          </a:solidFill>
          <a:latin typeface="+mn-lt"/>
          <a:ea typeface="+mn-ea"/>
          <a:cs typeface="+mn-cs"/>
        </a:defRPr>
      </a:lvl4pPr>
      <a:lvl5pPr marL="5040356" algn="l" defTabSz="2520178" rtl="0" eaLnBrk="1" latinLnBrk="0" hangingPunct="1">
        <a:defRPr sz="4961" kern="1200">
          <a:solidFill>
            <a:schemeClr val="tx1"/>
          </a:solidFill>
          <a:latin typeface="+mn-lt"/>
          <a:ea typeface="+mn-ea"/>
          <a:cs typeface="+mn-cs"/>
        </a:defRPr>
      </a:lvl5pPr>
      <a:lvl6pPr marL="6300445" algn="l" defTabSz="2520178" rtl="0" eaLnBrk="1" latinLnBrk="0" hangingPunct="1">
        <a:defRPr sz="4961" kern="1200">
          <a:solidFill>
            <a:schemeClr val="tx1"/>
          </a:solidFill>
          <a:latin typeface="+mn-lt"/>
          <a:ea typeface="+mn-ea"/>
          <a:cs typeface="+mn-cs"/>
        </a:defRPr>
      </a:lvl6pPr>
      <a:lvl7pPr marL="7560534" algn="l" defTabSz="2520178" rtl="0" eaLnBrk="1" latinLnBrk="0" hangingPunct="1">
        <a:defRPr sz="4961" kern="1200">
          <a:solidFill>
            <a:schemeClr val="tx1"/>
          </a:solidFill>
          <a:latin typeface="+mn-lt"/>
          <a:ea typeface="+mn-ea"/>
          <a:cs typeface="+mn-cs"/>
        </a:defRPr>
      </a:lvl7pPr>
      <a:lvl8pPr marL="8820622" algn="l" defTabSz="2520178" rtl="0" eaLnBrk="1" latinLnBrk="0" hangingPunct="1">
        <a:defRPr sz="4961" kern="1200">
          <a:solidFill>
            <a:schemeClr val="tx1"/>
          </a:solidFill>
          <a:latin typeface="+mn-lt"/>
          <a:ea typeface="+mn-ea"/>
          <a:cs typeface="+mn-cs"/>
        </a:defRPr>
      </a:lvl8pPr>
      <a:lvl9pPr marL="10080711" algn="l" defTabSz="2520178"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6" name="Text Box 9"/>
          <p:cNvSpPr txBox="1">
            <a:spLocks noChangeArrowheads="1"/>
          </p:cNvSpPr>
          <p:nvPr/>
        </p:nvSpPr>
        <p:spPr bwMode="auto">
          <a:xfrm>
            <a:off x="604081" y="8240985"/>
            <a:ext cx="11435482" cy="494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498" tIns="38248" rIns="76498" bIns="38248">
            <a:spAutoFit/>
          </a:bodyPr>
          <a:lstStyle>
            <a:lvl1pPr algn="ctr" defTabSz="3497263">
              <a:defRPr sz="6900">
                <a:solidFill>
                  <a:schemeClr val="tx1"/>
                </a:solidFill>
                <a:latin typeface="Arial" panose="020B0604020202020204" pitchFamily="34" charset="0"/>
              </a:defRPr>
            </a:lvl1pPr>
            <a:lvl2pPr marL="742950" indent="-285750" algn="ctr" defTabSz="3497263">
              <a:defRPr sz="6900">
                <a:solidFill>
                  <a:schemeClr val="tx1"/>
                </a:solidFill>
                <a:latin typeface="Arial" panose="020B0604020202020204" pitchFamily="34" charset="0"/>
              </a:defRPr>
            </a:lvl2pPr>
            <a:lvl3pPr marL="1143000" indent="-228600" algn="ctr" defTabSz="3497263">
              <a:defRPr sz="6900">
                <a:solidFill>
                  <a:schemeClr val="tx1"/>
                </a:solidFill>
                <a:latin typeface="Arial" panose="020B0604020202020204" pitchFamily="34" charset="0"/>
              </a:defRPr>
            </a:lvl3pPr>
            <a:lvl4pPr marL="1600200" indent="-228600" algn="ctr" defTabSz="3497263">
              <a:defRPr sz="6900">
                <a:solidFill>
                  <a:schemeClr val="tx1"/>
                </a:solidFill>
                <a:latin typeface="Arial" panose="020B0604020202020204" pitchFamily="34" charset="0"/>
              </a:defRPr>
            </a:lvl4pPr>
            <a:lvl5pPr marL="2057400" indent="-228600" algn="ctr" defTabSz="3497263">
              <a:defRPr sz="6900">
                <a:solidFill>
                  <a:schemeClr val="tx1"/>
                </a:solidFill>
                <a:latin typeface="Arial" panose="020B0604020202020204" pitchFamily="34" charset="0"/>
              </a:defRPr>
            </a:lvl5pPr>
            <a:lvl6pPr marL="2514600" indent="-228600" algn="ctr" defTabSz="3497263" eaLnBrk="0" fontAlgn="base" hangingPunct="0">
              <a:spcBef>
                <a:spcPct val="0"/>
              </a:spcBef>
              <a:spcAft>
                <a:spcPct val="0"/>
              </a:spcAft>
              <a:defRPr sz="6900">
                <a:solidFill>
                  <a:schemeClr val="tx1"/>
                </a:solidFill>
                <a:latin typeface="Arial" panose="020B0604020202020204" pitchFamily="34" charset="0"/>
              </a:defRPr>
            </a:lvl6pPr>
            <a:lvl7pPr marL="2971800" indent="-228600" algn="ctr" defTabSz="3497263" eaLnBrk="0" fontAlgn="base" hangingPunct="0">
              <a:spcBef>
                <a:spcPct val="0"/>
              </a:spcBef>
              <a:spcAft>
                <a:spcPct val="0"/>
              </a:spcAft>
              <a:defRPr sz="6900">
                <a:solidFill>
                  <a:schemeClr val="tx1"/>
                </a:solidFill>
                <a:latin typeface="Arial" panose="020B0604020202020204" pitchFamily="34" charset="0"/>
              </a:defRPr>
            </a:lvl7pPr>
            <a:lvl8pPr marL="3429000" indent="-228600" algn="ctr" defTabSz="3497263" eaLnBrk="0" fontAlgn="base" hangingPunct="0">
              <a:spcBef>
                <a:spcPct val="0"/>
              </a:spcBef>
              <a:spcAft>
                <a:spcPct val="0"/>
              </a:spcAft>
              <a:defRPr sz="6900">
                <a:solidFill>
                  <a:schemeClr val="tx1"/>
                </a:solidFill>
                <a:latin typeface="Arial" panose="020B0604020202020204" pitchFamily="34" charset="0"/>
              </a:defRPr>
            </a:lvl8pPr>
            <a:lvl9pPr marL="3886200" indent="-228600" algn="ctr" defTabSz="3497263" eaLnBrk="0" fontAlgn="base" hangingPunct="0">
              <a:spcBef>
                <a:spcPct val="0"/>
              </a:spcBef>
              <a:spcAft>
                <a:spcPct val="0"/>
              </a:spcAft>
              <a:defRPr sz="6900">
                <a:solidFill>
                  <a:schemeClr val="tx1"/>
                </a:solidFill>
                <a:latin typeface="Arial" panose="020B0604020202020204" pitchFamily="34" charset="0"/>
              </a:defRPr>
            </a:lvl9pPr>
          </a:lstStyle>
          <a:p>
            <a:pPr algn="l">
              <a:lnSpc>
                <a:spcPct val="95000"/>
              </a:lnSpc>
            </a:pPr>
            <a:r>
              <a:rPr lang="tr-TR" altLang="tr-TR" sz="2380" dirty="0">
                <a:solidFill>
                  <a:srgbClr val="FF0000"/>
                </a:solidFill>
                <a:latin typeface="Times New Roman" panose="02020603050405020304" pitchFamily="18" charset="0"/>
              </a:rPr>
              <a:t>MUST</a:t>
            </a:r>
            <a:r>
              <a:rPr lang="en-US" altLang="tr-TR" sz="2380" dirty="0">
                <a:solidFill>
                  <a:srgbClr val="FF0000"/>
                </a:solidFill>
                <a:latin typeface="Times New Roman" panose="02020603050405020304" pitchFamily="18" charset="0"/>
              </a:rPr>
              <a:t> READ!</a:t>
            </a:r>
            <a:endParaRPr lang="tr-TR" altLang="tr-TR" sz="2380" dirty="0">
              <a:solidFill>
                <a:srgbClr val="FF0000"/>
              </a:solidFill>
              <a:latin typeface="Times New Roman" panose="02020603050405020304" pitchFamily="18" charset="0"/>
            </a:endParaRPr>
          </a:p>
          <a:p>
            <a:pPr algn="l">
              <a:lnSpc>
                <a:spcPct val="95000"/>
              </a:lnSpc>
            </a:pPr>
            <a:endParaRPr lang="tr-TR" altLang="tr-TR" sz="2380" dirty="0">
              <a:solidFill>
                <a:srgbClr val="FF0000"/>
              </a:solidFill>
              <a:latin typeface="Times New Roman" panose="02020603050405020304" pitchFamily="18" charset="0"/>
            </a:endParaRPr>
          </a:p>
          <a:p>
            <a:pPr algn="l">
              <a:lnSpc>
                <a:spcPct val="95000"/>
              </a:lnSpc>
            </a:pPr>
            <a:r>
              <a:rPr lang="en-US" altLang="tr-TR" sz="2380" dirty="0">
                <a:solidFill>
                  <a:srgbClr val="FF0000"/>
                </a:solidFill>
                <a:latin typeface="Times New Roman" panose="02020603050405020304" pitchFamily="18" charset="0"/>
              </a:rPr>
              <a:t>POSTER FEATURES</a:t>
            </a:r>
            <a:endParaRPr lang="tr-TR" altLang="tr-TR" sz="2380" dirty="0">
              <a:solidFill>
                <a:srgbClr val="FF0000"/>
              </a:solidFill>
              <a:latin typeface="Times New Roman" panose="02020603050405020304" pitchFamily="18" charset="0"/>
            </a:endParaRPr>
          </a:p>
          <a:p>
            <a:pPr algn="l">
              <a:lnSpc>
                <a:spcPct val="95000"/>
              </a:lnSpc>
            </a:pPr>
            <a:endParaRPr lang="tr-TR" altLang="tr-TR" sz="2380" dirty="0">
              <a:solidFill>
                <a:srgbClr val="FF0000"/>
              </a:solidFill>
              <a:latin typeface="Times New Roman" panose="02020603050405020304" pitchFamily="18" charset="0"/>
            </a:endParaRPr>
          </a:p>
          <a:p>
            <a:pPr marL="400021" indent="-400021" algn="l">
              <a:lnSpc>
                <a:spcPct val="95000"/>
              </a:lnSpc>
              <a:buFont typeface="Arial" panose="020B0604020202020204" pitchFamily="34" charset="0"/>
              <a:buChar char="•"/>
            </a:pPr>
            <a:r>
              <a:rPr lang="en-US" altLang="tr-TR" sz="2380" b="1" dirty="0">
                <a:latin typeface="Times New Roman" panose="02020603050405020304" pitchFamily="18" charset="0"/>
              </a:rPr>
              <a:t>IT MUST BE A </a:t>
            </a:r>
            <a:r>
              <a:rPr lang="tr-TR" altLang="tr-TR" sz="2380" b="1" dirty="0">
                <a:latin typeface="Times New Roman" panose="02020603050405020304" pitchFamily="18" charset="0"/>
              </a:rPr>
              <a:t>70</a:t>
            </a:r>
            <a:r>
              <a:rPr lang="en-US" altLang="tr-TR" sz="2380" b="1" dirty="0">
                <a:latin typeface="Times New Roman" panose="02020603050405020304" pitchFamily="18" charset="0"/>
              </a:rPr>
              <a:t> x </a:t>
            </a:r>
            <a:r>
              <a:rPr lang="tr-TR" altLang="tr-TR" sz="2380" b="1" dirty="0">
                <a:latin typeface="Times New Roman" panose="02020603050405020304" pitchFamily="18" charset="0"/>
              </a:rPr>
              <a:t>100</a:t>
            </a:r>
            <a:r>
              <a:rPr lang="en-US" altLang="tr-TR" sz="2380" b="1" dirty="0">
                <a:latin typeface="Times New Roman" panose="02020603050405020304" pitchFamily="18" charset="0"/>
              </a:rPr>
              <a:t> cm VERTICAL POSTER.</a:t>
            </a:r>
            <a:endParaRPr lang="tr-TR" altLang="tr-TR" sz="2380" b="1" dirty="0">
              <a:latin typeface="Times New Roman" panose="02020603050405020304" pitchFamily="18" charset="0"/>
            </a:endParaRPr>
          </a:p>
          <a:p>
            <a:pPr marL="400021" indent="-400021" algn="l">
              <a:lnSpc>
                <a:spcPct val="95000"/>
              </a:lnSpc>
              <a:buFont typeface="Arial" panose="020B0604020202020204" pitchFamily="34" charset="0"/>
              <a:buChar char="•"/>
            </a:pPr>
            <a:r>
              <a:rPr lang="en-US" altLang="tr-TR" sz="2380" b="1" dirty="0">
                <a:latin typeface="Times New Roman" panose="02020603050405020304" pitchFamily="18" charset="0"/>
              </a:rPr>
              <a:t>IMAGES USED MUST BE HIGH RESOLUTION.</a:t>
            </a:r>
            <a:endParaRPr lang="tr-TR" altLang="tr-TR" sz="2380" b="1" dirty="0">
              <a:latin typeface="Times New Roman" panose="02020603050405020304" pitchFamily="18" charset="0"/>
            </a:endParaRPr>
          </a:p>
          <a:p>
            <a:pPr marL="400021" indent="-400021" algn="l">
              <a:lnSpc>
                <a:spcPct val="95000"/>
              </a:lnSpc>
              <a:buFont typeface="Arial" panose="020B0604020202020204" pitchFamily="34" charset="0"/>
              <a:buChar char="•"/>
            </a:pPr>
            <a:r>
              <a:rPr lang="en-US" altLang="tr-TR" sz="2380" b="1" dirty="0">
                <a:latin typeface="Times New Roman" panose="02020603050405020304" pitchFamily="18" charset="0"/>
              </a:rPr>
              <a:t>UNIVERSITY</a:t>
            </a:r>
            <a:r>
              <a:rPr lang="tr-TR" altLang="tr-TR" sz="2380" b="1" dirty="0">
                <a:latin typeface="Times New Roman" panose="02020603050405020304" pitchFamily="18" charset="0"/>
              </a:rPr>
              <a:t> LOGO</a:t>
            </a:r>
            <a:r>
              <a:rPr lang="en-US" altLang="tr-TR" sz="2380" b="1" dirty="0">
                <a:latin typeface="Times New Roman" panose="02020603050405020304" pitchFamily="18" charset="0"/>
              </a:rPr>
              <a:t> MUST BE USED.</a:t>
            </a:r>
            <a:endParaRPr lang="tr-TR" altLang="tr-TR" sz="2380" b="1" dirty="0">
              <a:latin typeface="Times New Roman" panose="02020603050405020304" pitchFamily="18" charset="0"/>
            </a:endParaRPr>
          </a:p>
          <a:p>
            <a:pPr marL="400021" indent="-400021" algn="l">
              <a:lnSpc>
                <a:spcPct val="95000"/>
              </a:lnSpc>
              <a:buFont typeface="Arial" panose="020B0604020202020204" pitchFamily="34" charset="0"/>
              <a:buChar char="•"/>
            </a:pPr>
            <a:endParaRPr lang="tr-TR" altLang="tr-TR" sz="2380" dirty="0">
              <a:solidFill>
                <a:srgbClr val="FF0000"/>
              </a:solidFill>
              <a:latin typeface="Times New Roman" panose="02020603050405020304" pitchFamily="18" charset="0"/>
            </a:endParaRPr>
          </a:p>
          <a:p>
            <a:pPr marL="400021" indent="-400021" algn="l">
              <a:lnSpc>
                <a:spcPct val="95000"/>
              </a:lnSpc>
              <a:buFont typeface="Arial" panose="020B0604020202020204" pitchFamily="34" charset="0"/>
              <a:buChar char="•"/>
            </a:pPr>
            <a:endParaRPr lang="tr-TR" altLang="tr-TR" sz="2380" dirty="0">
              <a:solidFill>
                <a:srgbClr val="FF0000"/>
              </a:solidFill>
              <a:latin typeface="Times New Roman" panose="02020603050405020304" pitchFamily="18" charset="0"/>
            </a:endParaRPr>
          </a:p>
          <a:p>
            <a:pPr algn="l">
              <a:lnSpc>
                <a:spcPct val="95000"/>
              </a:lnSpc>
            </a:pPr>
            <a:r>
              <a:rPr lang="en-US" altLang="tr-TR" sz="2380" dirty="0">
                <a:solidFill>
                  <a:srgbClr val="FF0000"/>
                </a:solidFill>
                <a:latin typeface="Times New Roman" panose="02020603050405020304" pitchFamily="18" charset="0"/>
              </a:rPr>
              <a:t>THE BACKGROUND OF THE POSTER AND THE PLACEMENT OF THE FIGURES AND TEXT BELONG TO THE PEOPLE WHO PREPARED IT. THIS TEMPLATE IS FOR PURPOSES ONLY TO SHOW THE SIZE AND PROGRAM THAT CAN BE USED TO PREPARE. IT IS FOR INFORMATIONAL PURPOSES ONLY. DESIGN MAY BE CHANGED.</a:t>
            </a:r>
            <a:endParaRPr lang="en-US" altLang="tr-TR" sz="2380" dirty="0">
              <a:latin typeface="Times New Roman" panose="02020603050405020304" pitchFamily="18" charset="0"/>
            </a:endParaRPr>
          </a:p>
        </p:txBody>
      </p:sp>
      <p:sp>
        <p:nvSpPr>
          <p:cNvPr id="3078" name="Text Box 11"/>
          <p:cNvSpPr txBox="1">
            <a:spLocks noChangeArrowheads="1"/>
          </p:cNvSpPr>
          <p:nvPr/>
        </p:nvSpPr>
        <p:spPr bwMode="auto">
          <a:xfrm>
            <a:off x="12854130" y="24389228"/>
            <a:ext cx="11840734" cy="2231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498" tIns="38248" rIns="76498" bIns="38248">
            <a:spAutoFit/>
          </a:bodyPr>
          <a:lstStyle>
            <a:lvl1pPr algn="ctr" defTabSz="3497263">
              <a:defRPr sz="6900">
                <a:solidFill>
                  <a:schemeClr val="tx1"/>
                </a:solidFill>
                <a:latin typeface="Arial" panose="020B0604020202020204" pitchFamily="34" charset="0"/>
              </a:defRPr>
            </a:lvl1pPr>
            <a:lvl2pPr marL="742950" indent="-285750" algn="ctr" defTabSz="3497263">
              <a:defRPr sz="6900">
                <a:solidFill>
                  <a:schemeClr val="tx1"/>
                </a:solidFill>
                <a:latin typeface="Arial" panose="020B0604020202020204" pitchFamily="34" charset="0"/>
              </a:defRPr>
            </a:lvl2pPr>
            <a:lvl3pPr marL="1143000" indent="-228600" algn="ctr" defTabSz="3497263">
              <a:defRPr sz="6900">
                <a:solidFill>
                  <a:schemeClr val="tx1"/>
                </a:solidFill>
                <a:latin typeface="Arial" panose="020B0604020202020204" pitchFamily="34" charset="0"/>
              </a:defRPr>
            </a:lvl3pPr>
            <a:lvl4pPr marL="1600200" indent="-228600" algn="ctr" defTabSz="3497263">
              <a:defRPr sz="6900">
                <a:solidFill>
                  <a:schemeClr val="tx1"/>
                </a:solidFill>
                <a:latin typeface="Arial" panose="020B0604020202020204" pitchFamily="34" charset="0"/>
              </a:defRPr>
            </a:lvl4pPr>
            <a:lvl5pPr marL="2057400" indent="-228600" algn="ctr" defTabSz="3497263">
              <a:defRPr sz="6900">
                <a:solidFill>
                  <a:schemeClr val="tx1"/>
                </a:solidFill>
                <a:latin typeface="Arial" panose="020B0604020202020204" pitchFamily="34" charset="0"/>
              </a:defRPr>
            </a:lvl5pPr>
            <a:lvl6pPr marL="2514600" indent="-228600" algn="ctr" defTabSz="3497263" eaLnBrk="0" fontAlgn="base" hangingPunct="0">
              <a:spcBef>
                <a:spcPct val="0"/>
              </a:spcBef>
              <a:spcAft>
                <a:spcPct val="0"/>
              </a:spcAft>
              <a:defRPr sz="6900">
                <a:solidFill>
                  <a:schemeClr val="tx1"/>
                </a:solidFill>
                <a:latin typeface="Arial" panose="020B0604020202020204" pitchFamily="34" charset="0"/>
              </a:defRPr>
            </a:lvl6pPr>
            <a:lvl7pPr marL="2971800" indent="-228600" algn="ctr" defTabSz="3497263" eaLnBrk="0" fontAlgn="base" hangingPunct="0">
              <a:spcBef>
                <a:spcPct val="0"/>
              </a:spcBef>
              <a:spcAft>
                <a:spcPct val="0"/>
              </a:spcAft>
              <a:defRPr sz="6900">
                <a:solidFill>
                  <a:schemeClr val="tx1"/>
                </a:solidFill>
                <a:latin typeface="Arial" panose="020B0604020202020204" pitchFamily="34" charset="0"/>
              </a:defRPr>
            </a:lvl7pPr>
            <a:lvl8pPr marL="3429000" indent="-228600" algn="ctr" defTabSz="3497263" eaLnBrk="0" fontAlgn="base" hangingPunct="0">
              <a:spcBef>
                <a:spcPct val="0"/>
              </a:spcBef>
              <a:spcAft>
                <a:spcPct val="0"/>
              </a:spcAft>
              <a:defRPr sz="6900">
                <a:solidFill>
                  <a:schemeClr val="tx1"/>
                </a:solidFill>
                <a:latin typeface="Arial" panose="020B0604020202020204" pitchFamily="34" charset="0"/>
              </a:defRPr>
            </a:lvl8pPr>
            <a:lvl9pPr marL="3886200" indent="-228600" algn="ctr" defTabSz="3497263" eaLnBrk="0" fontAlgn="base" hangingPunct="0">
              <a:spcBef>
                <a:spcPct val="0"/>
              </a:spcBef>
              <a:spcAft>
                <a:spcPct val="0"/>
              </a:spcAft>
              <a:defRPr sz="6900">
                <a:solidFill>
                  <a:schemeClr val="tx1"/>
                </a:solidFill>
                <a:latin typeface="Arial" panose="020B0604020202020204" pitchFamily="34" charset="0"/>
              </a:defRPr>
            </a:lvl9pPr>
          </a:lstStyle>
          <a:p>
            <a:pPr eaLnBrk="1" hangingPunct="1">
              <a:spcBef>
                <a:spcPct val="50000"/>
              </a:spcBef>
            </a:pPr>
            <a:r>
              <a:rPr lang="tr-TR" altLang="tr-TR" sz="7000" b="1" dirty="0" err="1"/>
              <a:t>Conclusion</a:t>
            </a:r>
            <a:r>
              <a:rPr lang="tr-TR" altLang="tr-TR" sz="7000" b="1" dirty="0"/>
              <a:t> – </a:t>
            </a:r>
            <a:r>
              <a:rPr lang="tr-TR" altLang="tr-TR" sz="7000" b="1" dirty="0" err="1"/>
              <a:t>Industrial</a:t>
            </a:r>
            <a:r>
              <a:rPr lang="tr-TR" altLang="tr-TR" sz="7000" b="1" dirty="0"/>
              <a:t> </a:t>
            </a:r>
            <a:r>
              <a:rPr lang="tr-TR" altLang="tr-TR" sz="7000" b="1" dirty="0" err="1"/>
              <a:t>Effect</a:t>
            </a:r>
            <a:endParaRPr lang="en-US" altLang="tr-TR" sz="7000" b="1" dirty="0"/>
          </a:p>
        </p:txBody>
      </p:sp>
      <p:sp>
        <p:nvSpPr>
          <p:cNvPr id="3080" name="Text Box 14"/>
          <p:cNvSpPr txBox="1">
            <a:spLocks noChangeArrowheads="1"/>
          </p:cNvSpPr>
          <p:nvPr/>
        </p:nvSpPr>
        <p:spPr bwMode="auto">
          <a:xfrm>
            <a:off x="8892035" y="1195357"/>
            <a:ext cx="10008413" cy="1185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498" tIns="38248" rIns="76498" bIns="38248">
            <a:spAutoFit/>
          </a:bodyPr>
          <a:lstStyle>
            <a:lvl1pPr algn="ctr" defTabSz="3497263">
              <a:defRPr sz="6900">
                <a:solidFill>
                  <a:schemeClr val="tx1"/>
                </a:solidFill>
                <a:latin typeface="Arial" panose="020B0604020202020204" pitchFamily="34" charset="0"/>
              </a:defRPr>
            </a:lvl1pPr>
            <a:lvl2pPr marL="742950" indent="-285750" algn="ctr" defTabSz="3497263">
              <a:defRPr sz="6900">
                <a:solidFill>
                  <a:schemeClr val="tx1"/>
                </a:solidFill>
                <a:latin typeface="Arial" panose="020B0604020202020204" pitchFamily="34" charset="0"/>
              </a:defRPr>
            </a:lvl2pPr>
            <a:lvl3pPr marL="1143000" indent="-228600" algn="ctr" defTabSz="3497263">
              <a:defRPr sz="6900">
                <a:solidFill>
                  <a:schemeClr val="tx1"/>
                </a:solidFill>
                <a:latin typeface="Arial" panose="020B0604020202020204" pitchFamily="34" charset="0"/>
              </a:defRPr>
            </a:lvl3pPr>
            <a:lvl4pPr marL="1600200" indent="-228600" algn="ctr" defTabSz="3497263">
              <a:defRPr sz="6900">
                <a:solidFill>
                  <a:schemeClr val="tx1"/>
                </a:solidFill>
                <a:latin typeface="Arial" panose="020B0604020202020204" pitchFamily="34" charset="0"/>
              </a:defRPr>
            </a:lvl4pPr>
            <a:lvl5pPr marL="2057400" indent="-228600" algn="ctr" defTabSz="3497263">
              <a:defRPr sz="6900">
                <a:solidFill>
                  <a:schemeClr val="tx1"/>
                </a:solidFill>
                <a:latin typeface="Arial" panose="020B0604020202020204" pitchFamily="34" charset="0"/>
              </a:defRPr>
            </a:lvl5pPr>
            <a:lvl6pPr marL="2514600" indent="-228600" algn="ctr" defTabSz="3497263" eaLnBrk="0" fontAlgn="base" hangingPunct="0">
              <a:spcBef>
                <a:spcPct val="0"/>
              </a:spcBef>
              <a:spcAft>
                <a:spcPct val="0"/>
              </a:spcAft>
              <a:defRPr sz="6900">
                <a:solidFill>
                  <a:schemeClr val="tx1"/>
                </a:solidFill>
                <a:latin typeface="Arial" panose="020B0604020202020204" pitchFamily="34" charset="0"/>
              </a:defRPr>
            </a:lvl6pPr>
            <a:lvl7pPr marL="2971800" indent="-228600" algn="ctr" defTabSz="3497263" eaLnBrk="0" fontAlgn="base" hangingPunct="0">
              <a:spcBef>
                <a:spcPct val="0"/>
              </a:spcBef>
              <a:spcAft>
                <a:spcPct val="0"/>
              </a:spcAft>
              <a:defRPr sz="6900">
                <a:solidFill>
                  <a:schemeClr val="tx1"/>
                </a:solidFill>
                <a:latin typeface="Arial" panose="020B0604020202020204" pitchFamily="34" charset="0"/>
              </a:defRPr>
            </a:lvl7pPr>
            <a:lvl8pPr marL="3429000" indent="-228600" algn="ctr" defTabSz="3497263" eaLnBrk="0" fontAlgn="base" hangingPunct="0">
              <a:spcBef>
                <a:spcPct val="0"/>
              </a:spcBef>
              <a:spcAft>
                <a:spcPct val="0"/>
              </a:spcAft>
              <a:defRPr sz="6900">
                <a:solidFill>
                  <a:schemeClr val="tx1"/>
                </a:solidFill>
                <a:latin typeface="Arial" panose="020B0604020202020204" pitchFamily="34" charset="0"/>
              </a:defRPr>
            </a:lvl8pPr>
            <a:lvl9pPr marL="3886200" indent="-228600" algn="ctr" defTabSz="3497263" eaLnBrk="0" fontAlgn="base" hangingPunct="0">
              <a:spcBef>
                <a:spcPct val="0"/>
              </a:spcBef>
              <a:spcAft>
                <a:spcPct val="0"/>
              </a:spcAft>
              <a:defRPr sz="6900">
                <a:solidFill>
                  <a:schemeClr val="tx1"/>
                </a:solidFill>
                <a:latin typeface="Arial" panose="020B0604020202020204" pitchFamily="34" charset="0"/>
              </a:defRPr>
            </a:lvl9pPr>
          </a:lstStyle>
          <a:p>
            <a:pPr eaLnBrk="1" hangingPunct="1">
              <a:spcBef>
                <a:spcPct val="50000"/>
              </a:spcBef>
            </a:pPr>
            <a:r>
              <a:rPr lang="tr-TR" altLang="tr-TR" sz="7200" b="1" dirty="0"/>
              <a:t>PROJECT NAME</a:t>
            </a:r>
            <a:endParaRPr lang="en-US" altLang="tr-TR" sz="7200" b="1" dirty="0"/>
          </a:p>
        </p:txBody>
      </p:sp>
      <p:sp>
        <p:nvSpPr>
          <p:cNvPr id="3082" name="Text Box 19"/>
          <p:cNvSpPr txBox="1">
            <a:spLocks noChangeArrowheads="1"/>
          </p:cNvSpPr>
          <p:nvPr/>
        </p:nvSpPr>
        <p:spPr bwMode="auto">
          <a:xfrm>
            <a:off x="13401726" y="16114827"/>
            <a:ext cx="4769151" cy="91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498" tIns="38248" rIns="76498" bIns="38248">
            <a:spAutoFit/>
          </a:bodyPr>
          <a:lstStyle>
            <a:lvl1pPr algn="ctr" defTabSz="3497263">
              <a:defRPr sz="6900">
                <a:solidFill>
                  <a:schemeClr val="tx1"/>
                </a:solidFill>
                <a:latin typeface="Arial" panose="020B0604020202020204" pitchFamily="34" charset="0"/>
              </a:defRPr>
            </a:lvl1pPr>
            <a:lvl2pPr marL="742950" indent="-285750" algn="ctr" defTabSz="3497263">
              <a:defRPr sz="6900">
                <a:solidFill>
                  <a:schemeClr val="tx1"/>
                </a:solidFill>
                <a:latin typeface="Arial" panose="020B0604020202020204" pitchFamily="34" charset="0"/>
              </a:defRPr>
            </a:lvl2pPr>
            <a:lvl3pPr marL="1143000" indent="-228600" algn="ctr" defTabSz="3497263">
              <a:defRPr sz="6900">
                <a:solidFill>
                  <a:schemeClr val="tx1"/>
                </a:solidFill>
                <a:latin typeface="Arial" panose="020B0604020202020204" pitchFamily="34" charset="0"/>
              </a:defRPr>
            </a:lvl3pPr>
            <a:lvl4pPr marL="1600200" indent="-228600" algn="ctr" defTabSz="3497263">
              <a:defRPr sz="6900">
                <a:solidFill>
                  <a:schemeClr val="tx1"/>
                </a:solidFill>
                <a:latin typeface="Arial" panose="020B0604020202020204" pitchFamily="34" charset="0"/>
              </a:defRPr>
            </a:lvl4pPr>
            <a:lvl5pPr marL="2057400" indent="-228600" algn="ctr" defTabSz="3497263">
              <a:defRPr sz="6900">
                <a:solidFill>
                  <a:schemeClr val="tx1"/>
                </a:solidFill>
                <a:latin typeface="Arial" panose="020B0604020202020204" pitchFamily="34" charset="0"/>
              </a:defRPr>
            </a:lvl5pPr>
            <a:lvl6pPr marL="2514600" indent="-228600" algn="ctr" defTabSz="3497263" eaLnBrk="0" fontAlgn="base" hangingPunct="0">
              <a:spcBef>
                <a:spcPct val="0"/>
              </a:spcBef>
              <a:spcAft>
                <a:spcPct val="0"/>
              </a:spcAft>
              <a:defRPr sz="6900">
                <a:solidFill>
                  <a:schemeClr val="tx1"/>
                </a:solidFill>
                <a:latin typeface="Arial" panose="020B0604020202020204" pitchFamily="34" charset="0"/>
              </a:defRPr>
            </a:lvl6pPr>
            <a:lvl7pPr marL="2971800" indent="-228600" algn="ctr" defTabSz="3497263" eaLnBrk="0" fontAlgn="base" hangingPunct="0">
              <a:spcBef>
                <a:spcPct val="0"/>
              </a:spcBef>
              <a:spcAft>
                <a:spcPct val="0"/>
              </a:spcAft>
              <a:defRPr sz="6900">
                <a:solidFill>
                  <a:schemeClr val="tx1"/>
                </a:solidFill>
                <a:latin typeface="Arial" panose="020B0604020202020204" pitchFamily="34" charset="0"/>
              </a:defRPr>
            </a:lvl7pPr>
            <a:lvl8pPr marL="3429000" indent="-228600" algn="ctr" defTabSz="3497263" eaLnBrk="0" fontAlgn="base" hangingPunct="0">
              <a:spcBef>
                <a:spcPct val="0"/>
              </a:spcBef>
              <a:spcAft>
                <a:spcPct val="0"/>
              </a:spcAft>
              <a:defRPr sz="6900">
                <a:solidFill>
                  <a:schemeClr val="tx1"/>
                </a:solidFill>
                <a:latin typeface="Arial" panose="020B0604020202020204" pitchFamily="34" charset="0"/>
              </a:defRPr>
            </a:lvl8pPr>
            <a:lvl9pPr marL="3886200" indent="-228600" algn="ctr" defTabSz="3497263" eaLnBrk="0" fontAlgn="base" hangingPunct="0">
              <a:spcBef>
                <a:spcPct val="0"/>
              </a:spcBef>
              <a:spcAft>
                <a:spcPct val="0"/>
              </a:spcAft>
              <a:defRPr sz="6900">
                <a:solidFill>
                  <a:schemeClr val="tx1"/>
                </a:solidFill>
                <a:latin typeface="Arial" panose="020B0604020202020204" pitchFamily="34" charset="0"/>
              </a:defRPr>
            </a:lvl9pPr>
          </a:lstStyle>
          <a:p>
            <a:pPr eaLnBrk="1" hangingPunct="1">
              <a:spcBef>
                <a:spcPct val="50000"/>
              </a:spcBef>
            </a:pPr>
            <a:r>
              <a:rPr lang="tr-TR" altLang="tr-TR" sz="5460" b="1" i="1" dirty="0" err="1"/>
              <a:t>Figure</a:t>
            </a:r>
            <a:r>
              <a:rPr lang="en-US" altLang="tr-TR" sz="5460" b="1" i="1" dirty="0"/>
              <a:t> #1</a:t>
            </a:r>
          </a:p>
        </p:txBody>
      </p:sp>
      <p:sp>
        <p:nvSpPr>
          <p:cNvPr id="3083" name="Text Box 25"/>
          <p:cNvSpPr txBox="1">
            <a:spLocks noChangeArrowheads="1"/>
          </p:cNvSpPr>
          <p:nvPr/>
        </p:nvSpPr>
        <p:spPr bwMode="auto">
          <a:xfrm>
            <a:off x="19299659" y="16169047"/>
            <a:ext cx="4769151" cy="91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498" tIns="38248" rIns="76498" bIns="38248">
            <a:spAutoFit/>
          </a:bodyPr>
          <a:lstStyle>
            <a:lvl1pPr algn="ctr" defTabSz="3497263">
              <a:defRPr sz="6900">
                <a:solidFill>
                  <a:schemeClr val="tx1"/>
                </a:solidFill>
                <a:latin typeface="Arial" panose="020B0604020202020204" pitchFamily="34" charset="0"/>
              </a:defRPr>
            </a:lvl1pPr>
            <a:lvl2pPr marL="742950" indent="-285750" algn="ctr" defTabSz="3497263">
              <a:defRPr sz="6900">
                <a:solidFill>
                  <a:schemeClr val="tx1"/>
                </a:solidFill>
                <a:latin typeface="Arial" panose="020B0604020202020204" pitchFamily="34" charset="0"/>
              </a:defRPr>
            </a:lvl2pPr>
            <a:lvl3pPr marL="1143000" indent="-228600" algn="ctr" defTabSz="3497263">
              <a:defRPr sz="6900">
                <a:solidFill>
                  <a:schemeClr val="tx1"/>
                </a:solidFill>
                <a:latin typeface="Arial" panose="020B0604020202020204" pitchFamily="34" charset="0"/>
              </a:defRPr>
            </a:lvl3pPr>
            <a:lvl4pPr marL="1600200" indent="-228600" algn="ctr" defTabSz="3497263">
              <a:defRPr sz="6900">
                <a:solidFill>
                  <a:schemeClr val="tx1"/>
                </a:solidFill>
                <a:latin typeface="Arial" panose="020B0604020202020204" pitchFamily="34" charset="0"/>
              </a:defRPr>
            </a:lvl4pPr>
            <a:lvl5pPr marL="2057400" indent="-228600" algn="ctr" defTabSz="3497263">
              <a:defRPr sz="6900">
                <a:solidFill>
                  <a:schemeClr val="tx1"/>
                </a:solidFill>
                <a:latin typeface="Arial" panose="020B0604020202020204" pitchFamily="34" charset="0"/>
              </a:defRPr>
            </a:lvl5pPr>
            <a:lvl6pPr marL="2514600" indent="-228600" algn="ctr" defTabSz="3497263" eaLnBrk="0" fontAlgn="base" hangingPunct="0">
              <a:spcBef>
                <a:spcPct val="0"/>
              </a:spcBef>
              <a:spcAft>
                <a:spcPct val="0"/>
              </a:spcAft>
              <a:defRPr sz="6900">
                <a:solidFill>
                  <a:schemeClr val="tx1"/>
                </a:solidFill>
                <a:latin typeface="Arial" panose="020B0604020202020204" pitchFamily="34" charset="0"/>
              </a:defRPr>
            </a:lvl6pPr>
            <a:lvl7pPr marL="2971800" indent="-228600" algn="ctr" defTabSz="3497263" eaLnBrk="0" fontAlgn="base" hangingPunct="0">
              <a:spcBef>
                <a:spcPct val="0"/>
              </a:spcBef>
              <a:spcAft>
                <a:spcPct val="0"/>
              </a:spcAft>
              <a:defRPr sz="6900">
                <a:solidFill>
                  <a:schemeClr val="tx1"/>
                </a:solidFill>
                <a:latin typeface="Arial" panose="020B0604020202020204" pitchFamily="34" charset="0"/>
              </a:defRPr>
            </a:lvl7pPr>
            <a:lvl8pPr marL="3429000" indent="-228600" algn="ctr" defTabSz="3497263" eaLnBrk="0" fontAlgn="base" hangingPunct="0">
              <a:spcBef>
                <a:spcPct val="0"/>
              </a:spcBef>
              <a:spcAft>
                <a:spcPct val="0"/>
              </a:spcAft>
              <a:defRPr sz="6900">
                <a:solidFill>
                  <a:schemeClr val="tx1"/>
                </a:solidFill>
                <a:latin typeface="Arial" panose="020B0604020202020204" pitchFamily="34" charset="0"/>
              </a:defRPr>
            </a:lvl8pPr>
            <a:lvl9pPr marL="3886200" indent="-228600" algn="ctr" defTabSz="3497263" eaLnBrk="0" fontAlgn="base" hangingPunct="0">
              <a:spcBef>
                <a:spcPct val="0"/>
              </a:spcBef>
              <a:spcAft>
                <a:spcPct val="0"/>
              </a:spcAft>
              <a:defRPr sz="6900">
                <a:solidFill>
                  <a:schemeClr val="tx1"/>
                </a:solidFill>
                <a:latin typeface="Arial" panose="020B0604020202020204" pitchFamily="34" charset="0"/>
              </a:defRPr>
            </a:lvl9pPr>
          </a:lstStyle>
          <a:p>
            <a:pPr eaLnBrk="1" hangingPunct="1">
              <a:spcBef>
                <a:spcPct val="50000"/>
              </a:spcBef>
            </a:pPr>
            <a:r>
              <a:rPr lang="tr-TR" altLang="tr-TR" sz="5460" b="1" i="1" dirty="0" err="1"/>
              <a:t>Figure</a:t>
            </a:r>
            <a:r>
              <a:rPr lang="en-US" altLang="tr-TR" sz="5460" b="1" i="1" dirty="0"/>
              <a:t> #2</a:t>
            </a:r>
          </a:p>
        </p:txBody>
      </p:sp>
      <p:sp>
        <p:nvSpPr>
          <p:cNvPr id="3084" name="AutoShape 26"/>
          <p:cNvSpPr>
            <a:spLocks noChangeArrowheads="1"/>
          </p:cNvSpPr>
          <p:nvPr/>
        </p:nvSpPr>
        <p:spPr bwMode="auto">
          <a:xfrm>
            <a:off x="19320300" y="17760010"/>
            <a:ext cx="4812016" cy="4674558"/>
          </a:xfrm>
          <a:prstGeom prst="flowChartOr">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9" tIns="48010" rIns="96019" bIns="48010" anchor="ctr"/>
          <a:lstStyle>
            <a:lvl1pPr algn="ctr">
              <a:defRPr sz="6900">
                <a:solidFill>
                  <a:schemeClr val="tx1"/>
                </a:solidFill>
                <a:latin typeface="Arial" panose="020B0604020202020204" pitchFamily="34" charset="0"/>
              </a:defRPr>
            </a:lvl1pPr>
            <a:lvl2pPr marL="742950" indent="-285750" algn="ctr">
              <a:defRPr sz="6900">
                <a:solidFill>
                  <a:schemeClr val="tx1"/>
                </a:solidFill>
                <a:latin typeface="Arial" panose="020B0604020202020204" pitchFamily="34" charset="0"/>
              </a:defRPr>
            </a:lvl2pPr>
            <a:lvl3pPr marL="1143000" indent="-228600" algn="ctr">
              <a:defRPr sz="6900">
                <a:solidFill>
                  <a:schemeClr val="tx1"/>
                </a:solidFill>
                <a:latin typeface="Arial" panose="020B0604020202020204" pitchFamily="34" charset="0"/>
              </a:defRPr>
            </a:lvl3pPr>
            <a:lvl4pPr marL="1600200" indent="-228600" algn="ctr">
              <a:defRPr sz="6900">
                <a:solidFill>
                  <a:schemeClr val="tx1"/>
                </a:solidFill>
                <a:latin typeface="Arial" panose="020B0604020202020204" pitchFamily="34" charset="0"/>
              </a:defRPr>
            </a:lvl4pPr>
            <a:lvl5pPr marL="2057400" indent="-228600" algn="ctr">
              <a:defRPr sz="6900">
                <a:solidFill>
                  <a:schemeClr val="tx1"/>
                </a:solidFill>
                <a:latin typeface="Arial" panose="020B0604020202020204" pitchFamily="34" charset="0"/>
              </a:defRPr>
            </a:lvl5pPr>
            <a:lvl6pPr marL="2514600" indent="-228600" algn="ctr" eaLnBrk="0" fontAlgn="base" hangingPunct="0">
              <a:spcBef>
                <a:spcPct val="0"/>
              </a:spcBef>
              <a:spcAft>
                <a:spcPct val="0"/>
              </a:spcAft>
              <a:defRPr sz="6900">
                <a:solidFill>
                  <a:schemeClr val="tx1"/>
                </a:solidFill>
                <a:latin typeface="Arial" panose="020B0604020202020204" pitchFamily="34" charset="0"/>
              </a:defRPr>
            </a:lvl6pPr>
            <a:lvl7pPr marL="2971800" indent="-228600" algn="ctr" eaLnBrk="0" fontAlgn="base" hangingPunct="0">
              <a:spcBef>
                <a:spcPct val="0"/>
              </a:spcBef>
              <a:spcAft>
                <a:spcPct val="0"/>
              </a:spcAft>
              <a:defRPr sz="6900">
                <a:solidFill>
                  <a:schemeClr val="tx1"/>
                </a:solidFill>
                <a:latin typeface="Arial" panose="020B0604020202020204" pitchFamily="34" charset="0"/>
              </a:defRPr>
            </a:lvl7pPr>
            <a:lvl8pPr marL="3429000" indent="-228600" algn="ctr" eaLnBrk="0" fontAlgn="base" hangingPunct="0">
              <a:spcBef>
                <a:spcPct val="0"/>
              </a:spcBef>
              <a:spcAft>
                <a:spcPct val="0"/>
              </a:spcAft>
              <a:defRPr sz="6900">
                <a:solidFill>
                  <a:schemeClr val="tx1"/>
                </a:solidFill>
                <a:latin typeface="Arial" panose="020B0604020202020204" pitchFamily="34" charset="0"/>
              </a:defRPr>
            </a:lvl8pPr>
            <a:lvl9pPr marL="3886200" indent="-228600" algn="ctr" eaLnBrk="0" fontAlgn="base" hangingPunct="0">
              <a:spcBef>
                <a:spcPct val="0"/>
              </a:spcBef>
              <a:spcAft>
                <a:spcPct val="0"/>
              </a:spcAft>
              <a:defRPr sz="6900">
                <a:solidFill>
                  <a:schemeClr val="tx1"/>
                </a:solidFill>
                <a:latin typeface="Arial" panose="020B0604020202020204" pitchFamily="34" charset="0"/>
              </a:defRPr>
            </a:lvl9pPr>
          </a:lstStyle>
          <a:p>
            <a:pPr eaLnBrk="1" hangingPunct="1"/>
            <a:endParaRPr lang="tr-TR" altLang="tr-TR" sz="9659"/>
          </a:p>
        </p:txBody>
      </p:sp>
      <p:sp>
        <p:nvSpPr>
          <p:cNvPr id="3085" name="Text Box 27"/>
          <p:cNvSpPr txBox="1">
            <a:spLocks noChangeArrowheads="1"/>
          </p:cNvSpPr>
          <p:nvPr/>
        </p:nvSpPr>
        <p:spPr bwMode="auto">
          <a:xfrm>
            <a:off x="10113168" y="30733106"/>
            <a:ext cx="4769151" cy="91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498" tIns="38248" rIns="76498" bIns="38248">
            <a:spAutoFit/>
          </a:bodyPr>
          <a:lstStyle>
            <a:lvl1pPr algn="ctr" defTabSz="3497263">
              <a:defRPr sz="6900">
                <a:solidFill>
                  <a:schemeClr val="tx1"/>
                </a:solidFill>
                <a:latin typeface="Arial" panose="020B0604020202020204" pitchFamily="34" charset="0"/>
              </a:defRPr>
            </a:lvl1pPr>
            <a:lvl2pPr marL="742950" indent="-285750" algn="ctr" defTabSz="3497263">
              <a:defRPr sz="6900">
                <a:solidFill>
                  <a:schemeClr val="tx1"/>
                </a:solidFill>
                <a:latin typeface="Arial" panose="020B0604020202020204" pitchFamily="34" charset="0"/>
              </a:defRPr>
            </a:lvl2pPr>
            <a:lvl3pPr marL="1143000" indent="-228600" algn="ctr" defTabSz="3497263">
              <a:defRPr sz="6900">
                <a:solidFill>
                  <a:schemeClr val="tx1"/>
                </a:solidFill>
                <a:latin typeface="Arial" panose="020B0604020202020204" pitchFamily="34" charset="0"/>
              </a:defRPr>
            </a:lvl3pPr>
            <a:lvl4pPr marL="1600200" indent="-228600" algn="ctr" defTabSz="3497263">
              <a:defRPr sz="6900">
                <a:solidFill>
                  <a:schemeClr val="tx1"/>
                </a:solidFill>
                <a:latin typeface="Arial" panose="020B0604020202020204" pitchFamily="34" charset="0"/>
              </a:defRPr>
            </a:lvl4pPr>
            <a:lvl5pPr marL="2057400" indent="-228600" algn="ctr" defTabSz="3497263">
              <a:defRPr sz="6900">
                <a:solidFill>
                  <a:schemeClr val="tx1"/>
                </a:solidFill>
                <a:latin typeface="Arial" panose="020B0604020202020204" pitchFamily="34" charset="0"/>
              </a:defRPr>
            </a:lvl5pPr>
            <a:lvl6pPr marL="2514600" indent="-228600" algn="ctr" defTabSz="3497263" eaLnBrk="0" fontAlgn="base" hangingPunct="0">
              <a:spcBef>
                <a:spcPct val="0"/>
              </a:spcBef>
              <a:spcAft>
                <a:spcPct val="0"/>
              </a:spcAft>
              <a:defRPr sz="6900">
                <a:solidFill>
                  <a:schemeClr val="tx1"/>
                </a:solidFill>
                <a:latin typeface="Arial" panose="020B0604020202020204" pitchFamily="34" charset="0"/>
              </a:defRPr>
            </a:lvl6pPr>
            <a:lvl7pPr marL="2971800" indent="-228600" algn="ctr" defTabSz="3497263" eaLnBrk="0" fontAlgn="base" hangingPunct="0">
              <a:spcBef>
                <a:spcPct val="0"/>
              </a:spcBef>
              <a:spcAft>
                <a:spcPct val="0"/>
              </a:spcAft>
              <a:defRPr sz="6900">
                <a:solidFill>
                  <a:schemeClr val="tx1"/>
                </a:solidFill>
                <a:latin typeface="Arial" panose="020B0604020202020204" pitchFamily="34" charset="0"/>
              </a:defRPr>
            </a:lvl7pPr>
            <a:lvl8pPr marL="3429000" indent="-228600" algn="ctr" defTabSz="3497263" eaLnBrk="0" fontAlgn="base" hangingPunct="0">
              <a:spcBef>
                <a:spcPct val="0"/>
              </a:spcBef>
              <a:spcAft>
                <a:spcPct val="0"/>
              </a:spcAft>
              <a:defRPr sz="6900">
                <a:solidFill>
                  <a:schemeClr val="tx1"/>
                </a:solidFill>
                <a:latin typeface="Arial" panose="020B0604020202020204" pitchFamily="34" charset="0"/>
              </a:defRPr>
            </a:lvl8pPr>
            <a:lvl9pPr marL="3886200" indent="-228600" algn="ctr" defTabSz="3497263" eaLnBrk="0" fontAlgn="base" hangingPunct="0">
              <a:spcBef>
                <a:spcPct val="0"/>
              </a:spcBef>
              <a:spcAft>
                <a:spcPct val="0"/>
              </a:spcAft>
              <a:defRPr sz="6900">
                <a:solidFill>
                  <a:schemeClr val="tx1"/>
                </a:solidFill>
                <a:latin typeface="Arial" panose="020B0604020202020204" pitchFamily="34" charset="0"/>
              </a:defRPr>
            </a:lvl9pPr>
          </a:lstStyle>
          <a:p>
            <a:pPr eaLnBrk="1" hangingPunct="1">
              <a:spcBef>
                <a:spcPct val="50000"/>
              </a:spcBef>
            </a:pPr>
            <a:r>
              <a:rPr lang="tr-TR" altLang="tr-TR" sz="5460" dirty="0" err="1"/>
              <a:t>Sources</a:t>
            </a:r>
            <a:endParaRPr lang="en-US" altLang="tr-TR" sz="5460" dirty="0"/>
          </a:p>
        </p:txBody>
      </p:sp>
      <p:sp>
        <p:nvSpPr>
          <p:cNvPr id="3086" name="Rectangle 35"/>
          <p:cNvSpPr>
            <a:spLocks noChangeArrowheads="1"/>
          </p:cNvSpPr>
          <p:nvPr/>
        </p:nvSpPr>
        <p:spPr bwMode="auto">
          <a:xfrm>
            <a:off x="13335048" y="17433278"/>
            <a:ext cx="5250194" cy="57290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498" tIns="38248" rIns="76498" bIns="38248" anchor="ctr"/>
          <a:lstStyle>
            <a:lvl1pPr algn="ctr" defTabSz="728663">
              <a:defRPr sz="6900">
                <a:solidFill>
                  <a:schemeClr val="tx1"/>
                </a:solidFill>
                <a:latin typeface="Arial" panose="020B0604020202020204" pitchFamily="34" charset="0"/>
              </a:defRPr>
            </a:lvl1pPr>
            <a:lvl2pPr marL="742950" indent="-285750" algn="ctr" defTabSz="728663">
              <a:defRPr sz="6900">
                <a:solidFill>
                  <a:schemeClr val="tx1"/>
                </a:solidFill>
                <a:latin typeface="Arial" panose="020B0604020202020204" pitchFamily="34" charset="0"/>
              </a:defRPr>
            </a:lvl2pPr>
            <a:lvl3pPr marL="1143000" indent="-228600" algn="ctr" defTabSz="728663">
              <a:defRPr sz="6900">
                <a:solidFill>
                  <a:schemeClr val="tx1"/>
                </a:solidFill>
                <a:latin typeface="Arial" panose="020B0604020202020204" pitchFamily="34" charset="0"/>
              </a:defRPr>
            </a:lvl3pPr>
            <a:lvl4pPr marL="1600200" indent="-228600" algn="ctr" defTabSz="728663">
              <a:defRPr sz="6900">
                <a:solidFill>
                  <a:schemeClr val="tx1"/>
                </a:solidFill>
                <a:latin typeface="Arial" panose="020B0604020202020204" pitchFamily="34" charset="0"/>
              </a:defRPr>
            </a:lvl4pPr>
            <a:lvl5pPr marL="2057400" indent="-228600" algn="ctr" defTabSz="728663">
              <a:defRPr sz="6900">
                <a:solidFill>
                  <a:schemeClr val="tx1"/>
                </a:solidFill>
                <a:latin typeface="Arial" panose="020B0604020202020204" pitchFamily="34" charset="0"/>
              </a:defRPr>
            </a:lvl5pPr>
            <a:lvl6pPr marL="2514600" indent="-228600" algn="ctr" defTabSz="728663" eaLnBrk="0" fontAlgn="base" hangingPunct="0">
              <a:spcBef>
                <a:spcPct val="0"/>
              </a:spcBef>
              <a:spcAft>
                <a:spcPct val="0"/>
              </a:spcAft>
              <a:defRPr sz="6900">
                <a:solidFill>
                  <a:schemeClr val="tx1"/>
                </a:solidFill>
                <a:latin typeface="Arial" panose="020B0604020202020204" pitchFamily="34" charset="0"/>
              </a:defRPr>
            </a:lvl6pPr>
            <a:lvl7pPr marL="2971800" indent="-228600" algn="ctr" defTabSz="728663" eaLnBrk="0" fontAlgn="base" hangingPunct="0">
              <a:spcBef>
                <a:spcPct val="0"/>
              </a:spcBef>
              <a:spcAft>
                <a:spcPct val="0"/>
              </a:spcAft>
              <a:defRPr sz="6900">
                <a:solidFill>
                  <a:schemeClr val="tx1"/>
                </a:solidFill>
                <a:latin typeface="Arial" panose="020B0604020202020204" pitchFamily="34" charset="0"/>
              </a:defRPr>
            </a:lvl7pPr>
            <a:lvl8pPr marL="3429000" indent="-228600" algn="ctr" defTabSz="728663" eaLnBrk="0" fontAlgn="base" hangingPunct="0">
              <a:spcBef>
                <a:spcPct val="0"/>
              </a:spcBef>
              <a:spcAft>
                <a:spcPct val="0"/>
              </a:spcAft>
              <a:defRPr sz="6900">
                <a:solidFill>
                  <a:schemeClr val="tx1"/>
                </a:solidFill>
                <a:latin typeface="Arial" panose="020B0604020202020204" pitchFamily="34" charset="0"/>
              </a:defRPr>
            </a:lvl8pPr>
            <a:lvl9pPr marL="3886200" indent="-228600" algn="ctr" defTabSz="728663" eaLnBrk="0" fontAlgn="base" hangingPunct="0">
              <a:spcBef>
                <a:spcPct val="0"/>
              </a:spcBef>
              <a:spcAft>
                <a:spcPct val="0"/>
              </a:spcAft>
              <a:defRPr sz="6900">
                <a:solidFill>
                  <a:schemeClr val="tx1"/>
                </a:solidFill>
                <a:latin typeface="Arial" panose="020B0604020202020204" pitchFamily="34" charset="0"/>
              </a:defRPr>
            </a:lvl9pPr>
          </a:lstStyle>
          <a:p>
            <a:r>
              <a:rPr lang="tr-TR" altLang="tr-TR" sz="3640" dirty="0" err="1">
                <a:latin typeface="Times New Roman" panose="02020603050405020304" pitchFamily="18" charset="0"/>
              </a:rPr>
              <a:t>Figure</a:t>
            </a:r>
            <a:r>
              <a:rPr lang="tr-TR" altLang="tr-TR" sz="3640" dirty="0">
                <a:latin typeface="Times New Roman" panose="02020603050405020304" pitchFamily="18" charset="0"/>
              </a:rPr>
              <a:t> </a:t>
            </a:r>
            <a:r>
              <a:rPr lang="tr-TR" altLang="tr-TR" sz="3640" dirty="0" err="1">
                <a:latin typeface="Times New Roman" panose="02020603050405020304" pitchFamily="18" charset="0"/>
              </a:rPr>
              <a:t>or</a:t>
            </a:r>
            <a:r>
              <a:rPr lang="tr-TR" altLang="tr-TR" sz="3640" dirty="0">
                <a:latin typeface="Times New Roman" panose="02020603050405020304" pitchFamily="18" charset="0"/>
              </a:rPr>
              <a:t> Picture</a:t>
            </a:r>
            <a:endParaRPr lang="en-US" altLang="tr-TR" sz="3640" dirty="0">
              <a:latin typeface="Times New Roman" panose="02020603050405020304" pitchFamily="18" charset="0"/>
            </a:endParaRPr>
          </a:p>
        </p:txBody>
      </p:sp>
      <p:sp>
        <p:nvSpPr>
          <p:cNvPr id="3088" name="Text Box 38"/>
          <p:cNvSpPr txBox="1">
            <a:spLocks noChangeArrowheads="1"/>
          </p:cNvSpPr>
          <p:nvPr/>
        </p:nvSpPr>
        <p:spPr bwMode="auto">
          <a:xfrm>
            <a:off x="784344" y="31407613"/>
            <a:ext cx="23761472" cy="21391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174" tIns="25586" rIns="51174" bIns="25586">
            <a:spAutoFit/>
          </a:bodyPr>
          <a:lstStyle>
            <a:lvl1pPr marL="273050" indent="-273050" algn="ctr" defTabSz="488950">
              <a:defRPr sz="6900">
                <a:solidFill>
                  <a:schemeClr val="tx1"/>
                </a:solidFill>
                <a:latin typeface="Arial" panose="020B0604020202020204" pitchFamily="34" charset="0"/>
              </a:defRPr>
            </a:lvl1pPr>
            <a:lvl2pPr marL="517525" indent="-273050" algn="ctr" defTabSz="488950">
              <a:defRPr sz="6900">
                <a:solidFill>
                  <a:schemeClr val="tx1"/>
                </a:solidFill>
                <a:latin typeface="Arial" panose="020B0604020202020204" pitchFamily="34" charset="0"/>
              </a:defRPr>
            </a:lvl2pPr>
            <a:lvl3pPr marL="762000" indent="-273050" algn="ctr" defTabSz="488950">
              <a:defRPr sz="6900">
                <a:solidFill>
                  <a:schemeClr val="tx1"/>
                </a:solidFill>
                <a:latin typeface="Arial" panose="020B0604020202020204" pitchFamily="34" charset="0"/>
              </a:defRPr>
            </a:lvl3pPr>
            <a:lvl4pPr marL="1003300" indent="-273050" algn="ctr" defTabSz="488950">
              <a:defRPr sz="6900">
                <a:solidFill>
                  <a:schemeClr val="tx1"/>
                </a:solidFill>
                <a:latin typeface="Arial" panose="020B0604020202020204" pitchFamily="34" charset="0"/>
              </a:defRPr>
            </a:lvl4pPr>
            <a:lvl5pPr marL="1247775" indent="-274638" algn="ctr" defTabSz="488950">
              <a:defRPr sz="6900">
                <a:solidFill>
                  <a:schemeClr val="tx1"/>
                </a:solidFill>
                <a:latin typeface="Arial" panose="020B0604020202020204" pitchFamily="34" charset="0"/>
              </a:defRPr>
            </a:lvl5pPr>
            <a:lvl6pPr marL="1704975" indent="-274638" algn="ctr" defTabSz="488950" eaLnBrk="0" fontAlgn="base" hangingPunct="0">
              <a:spcBef>
                <a:spcPct val="0"/>
              </a:spcBef>
              <a:spcAft>
                <a:spcPct val="0"/>
              </a:spcAft>
              <a:defRPr sz="6900">
                <a:solidFill>
                  <a:schemeClr val="tx1"/>
                </a:solidFill>
                <a:latin typeface="Arial" panose="020B0604020202020204" pitchFamily="34" charset="0"/>
              </a:defRPr>
            </a:lvl6pPr>
            <a:lvl7pPr marL="2162175" indent="-274638" algn="ctr" defTabSz="488950" eaLnBrk="0" fontAlgn="base" hangingPunct="0">
              <a:spcBef>
                <a:spcPct val="0"/>
              </a:spcBef>
              <a:spcAft>
                <a:spcPct val="0"/>
              </a:spcAft>
              <a:defRPr sz="6900">
                <a:solidFill>
                  <a:schemeClr val="tx1"/>
                </a:solidFill>
                <a:latin typeface="Arial" panose="020B0604020202020204" pitchFamily="34" charset="0"/>
              </a:defRPr>
            </a:lvl7pPr>
            <a:lvl8pPr marL="2619375" indent="-274638" algn="ctr" defTabSz="488950" eaLnBrk="0" fontAlgn="base" hangingPunct="0">
              <a:spcBef>
                <a:spcPct val="0"/>
              </a:spcBef>
              <a:spcAft>
                <a:spcPct val="0"/>
              </a:spcAft>
              <a:defRPr sz="6900">
                <a:solidFill>
                  <a:schemeClr val="tx1"/>
                </a:solidFill>
                <a:latin typeface="Arial" panose="020B0604020202020204" pitchFamily="34" charset="0"/>
              </a:defRPr>
            </a:lvl8pPr>
            <a:lvl9pPr marL="3076575" indent="-274638" algn="ctr" defTabSz="488950" eaLnBrk="0" fontAlgn="base" hangingPunct="0">
              <a:spcBef>
                <a:spcPct val="0"/>
              </a:spcBef>
              <a:spcAft>
                <a:spcPct val="0"/>
              </a:spcAft>
              <a:defRPr sz="6900">
                <a:solidFill>
                  <a:schemeClr val="tx1"/>
                </a:solidFill>
                <a:latin typeface="Arial" panose="020B0604020202020204" pitchFamily="34" charset="0"/>
              </a:defRPr>
            </a:lvl9pPr>
          </a:lstStyle>
          <a:p>
            <a:pPr algn="l">
              <a:lnSpc>
                <a:spcPct val="95000"/>
              </a:lnSpc>
            </a:pPr>
            <a:endParaRPr lang="en-US" altLang="tr-TR" sz="2380" b="1" u="sng" dirty="0">
              <a:latin typeface="Times New Roman" panose="02020603050405020304" pitchFamily="18" charset="0"/>
            </a:endParaRPr>
          </a:p>
          <a:p>
            <a:pPr algn="l">
              <a:lnSpc>
                <a:spcPct val="95000"/>
              </a:lnSpc>
              <a:buFontTx/>
              <a:buAutoNum type="arabicPeriod"/>
            </a:pPr>
            <a:r>
              <a:rPr lang="en-US" altLang="tr-TR" sz="2380" b="1" dirty="0">
                <a:latin typeface="Times New Roman" panose="02020603050405020304" pitchFamily="18" charset="0"/>
              </a:rPr>
              <a:t>Xxxxxxxxxxxxxxxxxxxxxxxxxxxxxxxxxxxxxxxxxxxxxxxxxxxxxxxxxxxxxxxxxxxxxxxxxxxxxxxxxxxxxxxxxxx</a:t>
            </a:r>
            <a:r>
              <a:rPr lang="tr-TR" altLang="tr-TR" sz="2380" b="1" dirty="0" err="1">
                <a:latin typeface="Times New Roman" panose="02020603050405020304" pitchFamily="18" charset="0"/>
              </a:rPr>
              <a:t>xxxx</a:t>
            </a:r>
            <a:endParaRPr lang="en-US" altLang="tr-TR" sz="2380" b="1" dirty="0">
              <a:latin typeface="Times New Roman" panose="02020603050405020304" pitchFamily="18" charset="0"/>
            </a:endParaRPr>
          </a:p>
          <a:p>
            <a:pPr algn="l">
              <a:lnSpc>
                <a:spcPct val="95000"/>
              </a:lnSpc>
              <a:buFontTx/>
              <a:buAutoNum type="arabicPeriod"/>
            </a:pPr>
            <a:r>
              <a:rPr lang="en-US" altLang="tr-TR" sz="2380" b="1" dirty="0">
                <a:latin typeface="Times New Roman" panose="02020603050405020304" pitchFamily="18" charset="0"/>
              </a:rPr>
              <a:t>Xxxxxxxxxxxxxxxxxxxxxxxxxxxxxxxxxxxxxxxxxxxxxxxxxxxxxxxxxxxxxxxxxxxxxxxxxxxxxxxxxxxxxxxxxxxx</a:t>
            </a:r>
            <a:r>
              <a:rPr lang="tr-TR" altLang="tr-TR" sz="2380" b="1" dirty="0">
                <a:latin typeface="Times New Roman" panose="02020603050405020304" pitchFamily="18" charset="0"/>
              </a:rPr>
              <a:t>xxx</a:t>
            </a:r>
            <a:endParaRPr lang="en-US" altLang="tr-TR" sz="2380" b="1" dirty="0">
              <a:latin typeface="Times New Roman" panose="02020603050405020304" pitchFamily="18" charset="0"/>
            </a:endParaRPr>
          </a:p>
          <a:p>
            <a:pPr algn="l">
              <a:lnSpc>
                <a:spcPct val="95000"/>
              </a:lnSpc>
              <a:buFont typeface="Symbol" panose="05050102010706020507" pitchFamily="18" charset="2"/>
              <a:buAutoNum type="arabicPeriod"/>
            </a:pPr>
            <a:r>
              <a:rPr lang="en-US" altLang="tr-TR" sz="2380" b="1" dirty="0">
                <a:latin typeface="Times New Roman" panose="02020603050405020304" pitchFamily="18" charset="0"/>
              </a:rPr>
              <a:t>Xxxxxxxxxxxxxxxxxxxxxxxxxxxxxxxxxxxxxxxxxxxxxxxxxxxxxxxxxxxxxxxxxxxxxxxxxxxxxxxxxxxxxxxxxxx</a:t>
            </a:r>
            <a:r>
              <a:rPr lang="tr-TR" altLang="tr-TR" sz="2380" b="1" dirty="0" err="1">
                <a:latin typeface="Times New Roman" panose="02020603050405020304" pitchFamily="18" charset="0"/>
              </a:rPr>
              <a:t>xxxx</a:t>
            </a:r>
            <a:endParaRPr lang="en-US" altLang="tr-TR" sz="2380" b="1" dirty="0">
              <a:latin typeface="Times New Roman" panose="02020603050405020304" pitchFamily="18" charset="0"/>
            </a:endParaRPr>
          </a:p>
          <a:p>
            <a:pPr algn="l">
              <a:lnSpc>
                <a:spcPct val="95000"/>
              </a:lnSpc>
              <a:buFont typeface="Symbol" panose="05050102010706020507" pitchFamily="18" charset="2"/>
              <a:buAutoNum type="arabicPeriod"/>
            </a:pPr>
            <a:r>
              <a:rPr lang="en-US" altLang="tr-TR" sz="2380" b="1" dirty="0">
                <a:latin typeface="Times New Roman" panose="02020603050405020304" pitchFamily="18" charset="0"/>
              </a:rPr>
              <a:t>Xxxxxxxxxxxxxxxxxxxxxxxxxxxxxxxxxxxxxxxxxxxxxxxxxxxxxxxxxxxxxxxxxxxxxxxxxxxxxxxxxxx</a:t>
            </a:r>
            <a:r>
              <a:rPr lang="tr-TR" altLang="tr-TR" sz="2380" b="1" dirty="0" err="1">
                <a:latin typeface="Times New Roman" panose="02020603050405020304" pitchFamily="18" charset="0"/>
              </a:rPr>
              <a:t>xxxxxxxxxxxx</a:t>
            </a:r>
            <a:endParaRPr lang="en-US" altLang="tr-TR" sz="2380" b="1" dirty="0">
              <a:latin typeface="Times New Roman" panose="02020603050405020304" pitchFamily="18" charset="0"/>
            </a:endParaRPr>
          </a:p>
          <a:p>
            <a:pPr algn="l">
              <a:lnSpc>
                <a:spcPct val="95000"/>
              </a:lnSpc>
              <a:buFont typeface="Symbol" panose="05050102010706020507" pitchFamily="18" charset="2"/>
              <a:buAutoNum type="arabicPeriod"/>
            </a:pPr>
            <a:endParaRPr lang="en-US" altLang="tr-TR" sz="2380" b="1" dirty="0">
              <a:latin typeface="Times New Roman" panose="02020603050405020304" pitchFamily="18" charset="0"/>
            </a:endParaRPr>
          </a:p>
        </p:txBody>
      </p:sp>
      <p:sp>
        <p:nvSpPr>
          <p:cNvPr id="3089" name="Text Box 39"/>
          <p:cNvSpPr txBox="1">
            <a:spLocks noChangeArrowheads="1"/>
          </p:cNvSpPr>
          <p:nvPr/>
        </p:nvSpPr>
        <p:spPr bwMode="auto">
          <a:xfrm>
            <a:off x="13161999" y="9059771"/>
            <a:ext cx="10990954" cy="19961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174" tIns="25586" rIns="51174" bIns="25586">
            <a:spAutoFit/>
          </a:bodyPr>
          <a:lstStyle>
            <a:lvl1pPr algn="ctr" defTabSz="488950">
              <a:defRPr sz="6900">
                <a:solidFill>
                  <a:schemeClr val="tx1"/>
                </a:solidFill>
                <a:latin typeface="Arial" panose="020B0604020202020204" pitchFamily="34" charset="0"/>
              </a:defRPr>
            </a:lvl1pPr>
            <a:lvl2pPr marL="742950" indent="-285750" algn="ctr" defTabSz="488950">
              <a:defRPr sz="6900">
                <a:solidFill>
                  <a:schemeClr val="tx1"/>
                </a:solidFill>
                <a:latin typeface="Arial" panose="020B0604020202020204" pitchFamily="34" charset="0"/>
              </a:defRPr>
            </a:lvl2pPr>
            <a:lvl3pPr marL="1143000" indent="-228600" algn="ctr" defTabSz="488950">
              <a:defRPr sz="6900">
                <a:solidFill>
                  <a:schemeClr val="tx1"/>
                </a:solidFill>
                <a:latin typeface="Arial" panose="020B0604020202020204" pitchFamily="34" charset="0"/>
              </a:defRPr>
            </a:lvl3pPr>
            <a:lvl4pPr marL="1600200" indent="-228600" algn="ctr" defTabSz="488950">
              <a:defRPr sz="6900">
                <a:solidFill>
                  <a:schemeClr val="tx1"/>
                </a:solidFill>
                <a:latin typeface="Arial" panose="020B0604020202020204" pitchFamily="34" charset="0"/>
              </a:defRPr>
            </a:lvl4pPr>
            <a:lvl5pPr marL="2057400" indent="-228600" algn="ctr" defTabSz="488950">
              <a:defRPr sz="6900">
                <a:solidFill>
                  <a:schemeClr val="tx1"/>
                </a:solidFill>
                <a:latin typeface="Arial" panose="020B0604020202020204" pitchFamily="34" charset="0"/>
              </a:defRPr>
            </a:lvl5pPr>
            <a:lvl6pPr marL="2514600" indent="-228600" algn="ctr" defTabSz="488950" eaLnBrk="0" fontAlgn="base" hangingPunct="0">
              <a:spcBef>
                <a:spcPct val="0"/>
              </a:spcBef>
              <a:spcAft>
                <a:spcPct val="0"/>
              </a:spcAft>
              <a:defRPr sz="6900">
                <a:solidFill>
                  <a:schemeClr val="tx1"/>
                </a:solidFill>
                <a:latin typeface="Arial" panose="020B0604020202020204" pitchFamily="34" charset="0"/>
              </a:defRPr>
            </a:lvl6pPr>
            <a:lvl7pPr marL="2971800" indent="-228600" algn="ctr" defTabSz="488950" eaLnBrk="0" fontAlgn="base" hangingPunct="0">
              <a:spcBef>
                <a:spcPct val="0"/>
              </a:spcBef>
              <a:spcAft>
                <a:spcPct val="0"/>
              </a:spcAft>
              <a:defRPr sz="6900">
                <a:solidFill>
                  <a:schemeClr val="tx1"/>
                </a:solidFill>
                <a:latin typeface="Arial" panose="020B0604020202020204" pitchFamily="34" charset="0"/>
              </a:defRPr>
            </a:lvl7pPr>
            <a:lvl8pPr marL="3429000" indent="-228600" algn="ctr" defTabSz="488950" eaLnBrk="0" fontAlgn="base" hangingPunct="0">
              <a:spcBef>
                <a:spcPct val="0"/>
              </a:spcBef>
              <a:spcAft>
                <a:spcPct val="0"/>
              </a:spcAft>
              <a:defRPr sz="6900">
                <a:solidFill>
                  <a:schemeClr val="tx1"/>
                </a:solidFill>
                <a:latin typeface="Arial" panose="020B0604020202020204" pitchFamily="34" charset="0"/>
              </a:defRPr>
            </a:lvl8pPr>
            <a:lvl9pPr marL="3886200" indent="-228600" algn="ctr" defTabSz="488950" eaLnBrk="0" fontAlgn="base" hangingPunct="0">
              <a:spcBef>
                <a:spcPct val="0"/>
              </a:spcBef>
              <a:spcAft>
                <a:spcPct val="0"/>
              </a:spcAft>
              <a:defRPr sz="6900">
                <a:solidFill>
                  <a:schemeClr val="tx1"/>
                </a:solidFill>
                <a:latin typeface="Arial" panose="020B0604020202020204" pitchFamily="34" charset="0"/>
              </a:defRPr>
            </a:lvl9pPr>
          </a:lstStyle>
          <a:p>
            <a:pPr algn="l">
              <a:lnSpc>
                <a:spcPct val="95000"/>
              </a:lnSpc>
            </a:pPr>
            <a:r>
              <a:rPr lang="en-US" altLang="tr-TR" sz="2660" dirty="0">
                <a:latin typeface="Times New Roman" panose="02020603050405020304"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a:t>
            </a:r>
          </a:p>
          <a:p>
            <a:pPr algn="l">
              <a:lnSpc>
                <a:spcPct val="95000"/>
              </a:lnSpc>
            </a:pPr>
            <a:endParaRPr lang="en-US" altLang="tr-TR" sz="2660" dirty="0">
              <a:latin typeface="Times New Roman" panose="02020603050405020304" pitchFamily="18" charset="0"/>
            </a:endParaRPr>
          </a:p>
        </p:txBody>
      </p:sp>
      <p:sp>
        <p:nvSpPr>
          <p:cNvPr id="3090" name="Text Box 40"/>
          <p:cNvSpPr txBox="1">
            <a:spLocks noChangeArrowheads="1"/>
          </p:cNvSpPr>
          <p:nvPr/>
        </p:nvSpPr>
        <p:spPr bwMode="auto">
          <a:xfrm>
            <a:off x="13139774" y="27012579"/>
            <a:ext cx="11121137" cy="34284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174" tIns="25586" rIns="51174" bIns="25586">
            <a:spAutoFit/>
          </a:bodyPr>
          <a:lstStyle>
            <a:lvl1pPr algn="ctr" defTabSz="488950">
              <a:defRPr sz="6900">
                <a:solidFill>
                  <a:schemeClr val="tx1"/>
                </a:solidFill>
                <a:latin typeface="Arial" panose="020B0604020202020204" pitchFamily="34" charset="0"/>
              </a:defRPr>
            </a:lvl1pPr>
            <a:lvl2pPr marL="742950" indent="-285750" algn="ctr" defTabSz="488950">
              <a:defRPr sz="6900">
                <a:solidFill>
                  <a:schemeClr val="tx1"/>
                </a:solidFill>
                <a:latin typeface="Arial" panose="020B0604020202020204" pitchFamily="34" charset="0"/>
              </a:defRPr>
            </a:lvl2pPr>
            <a:lvl3pPr marL="1143000" indent="-228600" algn="ctr" defTabSz="488950">
              <a:defRPr sz="6900">
                <a:solidFill>
                  <a:schemeClr val="tx1"/>
                </a:solidFill>
                <a:latin typeface="Arial" panose="020B0604020202020204" pitchFamily="34" charset="0"/>
              </a:defRPr>
            </a:lvl3pPr>
            <a:lvl4pPr marL="1600200" indent="-228600" algn="ctr" defTabSz="488950">
              <a:defRPr sz="6900">
                <a:solidFill>
                  <a:schemeClr val="tx1"/>
                </a:solidFill>
                <a:latin typeface="Arial" panose="020B0604020202020204" pitchFamily="34" charset="0"/>
              </a:defRPr>
            </a:lvl4pPr>
            <a:lvl5pPr marL="2057400" indent="-228600" algn="ctr" defTabSz="488950">
              <a:defRPr sz="6900">
                <a:solidFill>
                  <a:schemeClr val="tx1"/>
                </a:solidFill>
                <a:latin typeface="Arial" panose="020B0604020202020204" pitchFamily="34" charset="0"/>
              </a:defRPr>
            </a:lvl5pPr>
            <a:lvl6pPr marL="2514600" indent="-228600" algn="ctr" defTabSz="488950" eaLnBrk="0" fontAlgn="base" hangingPunct="0">
              <a:spcBef>
                <a:spcPct val="0"/>
              </a:spcBef>
              <a:spcAft>
                <a:spcPct val="0"/>
              </a:spcAft>
              <a:defRPr sz="6900">
                <a:solidFill>
                  <a:schemeClr val="tx1"/>
                </a:solidFill>
                <a:latin typeface="Arial" panose="020B0604020202020204" pitchFamily="34" charset="0"/>
              </a:defRPr>
            </a:lvl6pPr>
            <a:lvl7pPr marL="2971800" indent="-228600" algn="ctr" defTabSz="488950" eaLnBrk="0" fontAlgn="base" hangingPunct="0">
              <a:spcBef>
                <a:spcPct val="0"/>
              </a:spcBef>
              <a:spcAft>
                <a:spcPct val="0"/>
              </a:spcAft>
              <a:defRPr sz="6900">
                <a:solidFill>
                  <a:schemeClr val="tx1"/>
                </a:solidFill>
                <a:latin typeface="Arial" panose="020B0604020202020204" pitchFamily="34" charset="0"/>
              </a:defRPr>
            </a:lvl7pPr>
            <a:lvl8pPr marL="3429000" indent="-228600" algn="ctr" defTabSz="488950" eaLnBrk="0" fontAlgn="base" hangingPunct="0">
              <a:spcBef>
                <a:spcPct val="0"/>
              </a:spcBef>
              <a:spcAft>
                <a:spcPct val="0"/>
              </a:spcAft>
              <a:defRPr sz="6900">
                <a:solidFill>
                  <a:schemeClr val="tx1"/>
                </a:solidFill>
                <a:latin typeface="Arial" panose="020B0604020202020204" pitchFamily="34" charset="0"/>
              </a:defRPr>
            </a:lvl8pPr>
            <a:lvl9pPr marL="3886200" indent="-228600" algn="ctr" defTabSz="488950" eaLnBrk="0" fontAlgn="base" hangingPunct="0">
              <a:spcBef>
                <a:spcPct val="0"/>
              </a:spcBef>
              <a:spcAft>
                <a:spcPct val="0"/>
              </a:spcAft>
              <a:defRPr sz="6900">
                <a:solidFill>
                  <a:schemeClr val="tx1"/>
                </a:solidFill>
                <a:latin typeface="Arial" panose="020B0604020202020204" pitchFamily="34" charset="0"/>
              </a:defRPr>
            </a:lvl9pPr>
          </a:lstStyle>
          <a:p>
            <a:pPr algn="l">
              <a:lnSpc>
                <a:spcPct val="95000"/>
              </a:lnSpc>
            </a:pPr>
            <a:r>
              <a:rPr lang="en-US" altLang="tr-TR" sz="2380" dirty="0">
                <a:latin typeface="Times New Roman" panose="02020603050405020304" pitchFamily="18"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p>
          <a:p>
            <a:pPr algn="l">
              <a:lnSpc>
                <a:spcPct val="95000"/>
              </a:lnSpc>
            </a:pPr>
            <a:endParaRPr lang="en-US" altLang="tr-TR" sz="2380" dirty="0">
              <a:latin typeface="Times New Roman" panose="02020603050405020304" pitchFamily="18" charset="0"/>
            </a:endParaRPr>
          </a:p>
          <a:p>
            <a:pPr algn="l">
              <a:lnSpc>
                <a:spcPct val="95000"/>
              </a:lnSpc>
            </a:pPr>
            <a:endParaRPr lang="en-US" altLang="tr-TR" sz="1680" dirty="0">
              <a:latin typeface="Times New Roman" panose="02020603050405020304" pitchFamily="18" charset="0"/>
            </a:endParaRPr>
          </a:p>
        </p:txBody>
      </p:sp>
      <p:sp>
        <p:nvSpPr>
          <p:cNvPr id="3091" name="Text Box 42"/>
          <p:cNvSpPr txBox="1">
            <a:spLocks noChangeArrowheads="1"/>
          </p:cNvSpPr>
          <p:nvPr/>
        </p:nvSpPr>
        <p:spPr bwMode="auto">
          <a:xfrm>
            <a:off x="1322749" y="6203559"/>
            <a:ext cx="10283304" cy="93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498" tIns="38248" rIns="76498" bIns="38248">
            <a:spAutoFit/>
          </a:bodyPr>
          <a:lstStyle>
            <a:lvl1pPr algn="ctr" defTabSz="3497263">
              <a:defRPr sz="6900">
                <a:solidFill>
                  <a:schemeClr val="tx1"/>
                </a:solidFill>
                <a:latin typeface="Arial" panose="020B0604020202020204" pitchFamily="34" charset="0"/>
              </a:defRPr>
            </a:lvl1pPr>
            <a:lvl2pPr marL="742950" indent="-285750" algn="ctr" defTabSz="3497263">
              <a:defRPr sz="6900">
                <a:solidFill>
                  <a:schemeClr val="tx1"/>
                </a:solidFill>
                <a:latin typeface="Arial" panose="020B0604020202020204" pitchFamily="34" charset="0"/>
              </a:defRPr>
            </a:lvl2pPr>
            <a:lvl3pPr marL="1143000" indent="-228600" algn="ctr" defTabSz="3497263">
              <a:defRPr sz="6900">
                <a:solidFill>
                  <a:schemeClr val="tx1"/>
                </a:solidFill>
                <a:latin typeface="Arial" panose="020B0604020202020204" pitchFamily="34" charset="0"/>
              </a:defRPr>
            </a:lvl3pPr>
            <a:lvl4pPr marL="1600200" indent="-228600" algn="ctr" defTabSz="3497263">
              <a:defRPr sz="6900">
                <a:solidFill>
                  <a:schemeClr val="tx1"/>
                </a:solidFill>
                <a:latin typeface="Arial" panose="020B0604020202020204" pitchFamily="34" charset="0"/>
              </a:defRPr>
            </a:lvl4pPr>
            <a:lvl5pPr marL="2057400" indent="-228600" algn="ctr" defTabSz="3497263">
              <a:defRPr sz="6900">
                <a:solidFill>
                  <a:schemeClr val="tx1"/>
                </a:solidFill>
                <a:latin typeface="Arial" panose="020B0604020202020204" pitchFamily="34" charset="0"/>
              </a:defRPr>
            </a:lvl5pPr>
            <a:lvl6pPr marL="2514600" indent="-228600" algn="ctr" defTabSz="3497263" eaLnBrk="0" fontAlgn="base" hangingPunct="0">
              <a:spcBef>
                <a:spcPct val="0"/>
              </a:spcBef>
              <a:spcAft>
                <a:spcPct val="0"/>
              </a:spcAft>
              <a:defRPr sz="6900">
                <a:solidFill>
                  <a:schemeClr val="tx1"/>
                </a:solidFill>
                <a:latin typeface="Arial" panose="020B0604020202020204" pitchFamily="34" charset="0"/>
              </a:defRPr>
            </a:lvl6pPr>
            <a:lvl7pPr marL="2971800" indent="-228600" algn="ctr" defTabSz="3497263" eaLnBrk="0" fontAlgn="base" hangingPunct="0">
              <a:spcBef>
                <a:spcPct val="0"/>
              </a:spcBef>
              <a:spcAft>
                <a:spcPct val="0"/>
              </a:spcAft>
              <a:defRPr sz="6900">
                <a:solidFill>
                  <a:schemeClr val="tx1"/>
                </a:solidFill>
                <a:latin typeface="Arial" panose="020B0604020202020204" pitchFamily="34" charset="0"/>
              </a:defRPr>
            </a:lvl7pPr>
            <a:lvl8pPr marL="3429000" indent="-228600" algn="ctr" defTabSz="3497263" eaLnBrk="0" fontAlgn="base" hangingPunct="0">
              <a:spcBef>
                <a:spcPct val="0"/>
              </a:spcBef>
              <a:spcAft>
                <a:spcPct val="0"/>
              </a:spcAft>
              <a:defRPr sz="6900">
                <a:solidFill>
                  <a:schemeClr val="tx1"/>
                </a:solidFill>
                <a:latin typeface="Arial" panose="020B0604020202020204" pitchFamily="34" charset="0"/>
              </a:defRPr>
            </a:lvl8pPr>
            <a:lvl9pPr marL="3886200" indent="-228600" algn="ctr" defTabSz="3497263" eaLnBrk="0" fontAlgn="base" hangingPunct="0">
              <a:spcBef>
                <a:spcPct val="0"/>
              </a:spcBef>
              <a:spcAft>
                <a:spcPct val="0"/>
              </a:spcAft>
              <a:defRPr sz="6900">
                <a:solidFill>
                  <a:schemeClr val="tx1"/>
                </a:solidFill>
                <a:latin typeface="Arial" panose="020B0604020202020204" pitchFamily="34" charset="0"/>
              </a:defRPr>
            </a:lvl9pPr>
          </a:lstStyle>
          <a:p>
            <a:pPr eaLnBrk="1" hangingPunct="1">
              <a:spcBef>
                <a:spcPct val="50000"/>
              </a:spcBef>
            </a:pPr>
            <a:r>
              <a:rPr lang="tr-TR" altLang="tr-TR" sz="5600" b="1" dirty="0"/>
              <a:t>PROJECT DESCRIPTION</a:t>
            </a:r>
            <a:endParaRPr lang="en-US" altLang="tr-TR" sz="5600" b="1" dirty="0"/>
          </a:p>
        </p:txBody>
      </p:sp>
      <p:sp>
        <p:nvSpPr>
          <p:cNvPr id="3092" name="Text Box 43"/>
          <p:cNvSpPr txBox="1">
            <a:spLocks noChangeArrowheads="1"/>
          </p:cNvSpPr>
          <p:nvPr/>
        </p:nvSpPr>
        <p:spPr bwMode="auto">
          <a:xfrm>
            <a:off x="12849240" y="6217390"/>
            <a:ext cx="11857785" cy="115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498" tIns="38248" rIns="76498" bIns="38248">
            <a:spAutoFit/>
          </a:bodyPr>
          <a:lstStyle>
            <a:lvl1pPr algn="ctr" defTabSz="3497263">
              <a:defRPr sz="6900">
                <a:solidFill>
                  <a:schemeClr val="tx1"/>
                </a:solidFill>
                <a:latin typeface="Arial" panose="020B0604020202020204" pitchFamily="34" charset="0"/>
              </a:defRPr>
            </a:lvl1pPr>
            <a:lvl2pPr marL="742950" indent="-285750" algn="ctr" defTabSz="3497263">
              <a:defRPr sz="6900">
                <a:solidFill>
                  <a:schemeClr val="tx1"/>
                </a:solidFill>
                <a:latin typeface="Arial" panose="020B0604020202020204" pitchFamily="34" charset="0"/>
              </a:defRPr>
            </a:lvl2pPr>
            <a:lvl3pPr marL="1143000" indent="-228600" algn="ctr" defTabSz="3497263">
              <a:defRPr sz="6900">
                <a:solidFill>
                  <a:schemeClr val="tx1"/>
                </a:solidFill>
                <a:latin typeface="Arial" panose="020B0604020202020204" pitchFamily="34" charset="0"/>
              </a:defRPr>
            </a:lvl3pPr>
            <a:lvl4pPr marL="1600200" indent="-228600" algn="ctr" defTabSz="3497263">
              <a:defRPr sz="6900">
                <a:solidFill>
                  <a:schemeClr val="tx1"/>
                </a:solidFill>
                <a:latin typeface="Arial" panose="020B0604020202020204" pitchFamily="34" charset="0"/>
              </a:defRPr>
            </a:lvl4pPr>
            <a:lvl5pPr marL="2057400" indent="-228600" algn="ctr" defTabSz="3497263">
              <a:defRPr sz="6900">
                <a:solidFill>
                  <a:schemeClr val="tx1"/>
                </a:solidFill>
                <a:latin typeface="Arial" panose="020B0604020202020204" pitchFamily="34" charset="0"/>
              </a:defRPr>
            </a:lvl5pPr>
            <a:lvl6pPr marL="2514600" indent="-228600" algn="ctr" defTabSz="3497263" eaLnBrk="0" fontAlgn="base" hangingPunct="0">
              <a:spcBef>
                <a:spcPct val="0"/>
              </a:spcBef>
              <a:spcAft>
                <a:spcPct val="0"/>
              </a:spcAft>
              <a:defRPr sz="6900">
                <a:solidFill>
                  <a:schemeClr val="tx1"/>
                </a:solidFill>
                <a:latin typeface="Arial" panose="020B0604020202020204" pitchFamily="34" charset="0"/>
              </a:defRPr>
            </a:lvl6pPr>
            <a:lvl7pPr marL="2971800" indent="-228600" algn="ctr" defTabSz="3497263" eaLnBrk="0" fontAlgn="base" hangingPunct="0">
              <a:spcBef>
                <a:spcPct val="0"/>
              </a:spcBef>
              <a:spcAft>
                <a:spcPct val="0"/>
              </a:spcAft>
              <a:defRPr sz="6900">
                <a:solidFill>
                  <a:schemeClr val="tx1"/>
                </a:solidFill>
                <a:latin typeface="Arial" panose="020B0604020202020204" pitchFamily="34" charset="0"/>
              </a:defRPr>
            </a:lvl7pPr>
            <a:lvl8pPr marL="3429000" indent="-228600" algn="ctr" defTabSz="3497263" eaLnBrk="0" fontAlgn="base" hangingPunct="0">
              <a:spcBef>
                <a:spcPct val="0"/>
              </a:spcBef>
              <a:spcAft>
                <a:spcPct val="0"/>
              </a:spcAft>
              <a:defRPr sz="6900">
                <a:solidFill>
                  <a:schemeClr val="tx1"/>
                </a:solidFill>
                <a:latin typeface="Arial" panose="020B0604020202020204" pitchFamily="34" charset="0"/>
              </a:defRPr>
            </a:lvl8pPr>
            <a:lvl9pPr marL="3886200" indent="-228600" algn="ctr" defTabSz="3497263" eaLnBrk="0" fontAlgn="base" hangingPunct="0">
              <a:spcBef>
                <a:spcPct val="0"/>
              </a:spcBef>
              <a:spcAft>
                <a:spcPct val="0"/>
              </a:spcAft>
              <a:defRPr sz="6900">
                <a:solidFill>
                  <a:schemeClr val="tx1"/>
                </a:solidFill>
                <a:latin typeface="Arial" panose="020B0604020202020204" pitchFamily="34" charset="0"/>
              </a:defRPr>
            </a:lvl9pPr>
          </a:lstStyle>
          <a:p>
            <a:pPr eaLnBrk="1" hangingPunct="1">
              <a:spcBef>
                <a:spcPct val="50000"/>
              </a:spcBef>
            </a:pPr>
            <a:r>
              <a:rPr lang="tr-TR" altLang="tr-TR" sz="7000" b="1" dirty="0"/>
              <a:t>PROJECT PURPOSE</a:t>
            </a:r>
            <a:endParaRPr lang="en-US" altLang="tr-TR" sz="7000" b="1" dirty="0"/>
          </a:p>
        </p:txBody>
      </p:sp>
      <p:sp>
        <p:nvSpPr>
          <p:cNvPr id="24" name="Text Box 14"/>
          <p:cNvSpPr txBox="1">
            <a:spLocks noChangeArrowheads="1"/>
          </p:cNvSpPr>
          <p:nvPr/>
        </p:nvSpPr>
        <p:spPr bwMode="auto">
          <a:xfrm>
            <a:off x="8845227" y="2606910"/>
            <a:ext cx="10055222" cy="569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498" tIns="38248" rIns="76498" bIns="38248">
            <a:spAutoFit/>
          </a:bodyPr>
          <a:lstStyle>
            <a:lvl1pPr algn="ctr" defTabSz="3497263">
              <a:defRPr sz="6900">
                <a:solidFill>
                  <a:schemeClr val="tx1"/>
                </a:solidFill>
                <a:latin typeface="Arial" panose="020B0604020202020204" pitchFamily="34" charset="0"/>
              </a:defRPr>
            </a:lvl1pPr>
            <a:lvl2pPr marL="742950" indent="-285750" algn="ctr" defTabSz="3497263">
              <a:defRPr sz="6900">
                <a:solidFill>
                  <a:schemeClr val="tx1"/>
                </a:solidFill>
                <a:latin typeface="Arial" panose="020B0604020202020204" pitchFamily="34" charset="0"/>
              </a:defRPr>
            </a:lvl2pPr>
            <a:lvl3pPr marL="1143000" indent="-228600" algn="ctr" defTabSz="3497263">
              <a:defRPr sz="6900">
                <a:solidFill>
                  <a:schemeClr val="tx1"/>
                </a:solidFill>
                <a:latin typeface="Arial" panose="020B0604020202020204" pitchFamily="34" charset="0"/>
              </a:defRPr>
            </a:lvl3pPr>
            <a:lvl4pPr marL="1600200" indent="-228600" algn="ctr" defTabSz="3497263">
              <a:defRPr sz="6900">
                <a:solidFill>
                  <a:schemeClr val="tx1"/>
                </a:solidFill>
                <a:latin typeface="Arial" panose="020B0604020202020204" pitchFamily="34" charset="0"/>
              </a:defRPr>
            </a:lvl4pPr>
            <a:lvl5pPr marL="2057400" indent="-228600" algn="ctr" defTabSz="3497263">
              <a:defRPr sz="6900">
                <a:solidFill>
                  <a:schemeClr val="tx1"/>
                </a:solidFill>
                <a:latin typeface="Arial" panose="020B0604020202020204" pitchFamily="34" charset="0"/>
              </a:defRPr>
            </a:lvl5pPr>
            <a:lvl6pPr marL="2514600" indent="-228600" algn="ctr" defTabSz="3497263" eaLnBrk="0" fontAlgn="base" hangingPunct="0">
              <a:spcBef>
                <a:spcPct val="0"/>
              </a:spcBef>
              <a:spcAft>
                <a:spcPct val="0"/>
              </a:spcAft>
              <a:defRPr sz="6900">
                <a:solidFill>
                  <a:schemeClr val="tx1"/>
                </a:solidFill>
                <a:latin typeface="Arial" panose="020B0604020202020204" pitchFamily="34" charset="0"/>
              </a:defRPr>
            </a:lvl6pPr>
            <a:lvl7pPr marL="2971800" indent="-228600" algn="ctr" defTabSz="3497263" eaLnBrk="0" fontAlgn="base" hangingPunct="0">
              <a:spcBef>
                <a:spcPct val="0"/>
              </a:spcBef>
              <a:spcAft>
                <a:spcPct val="0"/>
              </a:spcAft>
              <a:defRPr sz="6900">
                <a:solidFill>
                  <a:schemeClr val="tx1"/>
                </a:solidFill>
                <a:latin typeface="Arial" panose="020B0604020202020204" pitchFamily="34" charset="0"/>
              </a:defRPr>
            </a:lvl7pPr>
            <a:lvl8pPr marL="3429000" indent="-228600" algn="ctr" defTabSz="3497263" eaLnBrk="0" fontAlgn="base" hangingPunct="0">
              <a:spcBef>
                <a:spcPct val="0"/>
              </a:spcBef>
              <a:spcAft>
                <a:spcPct val="0"/>
              </a:spcAft>
              <a:defRPr sz="6900">
                <a:solidFill>
                  <a:schemeClr val="tx1"/>
                </a:solidFill>
                <a:latin typeface="Arial" panose="020B0604020202020204" pitchFamily="34" charset="0"/>
              </a:defRPr>
            </a:lvl8pPr>
            <a:lvl9pPr marL="3886200" indent="-228600" algn="ctr" defTabSz="3497263" eaLnBrk="0" fontAlgn="base" hangingPunct="0">
              <a:spcBef>
                <a:spcPct val="0"/>
              </a:spcBef>
              <a:spcAft>
                <a:spcPct val="0"/>
              </a:spcAft>
              <a:defRPr sz="6900">
                <a:solidFill>
                  <a:schemeClr val="tx1"/>
                </a:solidFill>
                <a:latin typeface="Arial" panose="020B0604020202020204" pitchFamily="34" charset="0"/>
              </a:defRPr>
            </a:lvl9pPr>
          </a:lstStyle>
          <a:p>
            <a:pPr eaLnBrk="1" hangingPunct="1">
              <a:spcBef>
                <a:spcPct val="50000"/>
              </a:spcBef>
            </a:pPr>
            <a:r>
              <a:rPr lang="tr-TR" altLang="tr-TR" sz="3200" b="1" dirty="0"/>
              <a:t>SUB-TITLE OR SLOGAN</a:t>
            </a:r>
            <a:endParaRPr lang="en-US" altLang="tr-TR" sz="3200" b="1" dirty="0"/>
          </a:p>
        </p:txBody>
      </p:sp>
      <p:pic>
        <p:nvPicPr>
          <p:cNvPr id="3" name="Resim 2" descr="logo, yazı tipi, daire, metin içeren bir resim">
            <a:extLst>
              <a:ext uri="{FF2B5EF4-FFF2-40B4-BE49-F238E27FC236}">
                <a16:creationId xmlns:a16="http://schemas.microsoft.com/office/drawing/2014/main" id="{6616FE45-397D-676D-7865-3C7C66B67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0626" y="1111911"/>
            <a:ext cx="2514600" cy="2514600"/>
          </a:xfrm>
          <a:prstGeom prst="rect">
            <a:avLst/>
          </a:prstGeom>
        </p:spPr>
      </p:pic>
      <p:pic>
        <p:nvPicPr>
          <p:cNvPr id="7" name="Resim 6" descr="metin, simge, sembol, logo, ticari marka içeren bir resim&#10;&#10;Açıklama otomatik olarak oluşturuldu">
            <a:extLst>
              <a:ext uri="{FF2B5EF4-FFF2-40B4-BE49-F238E27FC236}">
                <a16:creationId xmlns:a16="http://schemas.microsoft.com/office/drawing/2014/main" id="{7C28F548-C870-2375-B836-76B177398A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71" t="4627" r="4533" b="4850"/>
          <a:stretch/>
        </p:blipFill>
        <p:spPr>
          <a:xfrm>
            <a:off x="3539867" y="1118030"/>
            <a:ext cx="2531116" cy="2520720"/>
          </a:xfrm>
          <a:prstGeom prst="rect">
            <a:avLst/>
          </a:prstGeom>
        </p:spPr>
      </p:pic>
      <p:pic>
        <p:nvPicPr>
          <p:cNvPr id="13" name="Resim 12" descr="metin, yazı tipi, logo, grafik içeren bir resim&#10;&#10;Açıklama otomatik olarak oluşturuldu">
            <a:extLst>
              <a:ext uri="{FF2B5EF4-FFF2-40B4-BE49-F238E27FC236}">
                <a16:creationId xmlns:a16="http://schemas.microsoft.com/office/drawing/2014/main" id="{43EF9411-AF43-17B4-816A-CC09B73389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10303" y="31920145"/>
            <a:ext cx="5019993" cy="1346992"/>
          </a:xfrm>
          <a:prstGeom prst="rect">
            <a:avLst/>
          </a:prstGeom>
        </p:spPr>
      </p:pic>
      <p:sp>
        <p:nvSpPr>
          <p:cNvPr id="15" name="Dikdörtgen 14">
            <a:extLst>
              <a:ext uri="{FF2B5EF4-FFF2-40B4-BE49-F238E27FC236}">
                <a16:creationId xmlns:a16="http://schemas.microsoft.com/office/drawing/2014/main" id="{14BAC777-6475-E7BF-CA7A-2D3B8B2CE0F0}"/>
              </a:ext>
            </a:extLst>
          </p:cNvPr>
          <p:cNvSpPr/>
          <p:nvPr/>
        </p:nvSpPr>
        <p:spPr>
          <a:xfrm>
            <a:off x="411978" y="323337"/>
            <a:ext cx="24396651" cy="408332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a:extLst>
              <a:ext uri="{FF2B5EF4-FFF2-40B4-BE49-F238E27FC236}">
                <a16:creationId xmlns:a16="http://schemas.microsoft.com/office/drawing/2014/main" id="{02BAEE1F-A5D3-FCD9-C531-5A346C018D70}"/>
              </a:ext>
            </a:extLst>
          </p:cNvPr>
          <p:cNvSpPr/>
          <p:nvPr/>
        </p:nvSpPr>
        <p:spPr>
          <a:xfrm>
            <a:off x="411977" y="4951514"/>
            <a:ext cx="11940345" cy="2548955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a:extLst>
              <a:ext uri="{FF2B5EF4-FFF2-40B4-BE49-F238E27FC236}">
                <a16:creationId xmlns:a16="http://schemas.microsoft.com/office/drawing/2014/main" id="{A1F35251-737F-09A7-CC21-670AF1A3179C}"/>
              </a:ext>
            </a:extLst>
          </p:cNvPr>
          <p:cNvSpPr/>
          <p:nvPr/>
        </p:nvSpPr>
        <p:spPr>
          <a:xfrm>
            <a:off x="12903797" y="4951513"/>
            <a:ext cx="11857785" cy="2548955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descr="metin, ekran görüntüsü, grafik tasarım, marka içeren bir resim&#10;&#10;Yapay zeka tarafından oluşturulan içerik yanlış olabilir.">
            <a:extLst>
              <a:ext uri="{FF2B5EF4-FFF2-40B4-BE49-F238E27FC236}">
                <a16:creationId xmlns:a16="http://schemas.microsoft.com/office/drawing/2014/main" id="{9CB8F06E-42C7-57FE-7366-293327FF188A}"/>
              </a:ext>
            </a:extLst>
          </p:cNvPr>
          <p:cNvPicPr>
            <a:picLocks noChangeAspect="1"/>
          </p:cNvPicPr>
          <p:nvPr/>
        </p:nvPicPr>
        <p:blipFill>
          <a:blip r:embed="rId6" cstate="print">
            <a:extLst>
              <a:ext uri="{28A0092B-C50C-407E-A947-70E740481C1C}">
                <a14:useLocalDpi xmlns:a14="http://schemas.microsoft.com/office/drawing/2010/main" val="0"/>
              </a:ext>
            </a:extLst>
          </a:blip>
          <a:srcRect l="23305" t="-1" r="23996" b="70814"/>
          <a:stretch/>
        </p:blipFill>
        <p:spPr>
          <a:xfrm>
            <a:off x="18905676" y="306811"/>
            <a:ext cx="5897725" cy="4083322"/>
          </a:xfrm>
          <a:prstGeom prst="rect">
            <a:avLst/>
          </a:prstGeom>
        </p:spPr>
      </p:pic>
      <p:pic>
        <p:nvPicPr>
          <p:cNvPr id="8" name="Resim 7" descr="daire, ekran görüntüsü, grafik, pusula içeren bir resim">
            <a:extLst>
              <a:ext uri="{FF2B5EF4-FFF2-40B4-BE49-F238E27FC236}">
                <a16:creationId xmlns:a16="http://schemas.microsoft.com/office/drawing/2014/main" id="{430A9D2C-405D-6BA1-45D1-780C406ED5E9}"/>
              </a:ext>
            </a:extLst>
          </p:cNvPr>
          <p:cNvPicPr>
            <a:picLocks noChangeAspect="1"/>
          </p:cNvPicPr>
          <p:nvPr/>
        </p:nvPicPr>
        <p:blipFill>
          <a:blip r:embed="rId7" cstate="print">
            <a:extLst>
              <a:ext uri="{28A0092B-C50C-407E-A947-70E740481C1C}">
                <a14:useLocalDpi xmlns:a14="http://schemas.microsoft.com/office/drawing/2010/main" val="0"/>
              </a:ext>
            </a:extLst>
          </a:blip>
          <a:srcRect t="9549" b="10869"/>
          <a:stretch/>
        </p:blipFill>
        <p:spPr>
          <a:xfrm>
            <a:off x="365169" y="1118030"/>
            <a:ext cx="3159759" cy="2514600"/>
          </a:xfrm>
          <a:prstGeom prst="rect">
            <a:avLst/>
          </a:prstGeom>
        </p:spPr>
      </p:pic>
    </p:spTree>
  </p:cSld>
  <p:clrMapOvr>
    <a:masterClrMapping/>
  </p:clrMapOvr>
</p:sld>
</file>

<file path=ppt/theme/theme1.xml><?xml version="1.0" encoding="utf-8"?>
<a:theme xmlns:a="http://schemas.openxmlformats.org/drawingml/2006/main" name="Office 2013 - 2022 Teması">
  <a:themeElements>
    <a:clrScheme name="Office 2013 - 2022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294</TotalTime>
  <Words>115</Words>
  <Application>Microsoft Office PowerPoint</Application>
  <PresentationFormat>Özel</PresentationFormat>
  <Paragraphs>27</Paragraphs>
  <Slides>1</Slides>
  <Notes>1</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1</vt:i4>
      </vt:variant>
    </vt:vector>
  </HeadingPairs>
  <TitlesOfParts>
    <vt:vector size="8" baseType="lpstr">
      <vt:lpstr>Arial</vt:lpstr>
      <vt:lpstr>Calibri</vt:lpstr>
      <vt:lpstr>Calibri Light</vt:lpstr>
      <vt:lpstr>Symbol</vt:lpstr>
      <vt:lpstr>Times New Roman</vt:lpstr>
      <vt:lpstr>Office 2013 - 2022 Teması</vt:lpstr>
      <vt:lpstr>CorelDRAW</vt:lpstr>
      <vt:lpstr>PowerPoint Sunusu</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70x100 cm vertical poster template</dc:title>
  <dc:creator>Ethan Shulda</dc:creator>
  <dc:description>©MegaPrint Inc. 2009</dc:description>
  <cp:lastModifiedBy>Office</cp:lastModifiedBy>
  <cp:revision>48</cp:revision>
  <dcterms:created xsi:type="dcterms:W3CDTF">2008-12-04T00:20:37Z</dcterms:created>
  <dcterms:modified xsi:type="dcterms:W3CDTF">2025-04-19T21:03:33Z</dcterms:modified>
</cp:coreProperties>
</file>