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1" r:id="rId1"/>
  </p:sldMasterIdLst>
  <p:notesMasterIdLst>
    <p:notesMasterId r:id="rId3"/>
  </p:notesMasterIdLst>
  <p:sldIdLst>
    <p:sldId id="256" r:id="rId2"/>
  </p:sldIdLst>
  <p:sldSz cx="25203150" cy="39604950"/>
  <p:notesSz cx="6858000" cy="9144000"/>
  <p:defaultTextStyle>
    <a:defPPr>
      <a:defRPr lang="tr-TR"/>
    </a:defPPr>
    <a:lvl1pPr algn="l" defTabSz="3702050" rtl="0" fontAlgn="base">
      <a:spcBef>
        <a:spcPct val="0"/>
      </a:spcBef>
      <a:spcAft>
        <a:spcPct val="0"/>
      </a:spcAft>
      <a:defRPr sz="7300" kern="1200">
        <a:solidFill>
          <a:schemeClr val="tx1"/>
        </a:solidFill>
        <a:latin typeface="Arial" charset="0"/>
        <a:ea typeface="+mn-ea"/>
        <a:cs typeface="+mn-cs"/>
      </a:defRPr>
    </a:lvl1pPr>
    <a:lvl2pPr marL="1851025" indent="-1393825" algn="l" defTabSz="3702050" rtl="0" fontAlgn="base">
      <a:spcBef>
        <a:spcPct val="0"/>
      </a:spcBef>
      <a:spcAft>
        <a:spcPct val="0"/>
      </a:spcAft>
      <a:defRPr sz="7300" kern="1200">
        <a:solidFill>
          <a:schemeClr val="tx1"/>
        </a:solidFill>
        <a:latin typeface="Arial" charset="0"/>
        <a:ea typeface="+mn-ea"/>
        <a:cs typeface="+mn-cs"/>
      </a:defRPr>
    </a:lvl2pPr>
    <a:lvl3pPr marL="3702050" indent="-2787650" algn="l" defTabSz="3702050" rtl="0" fontAlgn="base">
      <a:spcBef>
        <a:spcPct val="0"/>
      </a:spcBef>
      <a:spcAft>
        <a:spcPct val="0"/>
      </a:spcAft>
      <a:defRPr sz="7300" kern="1200">
        <a:solidFill>
          <a:schemeClr val="tx1"/>
        </a:solidFill>
        <a:latin typeface="Arial" charset="0"/>
        <a:ea typeface="+mn-ea"/>
        <a:cs typeface="+mn-cs"/>
      </a:defRPr>
    </a:lvl3pPr>
    <a:lvl4pPr marL="5553075" indent="-4181475" algn="l" defTabSz="3702050" rtl="0" fontAlgn="base">
      <a:spcBef>
        <a:spcPct val="0"/>
      </a:spcBef>
      <a:spcAft>
        <a:spcPct val="0"/>
      </a:spcAft>
      <a:defRPr sz="7300" kern="1200">
        <a:solidFill>
          <a:schemeClr val="tx1"/>
        </a:solidFill>
        <a:latin typeface="Arial" charset="0"/>
        <a:ea typeface="+mn-ea"/>
        <a:cs typeface="+mn-cs"/>
      </a:defRPr>
    </a:lvl4pPr>
    <a:lvl5pPr marL="7405688" indent="-5576888" algn="l" defTabSz="3702050" rtl="0" fontAlgn="base">
      <a:spcBef>
        <a:spcPct val="0"/>
      </a:spcBef>
      <a:spcAft>
        <a:spcPct val="0"/>
      </a:spcAft>
      <a:defRPr sz="7300" kern="1200">
        <a:solidFill>
          <a:schemeClr val="tx1"/>
        </a:solidFill>
        <a:latin typeface="Arial" charset="0"/>
        <a:ea typeface="+mn-ea"/>
        <a:cs typeface="+mn-cs"/>
      </a:defRPr>
    </a:lvl5pPr>
    <a:lvl6pPr marL="2286000" algn="l" defTabSz="914400" rtl="0" eaLnBrk="1" latinLnBrk="0" hangingPunct="1">
      <a:defRPr sz="7300" kern="1200">
        <a:solidFill>
          <a:schemeClr val="tx1"/>
        </a:solidFill>
        <a:latin typeface="Arial" charset="0"/>
        <a:ea typeface="+mn-ea"/>
        <a:cs typeface="+mn-cs"/>
      </a:defRPr>
    </a:lvl6pPr>
    <a:lvl7pPr marL="2743200" algn="l" defTabSz="914400" rtl="0" eaLnBrk="1" latinLnBrk="0" hangingPunct="1">
      <a:defRPr sz="7300" kern="1200">
        <a:solidFill>
          <a:schemeClr val="tx1"/>
        </a:solidFill>
        <a:latin typeface="Arial" charset="0"/>
        <a:ea typeface="+mn-ea"/>
        <a:cs typeface="+mn-cs"/>
      </a:defRPr>
    </a:lvl7pPr>
    <a:lvl8pPr marL="3200400" algn="l" defTabSz="914400" rtl="0" eaLnBrk="1" latinLnBrk="0" hangingPunct="1">
      <a:defRPr sz="7300" kern="1200">
        <a:solidFill>
          <a:schemeClr val="tx1"/>
        </a:solidFill>
        <a:latin typeface="Arial" charset="0"/>
        <a:ea typeface="+mn-ea"/>
        <a:cs typeface="+mn-cs"/>
      </a:defRPr>
    </a:lvl8pPr>
    <a:lvl9pPr marL="3657600" algn="l" defTabSz="914400" rtl="0" eaLnBrk="1" latinLnBrk="0" hangingPunct="1">
      <a:defRPr sz="7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2474">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7" d="100"/>
          <a:sy n="57" d="100"/>
        </p:scale>
        <p:origin x="984" y="96"/>
      </p:cViewPr>
      <p:guideLst>
        <p:guide orient="horz" pos="12474"/>
        <p:guide pos="79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702915"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3702915" fontAlgn="auto">
              <a:spcBef>
                <a:spcPts val="0"/>
              </a:spcBef>
              <a:spcAft>
                <a:spcPts val="0"/>
              </a:spcAft>
              <a:defRPr sz="1200">
                <a:latin typeface="+mn-lt"/>
              </a:defRPr>
            </a:lvl1pPr>
          </a:lstStyle>
          <a:p>
            <a:pPr>
              <a:defRPr/>
            </a:pPr>
            <a:fld id="{C7BE3BCC-3EFE-4C29-97D6-A1F82E2B4142}" type="datetimeFigureOut">
              <a:rPr lang="tr-TR"/>
              <a:pPr>
                <a:defRPr/>
              </a:pPr>
              <a:t>26.11.2024</a:t>
            </a:fld>
            <a:endParaRPr lang="tr-TR"/>
          </a:p>
        </p:txBody>
      </p:sp>
      <p:sp>
        <p:nvSpPr>
          <p:cNvPr id="4" name="Slayt Görüntüsü Yer Tutucusu 3"/>
          <p:cNvSpPr>
            <a:spLocks noGrp="1" noRot="1" noChangeAspect="1"/>
          </p:cNvSpPr>
          <p:nvPr>
            <p:ph type="sldImg" idx="2"/>
          </p:nvPr>
        </p:nvSpPr>
        <p:spPr>
          <a:xfrm>
            <a:off x="2338388" y="685800"/>
            <a:ext cx="2181225"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702915"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3702915" fontAlgn="auto">
              <a:spcBef>
                <a:spcPts val="0"/>
              </a:spcBef>
              <a:spcAft>
                <a:spcPts val="0"/>
              </a:spcAft>
              <a:defRPr sz="1200">
                <a:latin typeface="+mn-lt"/>
              </a:defRPr>
            </a:lvl1pPr>
          </a:lstStyle>
          <a:p>
            <a:pPr>
              <a:defRPr/>
            </a:pPr>
            <a:fld id="{CB6FC74D-0BD1-4146-B124-A35BAEB752D0}" type="slidenum">
              <a:rPr lang="tr-TR"/>
              <a:pPr>
                <a:defRPr/>
              </a:pPr>
              <a:t>‹#›</a:t>
            </a:fld>
            <a:endParaRPr lang="tr-TR"/>
          </a:p>
        </p:txBody>
      </p:sp>
    </p:spTree>
    <p:extLst>
      <p:ext uri="{BB962C8B-B14F-4D97-AF65-F5344CB8AC3E}">
        <p14:creationId xmlns:p14="http://schemas.microsoft.com/office/powerpoint/2010/main" val="3726586144"/>
      </p:ext>
    </p:extLst>
  </p:cSld>
  <p:clrMap bg1="lt1" tx1="dk1" bg2="lt2" tx2="dk2" accent1="accent1" accent2="accent2" accent3="accent3" accent4="accent4" accent5="accent5" accent6="accent6" hlink="hlink" folHlink="folHlink"/>
  <p:notesStyle>
    <a:lvl1pPr algn="l" defTabSz="3702050" rtl="0" eaLnBrk="0" fontAlgn="base" hangingPunct="0">
      <a:spcBef>
        <a:spcPct val="30000"/>
      </a:spcBef>
      <a:spcAft>
        <a:spcPct val="0"/>
      </a:spcAft>
      <a:defRPr sz="4900" kern="1200">
        <a:solidFill>
          <a:schemeClr val="tx1"/>
        </a:solidFill>
        <a:latin typeface="+mn-lt"/>
        <a:ea typeface="+mn-ea"/>
        <a:cs typeface="+mn-cs"/>
      </a:defRPr>
    </a:lvl1pPr>
    <a:lvl2pPr marL="1851025" algn="l" defTabSz="3702050" rtl="0" eaLnBrk="0" fontAlgn="base" hangingPunct="0">
      <a:spcBef>
        <a:spcPct val="30000"/>
      </a:spcBef>
      <a:spcAft>
        <a:spcPct val="0"/>
      </a:spcAft>
      <a:defRPr sz="4900" kern="1200">
        <a:solidFill>
          <a:schemeClr val="tx1"/>
        </a:solidFill>
        <a:latin typeface="+mn-lt"/>
        <a:ea typeface="+mn-ea"/>
        <a:cs typeface="+mn-cs"/>
      </a:defRPr>
    </a:lvl2pPr>
    <a:lvl3pPr marL="3702050" algn="l" defTabSz="3702050" rtl="0" eaLnBrk="0" fontAlgn="base" hangingPunct="0">
      <a:spcBef>
        <a:spcPct val="30000"/>
      </a:spcBef>
      <a:spcAft>
        <a:spcPct val="0"/>
      </a:spcAft>
      <a:defRPr sz="4900" kern="1200">
        <a:solidFill>
          <a:schemeClr val="tx1"/>
        </a:solidFill>
        <a:latin typeface="+mn-lt"/>
        <a:ea typeface="+mn-ea"/>
        <a:cs typeface="+mn-cs"/>
      </a:defRPr>
    </a:lvl3pPr>
    <a:lvl4pPr marL="5553075" algn="l" defTabSz="3702050" rtl="0" eaLnBrk="0" fontAlgn="base" hangingPunct="0">
      <a:spcBef>
        <a:spcPct val="30000"/>
      </a:spcBef>
      <a:spcAft>
        <a:spcPct val="0"/>
      </a:spcAft>
      <a:defRPr sz="4900" kern="1200">
        <a:solidFill>
          <a:schemeClr val="tx1"/>
        </a:solidFill>
        <a:latin typeface="+mn-lt"/>
        <a:ea typeface="+mn-ea"/>
        <a:cs typeface="+mn-cs"/>
      </a:defRPr>
    </a:lvl4pPr>
    <a:lvl5pPr marL="7405688" algn="l" defTabSz="3702050" rtl="0" eaLnBrk="0" fontAlgn="base" hangingPunct="0">
      <a:spcBef>
        <a:spcPct val="30000"/>
      </a:spcBef>
      <a:spcAft>
        <a:spcPct val="0"/>
      </a:spcAft>
      <a:defRPr sz="4900" kern="1200">
        <a:solidFill>
          <a:schemeClr val="tx1"/>
        </a:solidFill>
        <a:latin typeface="+mn-lt"/>
        <a:ea typeface="+mn-ea"/>
        <a:cs typeface="+mn-cs"/>
      </a:defRPr>
    </a:lvl5pPr>
    <a:lvl6pPr marL="9257279" algn="l" defTabSz="3702915" rtl="0" eaLnBrk="1" latinLnBrk="0" hangingPunct="1">
      <a:defRPr sz="4900" kern="1200">
        <a:solidFill>
          <a:schemeClr val="tx1"/>
        </a:solidFill>
        <a:latin typeface="+mn-lt"/>
        <a:ea typeface="+mn-ea"/>
        <a:cs typeface="+mn-cs"/>
      </a:defRPr>
    </a:lvl6pPr>
    <a:lvl7pPr marL="11108737" algn="l" defTabSz="3702915" rtl="0" eaLnBrk="1" latinLnBrk="0" hangingPunct="1">
      <a:defRPr sz="4900" kern="1200">
        <a:solidFill>
          <a:schemeClr val="tx1"/>
        </a:solidFill>
        <a:latin typeface="+mn-lt"/>
        <a:ea typeface="+mn-ea"/>
        <a:cs typeface="+mn-cs"/>
      </a:defRPr>
    </a:lvl7pPr>
    <a:lvl8pPr marL="12960194" algn="l" defTabSz="3702915" rtl="0" eaLnBrk="1" latinLnBrk="0" hangingPunct="1">
      <a:defRPr sz="4900" kern="1200">
        <a:solidFill>
          <a:schemeClr val="tx1"/>
        </a:solidFill>
        <a:latin typeface="+mn-lt"/>
        <a:ea typeface="+mn-ea"/>
        <a:cs typeface="+mn-cs"/>
      </a:defRPr>
    </a:lvl8pPr>
    <a:lvl9pPr marL="14811652" algn="l" defTabSz="3702915" rtl="0" eaLnBrk="1" latinLnBrk="0" hangingPunct="1">
      <a:defRPr sz="4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ayt Görüntüsü Yer Tutucusu 1"/>
          <p:cNvSpPr>
            <a:spLocks noGrp="1" noRot="1" noChangeAspect="1"/>
          </p:cNvSpPr>
          <p:nvPr>
            <p:ph type="sldImg"/>
          </p:nvPr>
        </p:nvSpPr>
        <p:spPr bwMode="auto">
          <a:noFill/>
          <a:ln>
            <a:solidFill>
              <a:srgbClr val="000000"/>
            </a:solidFill>
            <a:miter lim="800000"/>
            <a:headEnd/>
            <a:tailEnd/>
          </a:ln>
        </p:spPr>
      </p:sp>
      <p:sp>
        <p:nvSpPr>
          <p:cNvPr id="15362"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363"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3702050" fontAlgn="base">
              <a:spcBef>
                <a:spcPct val="0"/>
              </a:spcBef>
              <a:spcAft>
                <a:spcPct val="0"/>
              </a:spcAft>
              <a:defRPr/>
            </a:pPr>
            <a:fld id="{E03438BB-B4D0-442D-8072-0EAFFC3364F2}" type="slidenum">
              <a:rPr lang="tr-TR"/>
              <a:pPr defTabSz="3702050" fontAlgn="base">
                <a:spcBef>
                  <a:spcPct val="0"/>
                </a:spcBef>
                <a:spcAft>
                  <a:spcPct val="0"/>
                </a:spcAft>
                <a:defRPr/>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236" y="3520446"/>
            <a:ext cx="21422678" cy="24643080"/>
          </a:xfrm>
        </p:spPr>
        <p:txBody>
          <a:bodyPr/>
          <a:lstStyle>
            <a:lvl1pPr>
              <a:lnSpc>
                <a:spcPct val="100000"/>
              </a:lnSpc>
              <a:defRPr sz="32400"/>
            </a:lvl1pPr>
          </a:lstStyle>
          <a:p>
            <a:r>
              <a:rPr lang="tr-TR" smtClean="0"/>
              <a:t>Click to edit Master title style</a:t>
            </a:r>
            <a:endParaRPr lang="en-US" dirty="0"/>
          </a:p>
        </p:txBody>
      </p:sp>
      <p:sp>
        <p:nvSpPr>
          <p:cNvPr id="3" name="Subtitle 2"/>
          <p:cNvSpPr>
            <a:spLocks noGrp="1"/>
          </p:cNvSpPr>
          <p:nvPr>
            <p:ph type="subTitle" idx="1"/>
          </p:nvPr>
        </p:nvSpPr>
        <p:spPr>
          <a:xfrm>
            <a:off x="3780473" y="28603575"/>
            <a:ext cx="17642205" cy="7040880"/>
          </a:xfrm>
        </p:spPr>
        <p:txBody>
          <a:bodyPr>
            <a:normAutofit/>
          </a:bodyPr>
          <a:lstStyle>
            <a:lvl1pPr marL="0" indent="0" algn="ctr">
              <a:buNone/>
              <a:defRPr sz="9700">
                <a:solidFill>
                  <a:schemeClr val="tx1">
                    <a:tint val="75000"/>
                  </a:schemeClr>
                </a:solidFill>
              </a:defRPr>
            </a:lvl1pPr>
            <a:lvl2pPr marL="1851660" indent="0" algn="ctr">
              <a:buNone/>
              <a:defRPr>
                <a:solidFill>
                  <a:schemeClr val="tx1">
                    <a:tint val="75000"/>
                  </a:schemeClr>
                </a:solidFill>
              </a:defRPr>
            </a:lvl2pPr>
            <a:lvl3pPr marL="3703320" indent="0" algn="ctr">
              <a:buNone/>
              <a:defRPr>
                <a:solidFill>
                  <a:schemeClr val="tx1">
                    <a:tint val="75000"/>
                  </a:schemeClr>
                </a:solidFill>
              </a:defRPr>
            </a:lvl3pPr>
            <a:lvl4pPr marL="5554980" indent="0" algn="ctr">
              <a:buNone/>
              <a:defRPr>
                <a:solidFill>
                  <a:schemeClr val="tx1">
                    <a:tint val="75000"/>
                  </a:schemeClr>
                </a:solidFill>
              </a:defRPr>
            </a:lvl4pPr>
            <a:lvl5pPr marL="7406640" indent="0" algn="ctr">
              <a:buNone/>
              <a:defRPr>
                <a:solidFill>
                  <a:schemeClr val="tx1">
                    <a:tint val="75000"/>
                  </a:schemeClr>
                </a:solidFill>
              </a:defRPr>
            </a:lvl5pPr>
            <a:lvl6pPr marL="9258300" indent="0" algn="ctr">
              <a:buNone/>
              <a:defRPr>
                <a:solidFill>
                  <a:schemeClr val="tx1">
                    <a:tint val="75000"/>
                  </a:schemeClr>
                </a:solidFill>
              </a:defRPr>
            </a:lvl6pPr>
            <a:lvl7pPr marL="11109960" indent="0" algn="ctr">
              <a:buNone/>
              <a:defRPr>
                <a:solidFill>
                  <a:schemeClr val="tx1">
                    <a:tint val="75000"/>
                  </a:schemeClr>
                </a:solidFill>
              </a:defRPr>
            </a:lvl7pPr>
            <a:lvl8pPr marL="12961620" indent="0" algn="ctr">
              <a:buNone/>
              <a:defRPr>
                <a:solidFill>
                  <a:schemeClr val="tx1">
                    <a:tint val="75000"/>
                  </a:schemeClr>
                </a:solidFill>
              </a:defRPr>
            </a:lvl8pPr>
            <a:lvl9pPr marL="14813280" indent="0" algn="ctr">
              <a:buNone/>
              <a:defRPr>
                <a:solidFill>
                  <a:schemeClr val="tx1">
                    <a:tint val="75000"/>
                  </a:schemeClr>
                </a:solidFill>
              </a:defRPr>
            </a:lvl9pPr>
          </a:lstStyle>
          <a:p>
            <a:r>
              <a:rPr lang="tr-TR" smtClean="0"/>
              <a:t>Click to edit Master subtitle style</a:t>
            </a:r>
            <a:endParaRPr lang="en-US" dirty="0"/>
          </a:p>
        </p:txBody>
      </p:sp>
      <p:sp>
        <p:nvSpPr>
          <p:cNvPr id="4" name="Date Placeholder 6"/>
          <p:cNvSpPr>
            <a:spLocks noGrp="1"/>
          </p:cNvSpPr>
          <p:nvPr>
            <p:ph type="dt" sz="half" idx="10"/>
          </p:nvPr>
        </p:nvSpPr>
        <p:spPr/>
        <p:txBody>
          <a:bodyPr/>
          <a:lstStyle>
            <a:lvl1pPr>
              <a:defRPr/>
            </a:lvl1pPr>
          </a:lstStyle>
          <a:p>
            <a:pPr>
              <a:defRPr/>
            </a:pPr>
            <a:fld id="{A4CF695D-58BF-40AD-8CF2-619C4F9A07D4}" type="datetimeFigureOut">
              <a:rPr lang="tr-TR"/>
              <a:pPr>
                <a:defRPr/>
              </a:pPr>
              <a:t>26.11.2024</a:t>
            </a:fld>
            <a:endParaRPr lang="tr-TR"/>
          </a:p>
        </p:txBody>
      </p:sp>
      <p:sp>
        <p:nvSpPr>
          <p:cNvPr id="5" name="Slide Number Placeholder 7"/>
          <p:cNvSpPr>
            <a:spLocks noGrp="1"/>
          </p:cNvSpPr>
          <p:nvPr>
            <p:ph type="sldNum" sz="quarter" idx="11"/>
          </p:nvPr>
        </p:nvSpPr>
        <p:spPr/>
        <p:txBody>
          <a:bodyPr/>
          <a:lstStyle>
            <a:lvl1pPr>
              <a:defRPr/>
            </a:lvl1pPr>
          </a:lstStyle>
          <a:p>
            <a:pPr>
              <a:defRPr/>
            </a:pPr>
            <a:fld id="{6C553E20-A30C-483C-AE9C-63F0B34596E4}" type="slidenum">
              <a:rPr lang="en-US"/>
              <a:pPr>
                <a:defRPr/>
              </a:pPr>
              <a:t>‹#›</a:t>
            </a:fld>
            <a:endParaRPr lang="en-US"/>
          </a:p>
        </p:txBody>
      </p:sp>
      <p:sp>
        <p:nvSpPr>
          <p:cNvPr id="6" name="Footer Placeholder 8"/>
          <p:cNvSpPr>
            <a:spLocks noGrp="1"/>
          </p:cNvSpPr>
          <p:nvPr>
            <p:ph type="ftr" sz="quarter" idx="12"/>
          </p:nvPr>
        </p:nvSpPr>
        <p:spPr/>
        <p:txBody>
          <a:bodyPr/>
          <a:lstStyle>
            <a:lvl1pPr>
              <a:defRPr/>
            </a:lvl1pPr>
          </a:lstStyle>
          <a:p>
            <a:pPr>
              <a:defRPr/>
            </a:pPr>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BDDD9C-77B0-4D54-B994-9FCA4E2C414E}" type="datetimeFigureOut">
              <a:rPr lang="tr-TR"/>
              <a:pPr>
                <a:defRPr/>
              </a:pPr>
              <a:t>26.11.2024</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83C64883-B62A-48E4-A14B-DA81CD0FE991}"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586037"/>
            <a:ext cx="5670709" cy="33792557"/>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1260157" y="1586037"/>
            <a:ext cx="16592074" cy="33792557"/>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049CA0-847F-4159-8BEA-273C60010E94}" type="datetimeFigureOut">
              <a:rPr lang="tr-TR"/>
              <a:pPr>
                <a:defRPr/>
              </a:pPr>
              <a:t>26.11.2024</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4627210F-0F91-4153-B251-EB4E9077B09A}"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smtClean="0"/>
          </a:p>
        </p:txBody>
      </p:sp>
      <p:sp>
        <p:nvSpPr>
          <p:cNvPr id="4" name="Date Placeholder 3"/>
          <p:cNvSpPr>
            <a:spLocks noGrp="1"/>
          </p:cNvSpPr>
          <p:nvPr>
            <p:ph type="dt" sz="half" idx="10"/>
          </p:nvPr>
        </p:nvSpPr>
        <p:spPr/>
        <p:txBody>
          <a:bodyPr/>
          <a:lstStyle>
            <a:lvl1pPr>
              <a:defRPr/>
            </a:lvl1pPr>
          </a:lstStyle>
          <a:p>
            <a:pPr>
              <a:defRPr/>
            </a:pPr>
            <a:fld id="{C5B96D25-4328-4426-AF11-14B6BED5F637}" type="datetimeFigureOut">
              <a:rPr lang="tr-TR"/>
              <a:pPr>
                <a:defRPr/>
              </a:pPr>
              <a:t>26.11.2024</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155227AD-E854-4761-A268-81145D0CF6B9}"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6"/>
          <p:cNvSpPr/>
          <p:nvPr/>
        </p:nvSpPr>
        <p:spPr>
          <a:xfrm>
            <a:off x="12392025" y="22663150"/>
            <a:ext cx="233363" cy="488950"/>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70332" tIns="185166" rIns="370332" bIns="185166" anchor="ctr"/>
          <a:lstStyle/>
          <a:p>
            <a:pPr algn="ctr" defTabSz="3702915" fontAlgn="auto">
              <a:spcBef>
                <a:spcPts val="0"/>
              </a:spcBef>
              <a:spcAft>
                <a:spcPts val="0"/>
              </a:spcAft>
              <a:defRPr/>
            </a:pPr>
            <a:endParaRPr lang="en-US"/>
          </a:p>
        </p:txBody>
      </p:sp>
      <p:sp>
        <p:nvSpPr>
          <p:cNvPr id="5" name="Oval 7"/>
          <p:cNvSpPr/>
          <p:nvPr/>
        </p:nvSpPr>
        <p:spPr>
          <a:xfrm>
            <a:off x="12942888" y="22663150"/>
            <a:ext cx="233362" cy="488950"/>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70332" tIns="185166" rIns="370332" bIns="185166" anchor="ctr"/>
          <a:lstStyle/>
          <a:p>
            <a:pPr algn="ctr" defTabSz="3702915" fontAlgn="auto">
              <a:spcBef>
                <a:spcPts val="0"/>
              </a:spcBef>
              <a:spcAft>
                <a:spcPts val="0"/>
              </a:spcAft>
              <a:defRPr/>
            </a:pPr>
            <a:endParaRPr lang="en-US"/>
          </a:p>
        </p:txBody>
      </p:sp>
      <p:sp>
        <p:nvSpPr>
          <p:cNvPr id="6" name="Oval 8"/>
          <p:cNvSpPr/>
          <p:nvPr/>
        </p:nvSpPr>
        <p:spPr>
          <a:xfrm>
            <a:off x="11842750" y="22663150"/>
            <a:ext cx="233363" cy="488950"/>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70332" tIns="185166" rIns="370332" bIns="185166" anchor="ctr"/>
          <a:lstStyle/>
          <a:p>
            <a:pPr algn="ctr" defTabSz="3702915" fontAlgn="auto">
              <a:spcBef>
                <a:spcPts val="0"/>
              </a:spcBef>
              <a:spcAft>
                <a:spcPts val="0"/>
              </a:spcAft>
              <a:defRPr/>
            </a:pPr>
            <a:endParaRPr lang="en-US"/>
          </a:p>
        </p:txBody>
      </p:sp>
      <p:sp>
        <p:nvSpPr>
          <p:cNvPr id="2" name="Title 1"/>
          <p:cNvSpPr>
            <a:spLocks noGrp="1"/>
          </p:cNvSpPr>
          <p:nvPr>
            <p:ph type="title"/>
          </p:nvPr>
        </p:nvSpPr>
        <p:spPr>
          <a:xfrm>
            <a:off x="1990875" y="7920993"/>
            <a:ext cx="21422678" cy="14466808"/>
          </a:xfrm>
        </p:spPr>
        <p:txBody>
          <a:bodyPr/>
          <a:lstStyle>
            <a:lvl1pPr algn="ctr" defTabSz="3703320" rtl="0" eaLnBrk="1" latinLnBrk="0" hangingPunct="1">
              <a:lnSpc>
                <a:spcPct val="100000"/>
              </a:lnSpc>
              <a:spcBef>
                <a:spcPct val="0"/>
              </a:spcBef>
              <a:buNone/>
              <a:defRPr lang="en-US" sz="194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Click to edit Master title style</a:t>
            </a:r>
            <a:endParaRPr lang="en-US" dirty="0"/>
          </a:p>
        </p:txBody>
      </p:sp>
      <p:sp>
        <p:nvSpPr>
          <p:cNvPr id="3" name="Text Placeholder 2"/>
          <p:cNvSpPr>
            <a:spLocks noGrp="1"/>
          </p:cNvSpPr>
          <p:nvPr>
            <p:ph type="body" idx="1"/>
          </p:nvPr>
        </p:nvSpPr>
        <p:spPr>
          <a:xfrm>
            <a:off x="1990875" y="23497109"/>
            <a:ext cx="21422678" cy="6536647"/>
          </a:xfrm>
        </p:spPr>
        <p:txBody>
          <a:bodyPr/>
          <a:lstStyle>
            <a:lvl1pPr marL="0" indent="0" algn="ctr">
              <a:buNone/>
              <a:defRPr sz="8100">
                <a:solidFill>
                  <a:schemeClr val="tx1">
                    <a:tint val="75000"/>
                  </a:schemeClr>
                </a:solidFill>
              </a:defRPr>
            </a:lvl1pPr>
            <a:lvl2pPr marL="1851660" indent="0">
              <a:buNone/>
              <a:defRPr sz="7300">
                <a:solidFill>
                  <a:schemeClr val="tx1">
                    <a:tint val="75000"/>
                  </a:schemeClr>
                </a:solidFill>
              </a:defRPr>
            </a:lvl2pPr>
            <a:lvl3pPr marL="3703320" indent="0">
              <a:buNone/>
              <a:defRPr sz="6500">
                <a:solidFill>
                  <a:schemeClr val="tx1">
                    <a:tint val="75000"/>
                  </a:schemeClr>
                </a:solidFill>
              </a:defRPr>
            </a:lvl3pPr>
            <a:lvl4pPr marL="5554980" indent="0">
              <a:buNone/>
              <a:defRPr sz="5700">
                <a:solidFill>
                  <a:schemeClr val="tx1">
                    <a:tint val="75000"/>
                  </a:schemeClr>
                </a:solidFill>
              </a:defRPr>
            </a:lvl4pPr>
            <a:lvl5pPr marL="7406640" indent="0">
              <a:buNone/>
              <a:defRPr sz="5700">
                <a:solidFill>
                  <a:schemeClr val="tx1">
                    <a:tint val="75000"/>
                  </a:schemeClr>
                </a:solidFill>
              </a:defRPr>
            </a:lvl5pPr>
            <a:lvl6pPr marL="9258300" indent="0">
              <a:buNone/>
              <a:defRPr sz="5700">
                <a:solidFill>
                  <a:schemeClr val="tx1">
                    <a:tint val="75000"/>
                  </a:schemeClr>
                </a:solidFill>
              </a:defRPr>
            </a:lvl6pPr>
            <a:lvl7pPr marL="11109960" indent="0">
              <a:buNone/>
              <a:defRPr sz="5700">
                <a:solidFill>
                  <a:schemeClr val="tx1">
                    <a:tint val="75000"/>
                  </a:schemeClr>
                </a:solidFill>
              </a:defRPr>
            </a:lvl7pPr>
            <a:lvl8pPr marL="12961620" indent="0">
              <a:buNone/>
              <a:defRPr sz="5700">
                <a:solidFill>
                  <a:schemeClr val="tx1">
                    <a:tint val="75000"/>
                  </a:schemeClr>
                </a:solidFill>
              </a:defRPr>
            </a:lvl8pPr>
            <a:lvl9pPr marL="14813280" indent="0">
              <a:buNone/>
              <a:defRPr sz="5700">
                <a:solidFill>
                  <a:schemeClr val="tx1">
                    <a:tint val="75000"/>
                  </a:schemeClr>
                </a:solidFill>
              </a:defRPr>
            </a:lvl9pPr>
          </a:lstStyle>
          <a:p>
            <a:pPr lvl="0"/>
            <a:r>
              <a:rPr lang="tr-TR"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BFBAFC18-0232-4D33-ADD6-2A0CF549370E}" type="datetimeFigureOut">
              <a:rPr lang="tr-TR"/>
              <a:pPr>
                <a:defRPr/>
              </a:pPr>
              <a:t>26.11.2024</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FEB3D255-01B9-4B49-8921-DC59E4F08711}"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4" name="Content Placeholder 3"/>
          <p:cNvSpPr>
            <a:spLocks noGrp="1"/>
          </p:cNvSpPr>
          <p:nvPr>
            <p:ph sz="half" idx="2"/>
          </p:nvPr>
        </p:nvSpPr>
        <p:spPr>
          <a:xfrm>
            <a:off x="12811601" y="9241158"/>
            <a:ext cx="11131391" cy="26137436"/>
          </a:xfrm>
        </p:spPr>
        <p:txBody>
          <a:bodyPr/>
          <a:lstStyle>
            <a:lvl1pPr>
              <a:defRPr sz="9700"/>
            </a:lvl1pPr>
            <a:lvl2pPr>
              <a:defRPr sz="6500"/>
            </a:lvl2pPr>
            <a:lvl3pPr>
              <a:defRPr sz="6500"/>
            </a:lvl3pPr>
            <a:lvl4pPr>
              <a:defRPr sz="6500"/>
            </a:lvl4pPr>
            <a:lvl5pPr>
              <a:defRPr sz="6500"/>
            </a:lvl5pPr>
            <a:lvl6pPr>
              <a:defRPr sz="6500"/>
            </a:lvl6pPr>
            <a:lvl7pPr>
              <a:defRPr sz="6500"/>
            </a:lvl7pPr>
            <a:lvl8pPr>
              <a:defRPr sz="6500"/>
            </a:lvl8pPr>
            <a:lvl9pPr>
              <a:defRPr sz="65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smtClean="0"/>
          </a:p>
        </p:txBody>
      </p:sp>
      <p:sp>
        <p:nvSpPr>
          <p:cNvPr id="9" name="Content Placeholder 8"/>
          <p:cNvSpPr>
            <a:spLocks noGrp="1"/>
          </p:cNvSpPr>
          <p:nvPr>
            <p:ph sz="quarter" idx="13"/>
          </p:nvPr>
        </p:nvSpPr>
        <p:spPr>
          <a:xfrm>
            <a:off x="1008126" y="9241155"/>
            <a:ext cx="11139792" cy="26139267"/>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3"/>
          <p:cNvSpPr>
            <a:spLocks noGrp="1"/>
          </p:cNvSpPr>
          <p:nvPr>
            <p:ph type="dt" sz="half" idx="14"/>
          </p:nvPr>
        </p:nvSpPr>
        <p:spPr/>
        <p:txBody>
          <a:bodyPr/>
          <a:lstStyle>
            <a:lvl1pPr>
              <a:defRPr/>
            </a:lvl1pPr>
          </a:lstStyle>
          <a:p>
            <a:pPr>
              <a:defRPr/>
            </a:pPr>
            <a:fld id="{59AAE57C-DFBE-4CA4-87FC-2CDD9E73D5D6}" type="datetimeFigureOut">
              <a:rPr lang="tr-TR"/>
              <a:pPr>
                <a:defRPr/>
              </a:pPr>
              <a:t>26.11.2024</a:t>
            </a:fld>
            <a:endParaRPr lang="tr-TR"/>
          </a:p>
        </p:txBody>
      </p:sp>
      <p:sp>
        <p:nvSpPr>
          <p:cNvPr id="6" name="Footer Placeholder 4"/>
          <p:cNvSpPr>
            <a:spLocks noGrp="1"/>
          </p:cNvSpPr>
          <p:nvPr>
            <p:ph type="ftr" sz="quarter" idx="15"/>
          </p:nvPr>
        </p:nvSpPr>
        <p:spPr/>
        <p:txBody>
          <a:bodyPr/>
          <a:lstStyle>
            <a:lvl1pPr>
              <a:defRPr/>
            </a:lvl1pPr>
          </a:lstStyle>
          <a:p>
            <a:pPr>
              <a:defRPr/>
            </a:pPr>
            <a:endParaRPr lang="tr-TR"/>
          </a:p>
        </p:txBody>
      </p:sp>
      <p:sp>
        <p:nvSpPr>
          <p:cNvPr id="7" name="Slide Number Placeholder 5"/>
          <p:cNvSpPr>
            <a:spLocks noGrp="1"/>
          </p:cNvSpPr>
          <p:nvPr>
            <p:ph type="sldNum" sz="quarter" idx="16"/>
          </p:nvPr>
        </p:nvSpPr>
        <p:spPr/>
        <p:txBody>
          <a:bodyPr/>
          <a:lstStyle>
            <a:lvl1pPr>
              <a:defRPr/>
            </a:lvl1pPr>
          </a:lstStyle>
          <a:p>
            <a:pPr>
              <a:defRPr/>
            </a:pPr>
            <a:fld id="{4F605E86-3C2A-47A0-AF82-9E61E38D64F8}"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260158" y="9241155"/>
            <a:ext cx="11135768" cy="3520440"/>
          </a:xfrm>
        </p:spPr>
        <p:txBody>
          <a:bodyPr anchor="b">
            <a:noAutofit/>
          </a:bodyPr>
          <a:lstStyle>
            <a:lvl1pPr marL="0" indent="0" algn="ctr">
              <a:buNone/>
              <a:defRPr sz="9700" b="0"/>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tr-TR" smtClean="0"/>
              <a:t>Click to edit Master text styles</a:t>
            </a:r>
          </a:p>
        </p:txBody>
      </p:sp>
      <p:sp>
        <p:nvSpPr>
          <p:cNvPr id="5" name="Text Placeholder 4"/>
          <p:cNvSpPr>
            <a:spLocks noGrp="1"/>
          </p:cNvSpPr>
          <p:nvPr>
            <p:ph type="body" sz="quarter" idx="3"/>
          </p:nvPr>
        </p:nvSpPr>
        <p:spPr>
          <a:xfrm>
            <a:off x="12811603" y="9241155"/>
            <a:ext cx="11140142" cy="3520440"/>
          </a:xfrm>
        </p:spPr>
        <p:txBody>
          <a:bodyPr anchor="b">
            <a:noAutofit/>
          </a:bodyPr>
          <a:lstStyle>
            <a:lvl1pPr marL="0" indent="0" algn="ctr">
              <a:buNone/>
              <a:defRPr sz="9700" b="0"/>
            </a:lvl1pPr>
            <a:lvl2pPr marL="1851660" indent="0">
              <a:buNone/>
              <a:defRPr sz="8100" b="1"/>
            </a:lvl2pPr>
            <a:lvl3pPr marL="3703320" indent="0">
              <a:buNone/>
              <a:defRPr sz="7300" b="1"/>
            </a:lvl3pPr>
            <a:lvl4pPr marL="5554980" indent="0">
              <a:buNone/>
              <a:defRPr sz="6500" b="1"/>
            </a:lvl4pPr>
            <a:lvl5pPr marL="7406640" indent="0">
              <a:buNone/>
              <a:defRPr sz="6500" b="1"/>
            </a:lvl5pPr>
            <a:lvl6pPr marL="9258300" indent="0">
              <a:buNone/>
              <a:defRPr sz="6500" b="1"/>
            </a:lvl6pPr>
            <a:lvl7pPr marL="11109960" indent="0">
              <a:buNone/>
              <a:defRPr sz="6500" b="1"/>
            </a:lvl7pPr>
            <a:lvl8pPr marL="12961620" indent="0">
              <a:buNone/>
              <a:defRPr sz="6500" b="1"/>
            </a:lvl8pPr>
            <a:lvl9pPr marL="14813280" indent="0">
              <a:buNone/>
              <a:defRPr sz="6500" b="1"/>
            </a:lvl9pPr>
          </a:lstStyle>
          <a:p>
            <a:pPr lvl="0"/>
            <a:r>
              <a:rPr lang="tr-TR" smtClean="0"/>
              <a:t>Click to edit Master text styles</a:t>
            </a:r>
          </a:p>
        </p:txBody>
      </p:sp>
      <p:sp>
        <p:nvSpPr>
          <p:cNvPr id="11" name="Content Placeholder 10"/>
          <p:cNvSpPr>
            <a:spLocks noGrp="1"/>
          </p:cNvSpPr>
          <p:nvPr>
            <p:ph sz="quarter" idx="13"/>
          </p:nvPr>
        </p:nvSpPr>
        <p:spPr>
          <a:xfrm>
            <a:off x="1260158" y="12779197"/>
            <a:ext cx="11139792" cy="22601225"/>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13" name="Content Placeholder 12"/>
          <p:cNvSpPr>
            <a:spLocks noGrp="1"/>
          </p:cNvSpPr>
          <p:nvPr>
            <p:ph sz="quarter" idx="14"/>
          </p:nvPr>
        </p:nvSpPr>
        <p:spPr>
          <a:xfrm>
            <a:off x="12878810" y="12779200"/>
            <a:ext cx="11139792" cy="22598655"/>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2216A73D-21D7-400C-82EF-F559A2311339}" type="datetimeFigureOut">
              <a:rPr lang="tr-TR"/>
              <a:pPr>
                <a:defRPr/>
              </a:pPr>
              <a:t>26.11.2024</a:t>
            </a:fld>
            <a:endParaRPr lang="tr-TR"/>
          </a:p>
        </p:txBody>
      </p:sp>
      <p:sp>
        <p:nvSpPr>
          <p:cNvPr id="8" name="Footer Placeholder 4"/>
          <p:cNvSpPr>
            <a:spLocks noGrp="1"/>
          </p:cNvSpPr>
          <p:nvPr>
            <p:ph type="ftr" sz="quarter" idx="16"/>
          </p:nvPr>
        </p:nvSpPr>
        <p:spPr/>
        <p:txBody>
          <a:bodyPr/>
          <a:lstStyle>
            <a:lvl1pPr>
              <a:defRPr/>
            </a:lvl1pPr>
          </a:lstStyle>
          <a:p>
            <a:pPr>
              <a:defRPr/>
            </a:pPr>
            <a:endParaRPr lang="tr-TR"/>
          </a:p>
        </p:txBody>
      </p:sp>
      <p:sp>
        <p:nvSpPr>
          <p:cNvPr id="9" name="Slide Number Placeholder 5"/>
          <p:cNvSpPr>
            <a:spLocks noGrp="1"/>
          </p:cNvSpPr>
          <p:nvPr>
            <p:ph type="sldNum" sz="quarter" idx="17"/>
          </p:nvPr>
        </p:nvSpPr>
        <p:spPr/>
        <p:txBody>
          <a:bodyPr/>
          <a:lstStyle>
            <a:lvl1pPr>
              <a:defRPr/>
            </a:lvl1pPr>
          </a:lstStyle>
          <a:p>
            <a:pPr>
              <a:defRPr/>
            </a:pPr>
            <a:fld id="{0D1D6572-AC53-49C1-9900-8E510EE4A01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AA960EA-A926-4E0F-A0E0-B0105EF19105}" type="datetimeFigureOut">
              <a:rPr lang="tr-TR"/>
              <a:pPr>
                <a:defRPr/>
              </a:pPr>
              <a:t>26.11.2024</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A098AB98-F3B5-4504-9CBD-55DECE7D48B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B9CD53-2718-4982-94E0-037799B8B0D1}" type="datetimeFigureOut">
              <a:rPr lang="tr-TR"/>
              <a:pPr>
                <a:defRPr/>
              </a:pPr>
              <a:t>26.11.2024</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AEAC09A4-CF59-4398-A15C-D6C3F7074A8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81410" y="1540192"/>
            <a:ext cx="8291663" cy="12101513"/>
          </a:xfrm>
        </p:spPr>
        <p:txBody>
          <a:bodyPr/>
          <a:lstStyle>
            <a:lvl1pPr algn="ctr">
              <a:lnSpc>
                <a:spcPct val="100000"/>
              </a:lnSpc>
              <a:defRPr sz="11300" b="0">
                <a:effectLst>
                  <a:outerShdw blurRad="50800" dist="25400" dir="5400000" algn="t" rotWithShape="0">
                    <a:prstClr val="black">
                      <a:alpha val="25000"/>
                    </a:prstClr>
                  </a:outerShdw>
                </a:effectLst>
              </a:defRPr>
            </a:lvl1pPr>
          </a:lstStyle>
          <a:p>
            <a:r>
              <a:rPr lang="tr-TR" smtClean="0"/>
              <a:t>Click to edit Master title style</a:t>
            </a:r>
            <a:endParaRPr lang="en-US" dirty="0"/>
          </a:p>
        </p:txBody>
      </p:sp>
      <p:sp>
        <p:nvSpPr>
          <p:cNvPr id="3" name="Content Placeholder 2"/>
          <p:cNvSpPr>
            <a:spLocks noGrp="1"/>
          </p:cNvSpPr>
          <p:nvPr>
            <p:ph idx="1"/>
          </p:nvPr>
        </p:nvSpPr>
        <p:spPr>
          <a:xfrm>
            <a:off x="1982123" y="1576866"/>
            <a:ext cx="13769847" cy="33801728"/>
          </a:xfrm>
        </p:spPr>
        <p:txBody>
          <a:bodyPr/>
          <a:lstStyle>
            <a:lvl1pPr>
              <a:defRPr sz="13000"/>
            </a:lvl1pPr>
            <a:lvl2pPr>
              <a:defRPr sz="11300"/>
            </a:lvl2pPr>
            <a:lvl3pPr>
              <a:defRPr sz="9700"/>
            </a:lvl3pPr>
            <a:lvl4pPr>
              <a:defRPr sz="8100"/>
            </a:lvl4pPr>
            <a:lvl5pPr>
              <a:defRPr sz="8100"/>
            </a:lvl5pPr>
            <a:lvl6pPr>
              <a:defRPr sz="8100"/>
            </a:lvl6pPr>
            <a:lvl7pPr>
              <a:defRPr sz="8100"/>
            </a:lvl7pPr>
            <a:lvl8pPr>
              <a:defRPr sz="8100"/>
            </a:lvl8pPr>
            <a:lvl9pPr>
              <a:defRPr sz="81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16281410" y="14081763"/>
            <a:ext cx="8291663" cy="21296831"/>
          </a:xfrm>
        </p:spPr>
        <p:txBody>
          <a:bodyPr>
            <a:normAutofit/>
          </a:bodyPr>
          <a:lstStyle>
            <a:lvl1pPr marL="0" indent="0" algn="ctr">
              <a:lnSpc>
                <a:spcPct val="125000"/>
              </a:lnSpc>
              <a:buNone/>
              <a:defRPr sz="65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tr-TR"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B02B1B4-89E9-4838-819F-266BF4B3703E}" type="datetimeFigureOut">
              <a:rPr lang="tr-TR"/>
              <a:pPr>
                <a:defRPr/>
              </a:pPr>
              <a:t>26.11.2024</a:t>
            </a:fld>
            <a:endParaRPr lang="tr-TR"/>
          </a:p>
        </p:txBody>
      </p:sp>
      <p:sp>
        <p:nvSpPr>
          <p:cNvPr id="6" name="Footer Placeholder 5"/>
          <p:cNvSpPr>
            <a:spLocks noGrp="1"/>
          </p:cNvSpPr>
          <p:nvPr>
            <p:ph type="ftr" sz="quarter" idx="11"/>
          </p:nvPr>
        </p:nvSpPr>
        <p:spPr/>
        <p:txBody>
          <a:bodyPr/>
          <a:lstStyle>
            <a:lvl1pPr>
              <a:defRPr/>
            </a:lvl1pPr>
          </a:lstStyle>
          <a:p>
            <a:pPr>
              <a:defRPr/>
            </a:pPr>
            <a:endParaRPr lang="tr-TR"/>
          </a:p>
        </p:txBody>
      </p:sp>
      <p:sp>
        <p:nvSpPr>
          <p:cNvPr id="7" name="Slide Number Placeholder 6"/>
          <p:cNvSpPr>
            <a:spLocks noGrp="1"/>
          </p:cNvSpPr>
          <p:nvPr>
            <p:ph type="sldNum" sz="quarter" idx="12"/>
          </p:nvPr>
        </p:nvSpPr>
        <p:spPr/>
        <p:txBody>
          <a:bodyPr/>
          <a:lstStyle>
            <a:lvl1pPr>
              <a:defRPr/>
            </a:lvl1pPr>
          </a:lstStyle>
          <a:p>
            <a:pPr>
              <a:defRPr/>
            </a:pPr>
            <a:fld id="{900039DB-C75D-44CC-A795-47AF1D09724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29331" y="1320165"/>
            <a:ext cx="15743215" cy="5170646"/>
          </a:xfrm>
        </p:spPr>
        <p:txBody>
          <a:bodyPr/>
          <a:lstStyle>
            <a:lvl1pPr algn="ctr">
              <a:lnSpc>
                <a:spcPct val="100000"/>
              </a:lnSpc>
              <a:defRPr sz="11300" b="0"/>
            </a:lvl1pPr>
          </a:lstStyle>
          <a:p>
            <a:r>
              <a:rPr lang="tr-TR" smtClean="0"/>
              <a:t>Click to edit Master title style</a:t>
            </a:r>
            <a:endParaRPr lang="en-US" dirty="0"/>
          </a:p>
        </p:txBody>
      </p:sp>
      <p:sp>
        <p:nvSpPr>
          <p:cNvPr id="3" name="Picture Placeholder 2"/>
          <p:cNvSpPr>
            <a:spLocks noGrp="1"/>
          </p:cNvSpPr>
          <p:nvPr>
            <p:ph type="pic" idx="1"/>
          </p:nvPr>
        </p:nvSpPr>
        <p:spPr>
          <a:xfrm>
            <a:off x="4156772" y="6600825"/>
            <a:ext cx="16688333" cy="26224529"/>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13000"/>
            </a:lvl1pPr>
            <a:lvl2pPr marL="1851660" indent="0">
              <a:buNone/>
              <a:defRPr sz="11300"/>
            </a:lvl2pPr>
            <a:lvl3pPr marL="3703320" indent="0">
              <a:buNone/>
              <a:defRPr sz="9700"/>
            </a:lvl3pPr>
            <a:lvl4pPr marL="5554980" indent="0">
              <a:buNone/>
              <a:defRPr sz="8100"/>
            </a:lvl4pPr>
            <a:lvl5pPr marL="7406640" indent="0">
              <a:buNone/>
              <a:defRPr sz="8100"/>
            </a:lvl5pPr>
            <a:lvl6pPr marL="9258300" indent="0">
              <a:buNone/>
              <a:defRPr sz="8100"/>
            </a:lvl6pPr>
            <a:lvl7pPr marL="11109960" indent="0">
              <a:buNone/>
              <a:defRPr sz="8100"/>
            </a:lvl7pPr>
            <a:lvl8pPr marL="12961620" indent="0">
              <a:buNone/>
              <a:defRPr sz="8100"/>
            </a:lvl8pPr>
            <a:lvl9pPr marL="14813280" indent="0">
              <a:buNone/>
              <a:defRPr sz="8100"/>
            </a:lvl9pPr>
          </a:lstStyle>
          <a:p>
            <a:pPr lvl="0"/>
            <a:r>
              <a:rPr lang="tr-TR" noProof="0" smtClean="0"/>
              <a:t>Drag picture to placeholder or click icon to add</a:t>
            </a:r>
            <a:endParaRPr lang="en-US" noProof="0" dirty="0"/>
          </a:p>
        </p:txBody>
      </p:sp>
      <p:sp>
        <p:nvSpPr>
          <p:cNvPr id="4" name="Text Placeholder 3"/>
          <p:cNvSpPr>
            <a:spLocks noGrp="1"/>
          </p:cNvSpPr>
          <p:nvPr>
            <p:ph type="body" sz="half" idx="2"/>
          </p:nvPr>
        </p:nvSpPr>
        <p:spPr>
          <a:xfrm>
            <a:off x="4629331" y="33554194"/>
            <a:ext cx="15743215" cy="3080385"/>
          </a:xfrm>
        </p:spPr>
        <p:txBody>
          <a:bodyPr>
            <a:normAutofit/>
          </a:bodyPr>
          <a:lstStyle>
            <a:lvl1pPr marL="0" indent="0" algn="ctr">
              <a:buNone/>
              <a:defRPr sz="6500"/>
            </a:lvl1pPr>
            <a:lvl2pPr marL="1851660" indent="0">
              <a:buNone/>
              <a:defRPr sz="4900"/>
            </a:lvl2pPr>
            <a:lvl3pPr marL="3703320" indent="0">
              <a:buNone/>
              <a:defRPr sz="4100"/>
            </a:lvl3pPr>
            <a:lvl4pPr marL="5554980" indent="0">
              <a:buNone/>
              <a:defRPr sz="3600"/>
            </a:lvl4pPr>
            <a:lvl5pPr marL="7406640" indent="0">
              <a:buNone/>
              <a:defRPr sz="3600"/>
            </a:lvl5pPr>
            <a:lvl6pPr marL="9258300" indent="0">
              <a:buNone/>
              <a:defRPr sz="3600"/>
            </a:lvl6pPr>
            <a:lvl7pPr marL="11109960" indent="0">
              <a:buNone/>
              <a:defRPr sz="3600"/>
            </a:lvl7pPr>
            <a:lvl8pPr marL="12961620" indent="0">
              <a:buNone/>
              <a:defRPr sz="3600"/>
            </a:lvl8pPr>
            <a:lvl9pPr marL="14813280" indent="0">
              <a:buNone/>
              <a:defRPr sz="3600"/>
            </a:lvl9pPr>
          </a:lstStyle>
          <a:p>
            <a:pPr lvl="0"/>
            <a:r>
              <a:rPr lang="tr-TR"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C7EEEB-E254-4222-BF9F-36B06C5E5618}" type="datetimeFigureOut">
              <a:rPr lang="tr-TR"/>
              <a:pPr>
                <a:defRPr/>
              </a:pPr>
              <a:t>26.11.2024</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4D54937A-E70B-46D2-9C96-86A7B686748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475" y="0"/>
            <a:ext cx="22682200" cy="9240838"/>
          </a:xfrm>
          <a:prstGeom prst="rect">
            <a:avLst/>
          </a:prstGeom>
        </p:spPr>
        <p:txBody>
          <a:bodyPr vert="horz" lIns="370332" tIns="185166" rIns="370332" bIns="185166" rtlCol="0" anchor="b">
            <a:noAutofit/>
          </a:bodyPr>
          <a:lstStyle/>
          <a:p>
            <a:r>
              <a:rPr lang="tr-TR" smtClean="0"/>
              <a:t>Click to edit Master title style</a:t>
            </a:r>
            <a:endParaRPr lang="en-US" dirty="0"/>
          </a:p>
        </p:txBody>
      </p:sp>
      <p:sp>
        <p:nvSpPr>
          <p:cNvPr id="1027" name="Text Placeholder 2"/>
          <p:cNvSpPr>
            <a:spLocks noGrp="1"/>
          </p:cNvSpPr>
          <p:nvPr>
            <p:ph type="body" idx="1"/>
          </p:nvPr>
        </p:nvSpPr>
        <p:spPr bwMode="auto">
          <a:xfrm>
            <a:off x="1260475" y="9240838"/>
            <a:ext cx="22682200" cy="26138187"/>
          </a:xfrm>
          <a:prstGeom prst="rect">
            <a:avLst/>
          </a:prstGeom>
          <a:noFill/>
          <a:ln w="9525">
            <a:noFill/>
            <a:miter lim="800000"/>
            <a:headEnd/>
            <a:tailEnd/>
          </a:ln>
        </p:spPr>
        <p:txBody>
          <a:bodyPr vert="horz" wrap="square" lIns="370332" tIns="185166" rIns="370332" bIns="185166"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smtClean="0"/>
          </a:p>
        </p:txBody>
      </p:sp>
      <p:sp>
        <p:nvSpPr>
          <p:cNvPr id="4" name="Date Placeholder 3"/>
          <p:cNvSpPr>
            <a:spLocks noGrp="1"/>
          </p:cNvSpPr>
          <p:nvPr>
            <p:ph type="dt" sz="half" idx="2"/>
          </p:nvPr>
        </p:nvSpPr>
        <p:spPr>
          <a:xfrm>
            <a:off x="17538700" y="36707763"/>
            <a:ext cx="5749925" cy="2108200"/>
          </a:xfrm>
          <a:prstGeom prst="rect">
            <a:avLst/>
          </a:prstGeom>
        </p:spPr>
        <p:txBody>
          <a:bodyPr vert="horz" lIns="370332" tIns="185166" rIns="185166" bIns="185166" rtlCol="0" anchor="ctr"/>
          <a:lstStyle>
            <a:lvl1pPr algn="r" defTabSz="3702915" fontAlgn="auto">
              <a:spcBef>
                <a:spcPts val="0"/>
              </a:spcBef>
              <a:spcAft>
                <a:spcPts val="0"/>
              </a:spcAft>
              <a:defRPr sz="4900">
                <a:solidFill>
                  <a:schemeClr val="tx1">
                    <a:lumMod val="65000"/>
                    <a:lumOff val="35000"/>
                  </a:schemeClr>
                </a:solidFill>
                <a:latin typeface="Century Gothic" pitchFamily="34" charset="0"/>
              </a:defRPr>
            </a:lvl1pPr>
          </a:lstStyle>
          <a:p>
            <a:pPr>
              <a:defRPr/>
            </a:pPr>
            <a:fld id="{1037C072-0CB5-4002-9E36-1048FA9C4512}" type="datetimeFigureOut">
              <a:rPr lang="tr-TR"/>
              <a:pPr>
                <a:defRPr/>
              </a:pPr>
              <a:t>26.11.2024</a:t>
            </a:fld>
            <a:endParaRPr lang="tr-TR"/>
          </a:p>
        </p:txBody>
      </p:sp>
      <p:sp>
        <p:nvSpPr>
          <p:cNvPr id="5" name="Footer Placeholder 4"/>
          <p:cNvSpPr>
            <a:spLocks noGrp="1"/>
          </p:cNvSpPr>
          <p:nvPr>
            <p:ph type="ftr" sz="quarter" idx="3"/>
          </p:nvPr>
        </p:nvSpPr>
        <p:spPr>
          <a:xfrm>
            <a:off x="1816100" y="36707763"/>
            <a:ext cx="7850188" cy="2108200"/>
          </a:xfrm>
          <a:prstGeom prst="rect">
            <a:avLst/>
          </a:prstGeom>
        </p:spPr>
        <p:txBody>
          <a:bodyPr vert="horz" lIns="185166" tIns="185166" rIns="370332" bIns="185166" rtlCol="0" anchor="ctr"/>
          <a:lstStyle>
            <a:lvl1pPr algn="l" defTabSz="3702915" fontAlgn="auto">
              <a:spcBef>
                <a:spcPts val="0"/>
              </a:spcBef>
              <a:spcAft>
                <a:spcPts val="0"/>
              </a:spcAft>
              <a:defRPr sz="4900">
                <a:solidFill>
                  <a:schemeClr val="tx1">
                    <a:lumMod val="65000"/>
                    <a:lumOff val="35000"/>
                  </a:schemeClr>
                </a:solidFill>
                <a:latin typeface="Century Gothic" pitchFamily="34" charset="0"/>
              </a:defRPr>
            </a:lvl1pPr>
          </a:lstStyle>
          <a:p>
            <a:pPr>
              <a:defRPr/>
            </a:pPr>
            <a:endParaRPr lang="tr-TR"/>
          </a:p>
        </p:txBody>
      </p:sp>
      <p:sp>
        <p:nvSpPr>
          <p:cNvPr id="6" name="Slide Number Placeholder 5"/>
          <p:cNvSpPr>
            <a:spLocks noGrp="1"/>
          </p:cNvSpPr>
          <p:nvPr>
            <p:ph type="sldNum" sz="quarter" idx="4"/>
          </p:nvPr>
        </p:nvSpPr>
        <p:spPr>
          <a:xfrm>
            <a:off x="23547388" y="36707763"/>
            <a:ext cx="1549400" cy="2108200"/>
          </a:xfrm>
          <a:prstGeom prst="rect">
            <a:avLst/>
          </a:prstGeom>
        </p:spPr>
        <p:txBody>
          <a:bodyPr vert="horz" lIns="111100" tIns="185166" rIns="185166" bIns="185166" rtlCol="0" anchor="ctr"/>
          <a:lstStyle>
            <a:lvl1pPr algn="l" defTabSz="3702915" fontAlgn="auto">
              <a:spcBef>
                <a:spcPts val="0"/>
              </a:spcBef>
              <a:spcAft>
                <a:spcPts val="0"/>
              </a:spcAft>
              <a:defRPr sz="4900">
                <a:solidFill>
                  <a:schemeClr val="tx1">
                    <a:lumMod val="65000"/>
                    <a:lumOff val="35000"/>
                  </a:schemeClr>
                </a:solidFill>
                <a:latin typeface="Century Gothic" pitchFamily="34" charset="0"/>
              </a:defRPr>
            </a:lvl1pPr>
          </a:lstStyle>
          <a:p>
            <a:pPr>
              <a:defRPr/>
            </a:pPr>
            <a:fld id="{5FEAF56A-B476-4158-8510-3FE1AB8EC573}" type="slidenum">
              <a:rPr lang="tr-TR"/>
              <a:pPr>
                <a:defRPr/>
              </a:pPr>
              <a:t>‹#›</a:t>
            </a:fld>
            <a:endParaRPr lang="tr-TR"/>
          </a:p>
        </p:txBody>
      </p:sp>
      <p:sp>
        <p:nvSpPr>
          <p:cNvPr id="7" name="Oval 6"/>
          <p:cNvSpPr/>
          <p:nvPr/>
        </p:nvSpPr>
        <p:spPr>
          <a:xfrm>
            <a:off x="23312438" y="37533263"/>
            <a:ext cx="233362" cy="49053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70332" tIns="185166" rIns="370332" bIns="185166" anchor="ctr"/>
          <a:lstStyle/>
          <a:p>
            <a:pPr algn="ctr" defTabSz="3703320" fontAlgn="auto">
              <a:spcBef>
                <a:spcPts val="0"/>
              </a:spcBef>
              <a:spcAft>
                <a:spcPts val="0"/>
              </a:spcAft>
              <a:defRPr/>
            </a:pPr>
            <a:endParaRPr lang="en-US"/>
          </a:p>
        </p:txBody>
      </p:sp>
      <p:sp>
        <p:nvSpPr>
          <p:cNvPr id="8" name="Oval 7"/>
          <p:cNvSpPr/>
          <p:nvPr/>
        </p:nvSpPr>
        <p:spPr>
          <a:xfrm>
            <a:off x="1568450" y="37533263"/>
            <a:ext cx="233363" cy="490537"/>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70332" tIns="185166" rIns="370332" bIns="185166" anchor="ctr"/>
          <a:lstStyle/>
          <a:p>
            <a:pPr algn="ctr" defTabSz="3702915"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193" r:id="rId1"/>
    <p:sldLayoutId id="2147484192" r:id="rId2"/>
    <p:sldLayoutId id="2147484194" r:id="rId3"/>
    <p:sldLayoutId id="2147484191" r:id="rId4"/>
    <p:sldLayoutId id="2147484190" r:id="rId5"/>
    <p:sldLayoutId id="2147484189" r:id="rId6"/>
    <p:sldLayoutId id="2147484188" r:id="rId7"/>
    <p:sldLayoutId id="2147484195" r:id="rId8"/>
    <p:sldLayoutId id="2147484187" r:id="rId9"/>
    <p:sldLayoutId id="2147484186" r:id="rId10"/>
    <p:sldLayoutId id="2147484185" r:id="rId11"/>
  </p:sldLayoutIdLst>
  <p:txStyles>
    <p:titleStyle>
      <a:lvl1pPr algn="ctr" defTabSz="3702050" rtl="0" eaLnBrk="0" fontAlgn="base" hangingPunct="0">
        <a:lnSpc>
          <a:spcPts val="23490"/>
        </a:lnSpc>
        <a:spcBef>
          <a:spcPct val="0"/>
        </a:spcBef>
        <a:spcAft>
          <a:spcPct val="0"/>
        </a:spcAft>
        <a:defRPr sz="21900" kern="1200">
          <a:solidFill>
            <a:schemeClr val="tx2"/>
          </a:solidFill>
          <a:effectLst>
            <a:outerShdw blurRad="63500" dist="38100" dir="5400000" algn="t" rotWithShape="0">
              <a:prstClr val="black">
                <a:alpha val="25000"/>
              </a:prstClr>
            </a:outerShdw>
          </a:effectLst>
          <a:latin typeface="+mn-lt"/>
          <a:ea typeface="+mj-ea"/>
          <a:cs typeface="+mj-cs"/>
        </a:defRPr>
      </a:lvl1pPr>
      <a:lvl2pPr algn="ctr" defTabSz="3702050" rtl="0" eaLnBrk="0" fontAlgn="base" hangingPunct="0">
        <a:spcBef>
          <a:spcPct val="0"/>
        </a:spcBef>
        <a:spcAft>
          <a:spcPct val="0"/>
        </a:spcAft>
        <a:defRPr sz="21900">
          <a:solidFill>
            <a:schemeClr val="tx2"/>
          </a:solidFill>
          <a:latin typeface="Palatino Linotype" pitchFamily="18" charset="0"/>
        </a:defRPr>
      </a:lvl2pPr>
      <a:lvl3pPr algn="ctr" defTabSz="3702050" rtl="0" eaLnBrk="0" fontAlgn="base" hangingPunct="0">
        <a:spcBef>
          <a:spcPct val="0"/>
        </a:spcBef>
        <a:spcAft>
          <a:spcPct val="0"/>
        </a:spcAft>
        <a:defRPr sz="21900">
          <a:solidFill>
            <a:schemeClr val="tx2"/>
          </a:solidFill>
          <a:latin typeface="Palatino Linotype" pitchFamily="18" charset="0"/>
        </a:defRPr>
      </a:lvl3pPr>
      <a:lvl4pPr algn="ctr" defTabSz="3702050" rtl="0" eaLnBrk="0" fontAlgn="base" hangingPunct="0">
        <a:spcBef>
          <a:spcPct val="0"/>
        </a:spcBef>
        <a:spcAft>
          <a:spcPct val="0"/>
        </a:spcAft>
        <a:defRPr sz="21900">
          <a:solidFill>
            <a:schemeClr val="tx2"/>
          </a:solidFill>
          <a:latin typeface="Palatino Linotype" pitchFamily="18" charset="0"/>
        </a:defRPr>
      </a:lvl4pPr>
      <a:lvl5pPr algn="ctr" defTabSz="3702050" rtl="0" eaLnBrk="0" fontAlgn="base" hangingPunct="0">
        <a:spcBef>
          <a:spcPct val="0"/>
        </a:spcBef>
        <a:spcAft>
          <a:spcPct val="0"/>
        </a:spcAft>
        <a:defRPr sz="21900">
          <a:solidFill>
            <a:schemeClr val="tx2"/>
          </a:solidFill>
          <a:latin typeface="Palatino Linotype" pitchFamily="18" charset="0"/>
        </a:defRPr>
      </a:lvl5pPr>
      <a:lvl6pPr marL="457200" algn="ctr" defTabSz="3702050" rtl="0" fontAlgn="base">
        <a:spcBef>
          <a:spcPct val="0"/>
        </a:spcBef>
        <a:spcAft>
          <a:spcPct val="0"/>
        </a:spcAft>
        <a:defRPr sz="21900">
          <a:solidFill>
            <a:schemeClr val="tx2"/>
          </a:solidFill>
          <a:latin typeface="Palatino Linotype" pitchFamily="18" charset="0"/>
        </a:defRPr>
      </a:lvl6pPr>
      <a:lvl7pPr marL="914400" algn="ctr" defTabSz="3702050" rtl="0" fontAlgn="base">
        <a:spcBef>
          <a:spcPct val="0"/>
        </a:spcBef>
        <a:spcAft>
          <a:spcPct val="0"/>
        </a:spcAft>
        <a:defRPr sz="21900">
          <a:solidFill>
            <a:schemeClr val="tx2"/>
          </a:solidFill>
          <a:latin typeface="Palatino Linotype" pitchFamily="18" charset="0"/>
        </a:defRPr>
      </a:lvl7pPr>
      <a:lvl8pPr marL="1371600" algn="ctr" defTabSz="3702050" rtl="0" fontAlgn="base">
        <a:spcBef>
          <a:spcPct val="0"/>
        </a:spcBef>
        <a:spcAft>
          <a:spcPct val="0"/>
        </a:spcAft>
        <a:defRPr sz="21900">
          <a:solidFill>
            <a:schemeClr val="tx2"/>
          </a:solidFill>
          <a:latin typeface="Palatino Linotype" pitchFamily="18" charset="0"/>
        </a:defRPr>
      </a:lvl8pPr>
      <a:lvl9pPr marL="1828800" algn="ctr" defTabSz="3702050" rtl="0" fontAlgn="base">
        <a:spcBef>
          <a:spcPct val="0"/>
        </a:spcBef>
        <a:spcAft>
          <a:spcPct val="0"/>
        </a:spcAft>
        <a:defRPr sz="21900">
          <a:solidFill>
            <a:schemeClr val="tx2"/>
          </a:solidFill>
          <a:latin typeface="Palatino Linotype" pitchFamily="18" charset="0"/>
        </a:defRPr>
      </a:lvl9pPr>
    </p:titleStyle>
    <p:bodyStyle>
      <a:lvl1pPr marL="1387475" indent="-1387475" algn="l" defTabSz="3702050" rtl="0" eaLnBrk="0" fontAlgn="base" hangingPunct="0">
        <a:spcBef>
          <a:spcPct val="20000"/>
        </a:spcBef>
        <a:spcAft>
          <a:spcPct val="0"/>
        </a:spcAft>
        <a:buFont typeface="Arial" charset="0"/>
        <a:buChar char="•"/>
        <a:defRPr sz="9700" kern="1200">
          <a:solidFill>
            <a:srgbClr val="7F7F7F"/>
          </a:solidFill>
          <a:latin typeface="+mj-lt"/>
          <a:ea typeface="+mn-ea"/>
          <a:cs typeface="+mn-cs"/>
        </a:defRPr>
      </a:lvl1pPr>
      <a:lvl2pPr marL="3008313" indent="-1157288" algn="l" defTabSz="3702050" rtl="0" eaLnBrk="0" fontAlgn="base" hangingPunct="0">
        <a:spcBef>
          <a:spcPct val="20000"/>
        </a:spcBef>
        <a:spcAft>
          <a:spcPct val="0"/>
        </a:spcAft>
        <a:buFont typeface="Courier New" pitchFamily="49" charset="0"/>
        <a:buChar char="o"/>
        <a:defRPr sz="6500" kern="1200">
          <a:solidFill>
            <a:srgbClr val="7F7F7F"/>
          </a:solidFill>
          <a:latin typeface="+mj-lt"/>
          <a:ea typeface="+mn-ea"/>
          <a:cs typeface="+mn-cs"/>
        </a:defRPr>
      </a:lvl2pPr>
      <a:lvl3pPr marL="4629150" indent="-925513" algn="l" defTabSz="3702050" rtl="0" eaLnBrk="0" fontAlgn="base" hangingPunct="0">
        <a:spcBef>
          <a:spcPct val="20000"/>
        </a:spcBef>
        <a:spcAft>
          <a:spcPct val="0"/>
        </a:spcAft>
        <a:buFont typeface="Arial" charset="0"/>
        <a:buChar char="•"/>
        <a:defRPr sz="6500" kern="1200">
          <a:solidFill>
            <a:srgbClr val="7F7F7F"/>
          </a:solidFill>
          <a:latin typeface="+mj-lt"/>
          <a:ea typeface="+mn-ea"/>
          <a:cs typeface="+mn-cs"/>
        </a:defRPr>
      </a:lvl3pPr>
      <a:lvl4pPr marL="6480175" indent="-925513" algn="l" defTabSz="3702050" rtl="0" eaLnBrk="0" fontAlgn="base" hangingPunct="0">
        <a:spcBef>
          <a:spcPct val="20000"/>
        </a:spcBef>
        <a:spcAft>
          <a:spcPct val="0"/>
        </a:spcAft>
        <a:buFont typeface="Courier New" pitchFamily="49" charset="0"/>
        <a:buChar char="o"/>
        <a:defRPr sz="6500" kern="1200">
          <a:solidFill>
            <a:srgbClr val="7F7F7F"/>
          </a:solidFill>
          <a:latin typeface="+mj-lt"/>
          <a:ea typeface="+mn-ea"/>
          <a:cs typeface="+mn-cs"/>
        </a:defRPr>
      </a:lvl4pPr>
      <a:lvl5pPr marL="8331200" indent="-925513" algn="l" defTabSz="3702050" rtl="0" eaLnBrk="0" fontAlgn="base" hangingPunct="0">
        <a:spcBef>
          <a:spcPct val="20000"/>
        </a:spcBef>
        <a:spcAft>
          <a:spcPct val="0"/>
        </a:spcAft>
        <a:buFont typeface="Arial" charset="0"/>
        <a:buChar char="•"/>
        <a:defRPr sz="6500" kern="1200">
          <a:solidFill>
            <a:srgbClr val="7F7F7F"/>
          </a:solidFill>
          <a:latin typeface="+mj-lt"/>
          <a:ea typeface="+mn-ea"/>
          <a:cs typeface="+mn-cs"/>
        </a:defRPr>
      </a:lvl5pPr>
      <a:lvl6pPr marL="10184130" indent="-925830" algn="l" defTabSz="3703320" rtl="0" eaLnBrk="1" latinLnBrk="0" hangingPunct="1">
        <a:spcBef>
          <a:spcPct val="20000"/>
        </a:spcBef>
        <a:buFont typeface="Courier New" pitchFamily="49" charset="0"/>
        <a:buChar char="o"/>
        <a:defRPr sz="6500" kern="1200">
          <a:solidFill>
            <a:schemeClr val="tx1">
              <a:lumMod val="50000"/>
              <a:lumOff val="50000"/>
            </a:schemeClr>
          </a:solidFill>
          <a:latin typeface="+mj-lt"/>
          <a:ea typeface="+mn-ea"/>
          <a:cs typeface="+mn-cs"/>
        </a:defRPr>
      </a:lvl6pPr>
      <a:lvl7pPr marL="12035790" indent="-925830" algn="l" defTabSz="3703320" rtl="0" eaLnBrk="1" latinLnBrk="0" hangingPunct="1">
        <a:spcBef>
          <a:spcPct val="20000"/>
        </a:spcBef>
        <a:buFont typeface="Arial" pitchFamily="34" charset="0"/>
        <a:buChar char="•"/>
        <a:defRPr sz="6500" kern="1200">
          <a:solidFill>
            <a:schemeClr val="tx1">
              <a:lumMod val="50000"/>
              <a:lumOff val="50000"/>
            </a:schemeClr>
          </a:solidFill>
          <a:latin typeface="+mj-lt"/>
          <a:ea typeface="+mn-ea"/>
          <a:cs typeface="+mn-cs"/>
        </a:defRPr>
      </a:lvl7pPr>
      <a:lvl8pPr marL="13887450" indent="-925830" algn="l" defTabSz="3703320" rtl="0" eaLnBrk="1" latinLnBrk="0" hangingPunct="1">
        <a:spcBef>
          <a:spcPct val="20000"/>
        </a:spcBef>
        <a:buFont typeface="Courier New" pitchFamily="49" charset="0"/>
        <a:buChar char="o"/>
        <a:defRPr sz="6500" kern="1200">
          <a:solidFill>
            <a:schemeClr val="tx1">
              <a:lumMod val="50000"/>
              <a:lumOff val="50000"/>
            </a:schemeClr>
          </a:solidFill>
          <a:latin typeface="+mj-lt"/>
          <a:ea typeface="+mn-ea"/>
          <a:cs typeface="+mn-cs"/>
        </a:defRPr>
      </a:lvl8pPr>
      <a:lvl9pPr marL="15739110" indent="-925830" algn="l" defTabSz="3703320" rtl="0" eaLnBrk="1" latinLnBrk="0" hangingPunct="1">
        <a:spcBef>
          <a:spcPct val="20000"/>
        </a:spcBef>
        <a:buFont typeface="Arial" pitchFamily="34" charset="0"/>
        <a:buChar char="•"/>
        <a:defRPr sz="6500" kern="1200">
          <a:solidFill>
            <a:schemeClr val="tx1">
              <a:lumMod val="50000"/>
              <a:lumOff val="50000"/>
            </a:schemeClr>
          </a:solidFill>
          <a:latin typeface="+mj-lt"/>
          <a:ea typeface="+mn-ea"/>
          <a:cs typeface="+mn-cs"/>
        </a:defRPr>
      </a:lvl9pPr>
    </p:bodyStyle>
    <p:otherStyle>
      <a:defPPr>
        <a:defRPr lang="en-US"/>
      </a:defPPr>
      <a:lvl1pPr marL="0" algn="l" defTabSz="3703320" rtl="0" eaLnBrk="1" latinLnBrk="0" hangingPunct="1">
        <a:defRPr sz="7300" kern="1200">
          <a:solidFill>
            <a:schemeClr val="tx1"/>
          </a:solidFill>
          <a:latin typeface="+mn-lt"/>
          <a:ea typeface="+mn-ea"/>
          <a:cs typeface="+mn-cs"/>
        </a:defRPr>
      </a:lvl1pPr>
      <a:lvl2pPr marL="1851660" algn="l" defTabSz="3703320" rtl="0" eaLnBrk="1" latinLnBrk="0" hangingPunct="1">
        <a:defRPr sz="7300" kern="1200">
          <a:solidFill>
            <a:schemeClr val="tx1"/>
          </a:solidFill>
          <a:latin typeface="+mn-lt"/>
          <a:ea typeface="+mn-ea"/>
          <a:cs typeface="+mn-cs"/>
        </a:defRPr>
      </a:lvl2pPr>
      <a:lvl3pPr marL="3703320" algn="l" defTabSz="3703320" rtl="0" eaLnBrk="1" latinLnBrk="0" hangingPunct="1">
        <a:defRPr sz="7300" kern="1200">
          <a:solidFill>
            <a:schemeClr val="tx1"/>
          </a:solidFill>
          <a:latin typeface="+mn-lt"/>
          <a:ea typeface="+mn-ea"/>
          <a:cs typeface="+mn-cs"/>
        </a:defRPr>
      </a:lvl3pPr>
      <a:lvl4pPr marL="5554980" algn="l" defTabSz="3703320" rtl="0" eaLnBrk="1" latinLnBrk="0" hangingPunct="1">
        <a:defRPr sz="7300" kern="1200">
          <a:solidFill>
            <a:schemeClr val="tx1"/>
          </a:solidFill>
          <a:latin typeface="+mn-lt"/>
          <a:ea typeface="+mn-ea"/>
          <a:cs typeface="+mn-cs"/>
        </a:defRPr>
      </a:lvl4pPr>
      <a:lvl5pPr marL="7406640" algn="l" defTabSz="3703320" rtl="0" eaLnBrk="1" latinLnBrk="0" hangingPunct="1">
        <a:defRPr sz="7300" kern="1200">
          <a:solidFill>
            <a:schemeClr val="tx1"/>
          </a:solidFill>
          <a:latin typeface="+mn-lt"/>
          <a:ea typeface="+mn-ea"/>
          <a:cs typeface="+mn-cs"/>
        </a:defRPr>
      </a:lvl5pPr>
      <a:lvl6pPr marL="9258300" algn="l" defTabSz="3703320" rtl="0" eaLnBrk="1" latinLnBrk="0" hangingPunct="1">
        <a:defRPr sz="7300" kern="1200">
          <a:solidFill>
            <a:schemeClr val="tx1"/>
          </a:solidFill>
          <a:latin typeface="+mn-lt"/>
          <a:ea typeface="+mn-ea"/>
          <a:cs typeface="+mn-cs"/>
        </a:defRPr>
      </a:lvl6pPr>
      <a:lvl7pPr marL="11109960" algn="l" defTabSz="3703320" rtl="0" eaLnBrk="1" latinLnBrk="0" hangingPunct="1">
        <a:defRPr sz="7300" kern="1200">
          <a:solidFill>
            <a:schemeClr val="tx1"/>
          </a:solidFill>
          <a:latin typeface="+mn-lt"/>
          <a:ea typeface="+mn-ea"/>
          <a:cs typeface="+mn-cs"/>
        </a:defRPr>
      </a:lvl7pPr>
      <a:lvl8pPr marL="12961620" algn="l" defTabSz="3703320" rtl="0" eaLnBrk="1" latinLnBrk="0" hangingPunct="1">
        <a:defRPr sz="7300" kern="1200">
          <a:solidFill>
            <a:schemeClr val="tx1"/>
          </a:solidFill>
          <a:latin typeface="+mn-lt"/>
          <a:ea typeface="+mn-ea"/>
          <a:cs typeface="+mn-cs"/>
        </a:defRPr>
      </a:lvl8pPr>
      <a:lvl9pPr marL="14813280" algn="l" defTabSz="3703320"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Yuvarlatılmış Dikdörtgen 5"/>
          <p:cNvSpPr/>
          <p:nvPr/>
        </p:nvSpPr>
        <p:spPr>
          <a:xfrm>
            <a:off x="4696136" y="300043"/>
            <a:ext cx="16561840" cy="4074927"/>
          </a:xfrm>
          <a:prstGeom prst="roundRect">
            <a:avLst/>
          </a:prstGeom>
          <a:noFill/>
          <a:ln>
            <a:noFill/>
          </a:ln>
          <a:scene3d>
            <a:camera prst="orthographicFront"/>
            <a:lightRig rig="threePt" dir="t"/>
          </a:scene3d>
          <a:sp3d prstMaterial="metal">
            <a:bevelB w="25400" h="50800"/>
          </a:sp3d>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14340" name="Metin kutusu 6"/>
          <p:cNvSpPr txBox="1">
            <a:spLocks noChangeArrowheads="1"/>
          </p:cNvSpPr>
          <p:nvPr/>
        </p:nvSpPr>
        <p:spPr bwMode="auto">
          <a:xfrm>
            <a:off x="5430464" y="444500"/>
            <a:ext cx="18583649" cy="3062369"/>
          </a:xfrm>
          <a:prstGeom prst="rect">
            <a:avLst/>
          </a:prstGeom>
          <a:noFill/>
          <a:ln w="9525">
            <a:noFill/>
            <a:miter lim="800000"/>
            <a:headEnd/>
            <a:tailEnd/>
          </a:ln>
        </p:spPr>
        <p:txBody>
          <a:bodyPr wrap="square" lIns="91437" tIns="45716" rIns="91437" bIns="45716">
            <a:spAutoFit/>
          </a:bodyPr>
          <a:lstStyle/>
          <a:p>
            <a:pPr algn="ctr"/>
            <a:r>
              <a:rPr lang="tr-TR" sz="6600" dirty="0" smtClean="0">
                <a:latin typeface="Palatino Linotype" pitchFamily="18" charset="0"/>
              </a:rPr>
              <a:t>NİĞDE ÖMER HALİSDEMİR </a:t>
            </a:r>
            <a:r>
              <a:rPr lang="tr-TR" sz="6600" dirty="0">
                <a:latin typeface="Palatino Linotype" pitchFamily="18" charset="0"/>
              </a:rPr>
              <a:t>ÜNİVERSİTESİ</a:t>
            </a:r>
          </a:p>
          <a:p>
            <a:pPr algn="ctr"/>
            <a:r>
              <a:rPr lang="tr-TR" sz="6600" dirty="0" smtClean="0">
                <a:latin typeface="Palatino Linotype" pitchFamily="18" charset="0"/>
              </a:rPr>
              <a:t>3. </a:t>
            </a:r>
            <a:r>
              <a:rPr lang="tr-TR" sz="6600" dirty="0">
                <a:latin typeface="Palatino Linotype" pitchFamily="18" charset="0"/>
              </a:rPr>
              <a:t>AR-GE </a:t>
            </a:r>
            <a:r>
              <a:rPr lang="tr-TR" sz="6600" dirty="0" smtClean="0">
                <a:latin typeface="Palatino Linotype" pitchFamily="18" charset="0"/>
              </a:rPr>
              <a:t>VE PROJE </a:t>
            </a:r>
            <a:r>
              <a:rPr lang="tr-TR" sz="6600" dirty="0">
                <a:latin typeface="Palatino Linotype" pitchFamily="18" charset="0"/>
              </a:rPr>
              <a:t>PAZARI</a:t>
            </a:r>
          </a:p>
          <a:p>
            <a:pPr algn="ctr"/>
            <a:r>
              <a:rPr lang="tr-TR" sz="6100" dirty="0" smtClean="0">
                <a:latin typeface="Palatino Linotype" pitchFamily="18" charset="0"/>
              </a:rPr>
              <a:t>12 </a:t>
            </a:r>
            <a:r>
              <a:rPr lang="tr-TR" sz="6100" dirty="0">
                <a:latin typeface="Palatino Linotype" pitchFamily="18" charset="0"/>
              </a:rPr>
              <a:t>– </a:t>
            </a:r>
            <a:r>
              <a:rPr lang="tr-TR" sz="6100" dirty="0" smtClean="0">
                <a:latin typeface="Palatino Linotype" pitchFamily="18" charset="0"/>
              </a:rPr>
              <a:t>13 Aralık 2024 </a:t>
            </a:r>
            <a:r>
              <a:rPr lang="tr-TR" sz="6100" dirty="0">
                <a:latin typeface="Palatino Linotype" pitchFamily="18" charset="0"/>
              </a:rPr>
              <a:t>, NİĞDE</a:t>
            </a:r>
          </a:p>
        </p:txBody>
      </p:sp>
      <p:sp>
        <p:nvSpPr>
          <p:cNvPr id="11" name="Yuvarlatılmış Dikdörtgen 10"/>
          <p:cNvSpPr/>
          <p:nvPr/>
        </p:nvSpPr>
        <p:spPr>
          <a:xfrm>
            <a:off x="1152303" y="20990611"/>
            <a:ext cx="11850909" cy="1407755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43" name="Yuvarlatılmış Dikdörtgen 42"/>
          <p:cNvSpPr/>
          <p:nvPr/>
        </p:nvSpPr>
        <p:spPr>
          <a:xfrm>
            <a:off x="1152303" y="9145291"/>
            <a:ext cx="11701457" cy="113955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44" name="Yuvarlatılmış Dikdörtgen 43"/>
          <p:cNvSpPr/>
          <p:nvPr/>
        </p:nvSpPr>
        <p:spPr>
          <a:xfrm>
            <a:off x="13540010" y="9041214"/>
            <a:ext cx="10710640" cy="120090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14344" name="Metin kutusu 20"/>
          <p:cNvSpPr txBox="1">
            <a:spLocks noChangeArrowheads="1"/>
          </p:cNvSpPr>
          <p:nvPr/>
        </p:nvSpPr>
        <p:spPr bwMode="auto">
          <a:xfrm>
            <a:off x="1689101" y="9684262"/>
            <a:ext cx="10662092" cy="9215335"/>
          </a:xfrm>
          <a:prstGeom prst="rect">
            <a:avLst/>
          </a:prstGeom>
          <a:noFill/>
          <a:ln w="9525">
            <a:noFill/>
            <a:miter lim="800000"/>
            <a:headEnd/>
            <a:tailEnd/>
          </a:ln>
        </p:spPr>
        <p:txBody>
          <a:bodyPr wrap="square" lIns="91437" tIns="45716" rIns="91437" bIns="45716">
            <a:spAutoFit/>
          </a:bodyPr>
          <a:lstStyle/>
          <a:p>
            <a:pPr algn="ctr"/>
            <a:r>
              <a:rPr lang="tr-TR" sz="4000" b="1" dirty="0" smtClean="0">
                <a:solidFill>
                  <a:srgbClr val="000099"/>
                </a:solidFill>
                <a:latin typeface="Calibri" pitchFamily="34" charset="0"/>
              </a:rPr>
              <a:t>ÖZET</a:t>
            </a:r>
            <a:endParaRPr lang="tr-TR" sz="4000" dirty="0">
              <a:latin typeface="Calibri" pitchFamily="34" charset="0"/>
            </a:endParaRPr>
          </a:p>
          <a:p>
            <a:pPr algn="just"/>
            <a:endParaRPr lang="tr-TR" sz="2800" dirty="0" smtClean="0">
              <a:latin typeface="Calibri" pitchFamily="34" charset="0"/>
            </a:endParaRPr>
          </a:p>
          <a:p>
            <a:pPr algn="just"/>
            <a:r>
              <a:rPr lang="tr-TR" sz="2800" dirty="0"/>
              <a:t>Çalışmada çimento esaslı seramik-fayans yapıştırıcılarda alternatif dolgu mineralinin kullanılması araştırılmıştır. Günümüz yapı kimyasalları sektöründe (çimento esaslı seramik yapıştırıcılar) özellikle temin edilebilirliği ve ucuzluğu dolayısıyla yaygın olarak </a:t>
            </a:r>
            <a:r>
              <a:rPr lang="tr-TR" sz="2800" dirty="0" err="1"/>
              <a:t>mikronize</a:t>
            </a:r>
            <a:r>
              <a:rPr lang="tr-TR" sz="2800" dirty="0"/>
              <a:t> kalsit (CaCO</a:t>
            </a:r>
            <a:r>
              <a:rPr lang="tr-TR" sz="2800" baseline="-25000" dirty="0"/>
              <a:t>3</a:t>
            </a:r>
            <a:r>
              <a:rPr lang="tr-TR" sz="2800" dirty="0"/>
              <a:t>) kullanılmaktadır. Ancak kalsiyum karbonat, çimento ile reaksiyona girerek ürünün performans özelliklerini olumsuz etkileyebilmektedir. Bu nedenle endüstride kullanılan harcın performansını (basınç dayanımı, eğilme-çekme dayanımı ve yapışma direnci gibi) arttıracak ve çimento reaksiyonunu önleyebilecek ikame dolgu malzemesinin (Ham perlit) kullanılması araştırılmıştır. Perlit, Niğde bölgesinde görünen 350 milyon ton gibi önemli rezerve sahip ve atıl durumdadır. Bu çalışmada günümüzde atıl kaynak olarak tanımlanan doğal endüstriyel hammaddenin Niğde ve ülke ekonomisine kazandırılması amaçlanmaktadır.</a:t>
            </a:r>
          </a:p>
          <a:p>
            <a:pPr algn="just"/>
            <a:endParaRPr lang="tr-TR" sz="2800" dirty="0">
              <a:latin typeface="Calibri" pitchFamily="34" charset="0"/>
            </a:endParaRPr>
          </a:p>
          <a:p>
            <a:pPr algn="just">
              <a:spcBef>
                <a:spcPts val="2538"/>
              </a:spcBef>
            </a:pPr>
            <a:r>
              <a:rPr lang="tr-TR" sz="2800" b="1" dirty="0" smtClean="0">
                <a:latin typeface="Calibri" pitchFamily="34" charset="0"/>
                <a:ea typeface="Arial Unicode MS"/>
                <a:cs typeface="Arial Unicode MS"/>
              </a:rPr>
              <a:t>Anahtar </a:t>
            </a:r>
            <a:r>
              <a:rPr lang="tr-TR" sz="2800" b="1" dirty="0">
                <a:latin typeface="Calibri" pitchFamily="34" charset="0"/>
                <a:ea typeface="Arial Unicode MS"/>
                <a:cs typeface="Arial Unicode MS"/>
              </a:rPr>
              <a:t>Kelimeler: </a:t>
            </a:r>
            <a:r>
              <a:rPr lang="tr-TR" sz="2800" dirty="0">
                <a:latin typeface="Calibri" panose="020F0502020204030204" pitchFamily="34" charset="0"/>
                <a:cs typeface="Calibri" panose="020F0502020204030204" pitchFamily="34" charset="0"/>
              </a:rPr>
              <a:t>Perlit, seramik yapıştırıcı, dolgu malzemesi, basınç dayanımı</a:t>
            </a:r>
            <a:endParaRPr lang="tr-TR" sz="2800" b="1" dirty="0">
              <a:latin typeface="Calibri" panose="020F0502020204030204" pitchFamily="34" charset="0"/>
              <a:cs typeface="Calibri" panose="020F0502020204030204" pitchFamily="34" charset="0"/>
            </a:endParaRPr>
          </a:p>
        </p:txBody>
      </p:sp>
      <p:sp>
        <p:nvSpPr>
          <p:cNvPr id="14346" name="Dikdörtgen 34"/>
          <p:cNvSpPr>
            <a:spLocks noChangeArrowheads="1"/>
          </p:cNvSpPr>
          <p:nvPr/>
        </p:nvSpPr>
        <p:spPr bwMode="auto">
          <a:xfrm>
            <a:off x="1368326" y="21602117"/>
            <a:ext cx="11485433" cy="8245839"/>
          </a:xfrm>
          <a:prstGeom prst="rect">
            <a:avLst/>
          </a:prstGeom>
          <a:noFill/>
          <a:ln w="9525">
            <a:noFill/>
            <a:miter lim="800000"/>
            <a:headEnd/>
            <a:tailEnd/>
          </a:ln>
        </p:spPr>
        <p:txBody>
          <a:bodyPr wrap="square" lIns="91437" tIns="45716" rIns="91437" bIns="45716">
            <a:spAutoFit/>
          </a:bodyPr>
          <a:lstStyle/>
          <a:p>
            <a:pPr algn="ctr"/>
            <a:r>
              <a:rPr lang="tr-TR" sz="3600" b="1" dirty="0" smtClean="0">
                <a:solidFill>
                  <a:srgbClr val="000099"/>
                </a:solidFill>
                <a:latin typeface="Calibri" pitchFamily="34" charset="0"/>
              </a:rPr>
              <a:t>AMAÇ</a:t>
            </a:r>
          </a:p>
          <a:p>
            <a:pPr algn="just"/>
            <a:r>
              <a:rPr lang="tr-TR" sz="3600" dirty="0">
                <a:latin typeface="Calibri" panose="020F0502020204030204" pitchFamily="34" charset="0"/>
                <a:cs typeface="Calibri" panose="020F0502020204030204" pitchFamily="34" charset="0"/>
              </a:rPr>
              <a:t>Çalışmada çimento esaslı seramik-fayans yapıştırıcılarda alternatif dolgu </a:t>
            </a:r>
            <a:r>
              <a:rPr lang="tr-TR" sz="3600" dirty="0" smtClean="0">
                <a:latin typeface="Calibri" panose="020F0502020204030204" pitchFamily="34" charset="0"/>
                <a:cs typeface="Calibri" panose="020F0502020204030204" pitchFamily="34" charset="0"/>
              </a:rPr>
              <a:t>minerali olarak ham perlitin </a:t>
            </a:r>
            <a:r>
              <a:rPr lang="tr-TR" sz="3600" dirty="0">
                <a:latin typeface="Calibri" panose="020F0502020204030204" pitchFamily="34" charset="0"/>
                <a:cs typeface="Calibri" panose="020F0502020204030204" pitchFamily="34" charset="0"/>
              </a:rPr>
              <a:t>kullanılması araştırılmıştır. </a:t>
            </a:r>
            <a:endParaRPr lang="tr-TR" sz="3600" b="1" dirty="0">
              <a:latin typeface="Calibri" panose="020F0502020204030204" pitchFamily="34" charset="0"/>
              <a:cs typeface="Calibri" panose="020F0502020204030204" pitchFamily="34" charset="0"/>
            </a:endParaRPr>
          </a:p>
          <a:p>
            <a:pPr algn="just"/>
            <a:endParaRPr lang="tr-TR" sz="3600" b="1" dirty="0">
              <a:solidFill>
                <a:srgbClr val="000099"/>
              </a:solidFill>
              <a:latin typeface="Calibri" pitchFamily="34" charset="0"/>
            </a:endParaRPr>
          </a:p>
          <a:p>
            <a:pPr algn="ctr"/>
            <a:r>
              <a:rPr lang="tr-TR" sz="3600" b="1" dirty="0" smtClean="0">
                <a:solidFill>
                  <a:srgbClr val="000099"/>
                </a:solidFill>
                <a:latin typeface="Calibri" pitchFamily="34" charset="0"/>
              </a:rPr>
              <a:t>ÖZGÜN DEĞER</a:t>
            </a:r>
            <a:endParaRPr lang="en-US" sz="3600" dirty="0">
              <a:solidFill>
                <a:srgbClr val="000000"/>
              </a:solidFill>
              <a:latin typeface="Calibri" pitchFamily="34" charset="0"/>
            </a:endParaRPr>
          </a:p>
          <a:p>
            <a:pPr algn="just"/>
            <a:r>
              <a:rPr lang="tr-TR" sz="3600" dirty="0">
                <a:latin typeface="Calibri" panose="020F0502020204030204" pitchFamily="34" charset="0"/>
                <a:cs typeface="Calibri" panose="020F0502020204030204" pitchFamily="34" charset="0"/>
              </a:rPr>
              <a:t>Yapı kimyasalları sektöründe özellikle temin edilebilirliği ve ucuzluğu dolayısıyla yaygın olarak kullanılan </a:t>
            </a:r>
            <a:r>
              <a:rPr lang="tr-TR" sz="3600" dirty="0" err="1">
                <a:latin typeface="Calibri" panose="020F0502020204030204" pitchFamily="34" charset="0"/>
                <a:cs typeface="Calibri" panose="020F0502020204030204" pitchFamily="34" charset="0"/>
              </a:rPr>
              <a:t>mikronize</a:t>
            </a:r>
            <a:r>
              <a:rPr lang="tr-TR" sz="3600" dirty="0">
                <a:latin typeface="Calibri" panose="020F0502020204030204" pitchFamily="34" charset="0"/>
                <a:cs typeface="Calibri" panose="020F0502020204030204" pitchFamily="34" charset="0"/>
              </a:rPr>
              <a:t> kalsitin (CaCO</a:t>
            </a:r>
            <a:r>
              <a:rPr lang="tr-TR" sz="3600" baseline="-25000" dirty="0">
                <a:latin typeface="Calibri" panose="020F0502020204030204" pitchFamily="34" charset="0"/>
                <a:cs typeface="Calibri" panose="020F0502020204030204" pitchFamily="34" charset="0"/>
              </a:rPr>
              <a:t>3</a:t>
            </a:r>
            <a:r>
              <a:rPr lang="tr-TR" sz="3600" dirty="0">
                <a:latin typeface="Calibri" panose="020F0502020204030204" pitchFamily="34" charset="0"/>
                <a:cs typeface="Calibri" panose="020F0502020204030204" pitchFamily="34" charset="0"/>
              </a:rPr>
              <a:t>) yerine harcın performansını (basınç dayanımı, eğilme-çekme dayanımı ve yapışma direnci gibi) arttıracak ikame dolgu malzemesinin (perlit) kullanılması ve Niğde bölgesinde önemli rezervleri bulunan bu tür doğal kaynakların ülke ekonomiye kazandırılması amaçlanmaktadır.</a:t>
            </a:r>
          </a:p>
          <a:p>
            <a:pPr algn="just">
              <a:spcBef>
                <a:spcPts val="2538"/>
              </a:spcBef>
            </a:pPr>
            <a:endParaRPr lang="en-US" sz="4100" dirty="0">
              <a:solidFill>
                <a:srgbClr val="000000"/>
              </a:solidFill>
              <a:latin typeface="Calibri" pitchFamily="34" charset="0"/>
            </a:endParaRPr>
          </a:p>
        </p:txBody>
      </p:sp>
      <p:sp>
        <p:nvSpPr>
          <p:cNvPr id="52" name="Yuvarlatılmış Dikdörtgen 51"/>
          <p:cNvSpPr/>
          <p:nvPr/>
        </p:nvSpPr>
        <p:spPr>
          <a:xfrm>
            <a:off x="13665200" y="21675724"/>
            <a:ext cx="10585450" cy="1744662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53" name="Yuvarlatılmış Dikdörtgen 52"/>
          <p:cNvSpPr/>
          <p:nvPr/>
        </p:nvSpPr>
        <p:spPr>
          <a:xfrm>
            <a:off x="1152303" y="35402255"/>
            <a:ext cx="11850909" cy="372009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14351" name="Text Box 7"/>
          <p:cNvSpPr txBox="1">
            <a:spLocks noChangeArrowheads="1"/>
          </p:cNvSpPr>
          <p:nvPr/>
        </p:nvSpPr>
        <p:spPr bwMode="auto">
          <a:xfrm>
            <a:off x="1152303" y="35556930"/>
            <a:ext cx="11850909" cy="6223858"/>
          </a:xfrm>
          <a:prstGeom prst="rect">
            <a:avLst/>
          </a:prstGeom>
          <a:noFill/>
          <a:ln w="9525">
            <a:noFill/>
            <a:miter lim="800000"/>
            <a:headEnd/>
            <a:tailEnd/>
          </a:ln>
        </p:spPr>
        <p:txBody>
          <a:bodyPr wrap="square" lIns="457176" tIns="45263" rIns="457176" bIns="45263">
            <a:spAutoFit/>
          </a:bodyPr>
          <a:lstStyle/>
          <a:p>
            <a:pPr algn="ctr" defTabSz="908050"/>
            <a:r>
              <a:rPr lang="tr-TR" sz="3600" b="1" dirty="0" smtClean="0">
                <a:solidFill>
                  <a:srgbClr val="000099"/>
                </a:solidFill>
                <a:latin typeface="Calibri" pitchFamily="34" charset="0"/>
              </a:rPr>
              <a:t>KAYNAKLAR</a:t>
            </a:r>
            <a:endParaRPr lang="tr-TR" sz="3600" b="1" dirty="0">
              <a:solidFill>
                <a:srgbClr val="000099"/>
              </a:solidFill>
              <a:latin typeface="Calibri" pitchFamily="34" charset="0"/>
            </a:endParaRPr>
          </a:p>
          <a:p>
            <a:pPr algn="just" defTabSz="908050"/>
            <a:r>
              <a:rPr lang="tr-TR" sz="3600" dirty="0" smtClean="0">
                <a:latin typeface="Calibri" panose="020F0502020204030204" pitchFamily="34" charset="0"/>
                <a:cs typeface="Calibri" panose="020F0502020204030204" pitchFamily="34" charset="0"/>
              </a:rPr>
              <a:t>[</a:t>
            </a:r>
            <a:r>
              <a:rPr lang="tr-TR" sz="3600" dirty="0">
                <a:latin typeface="Calibri" panose="020F0502020204030204" pitchFamily="34" charset="0"/>
                <a:cs typeface="Calibri" panose="020F0502020204030204" pitchFamily="34" charset="0"/>
              </a:rPr>
              <a:t>1] Hasan Böke, Sedat Akkurt, Başak </a:t>
            </a:r>
            <a:r>
              <a:rPr lang="tr-TR" sz="3600" dirty="0" err="1">
                <a:latin typeface="Calibri" panose="020F0502020204030204" pitchFamily="34" charset="0"/>
                <a:cs typeface="Calibri" panose="020F0502020204030204" pitchFamily="34" charset="0"/>
              </a:rPr>
              <a:t>İpekoğlu</a:t>
            </a:r>
            <a:r>
              <a:rPr lang="tr-TR" sz="3600" dirty="0">
                <a:latin typeface="Calibri" panose="020F0502020204030204" pitchFamily="34" charset="0"/>
                <a:cs typeface="Calibri" panose="020F0502020204030204" pitchFamily="34" charset="0"/>
              </a:rPr>
              <a:t>, Tarihi Yapılarda Kullanılan Horasan Harcı ve Sıvalarının Özellikleri, Yapı Dergisi, Sayı 269 (2004).</a:t>
            </a:r>
          </a:p>
          <a:p>
            <a:pPr algn="just"/>
            <a:r>
              <a:rPr lang="tr-TR" sz="3600" dirty="0">
                <a:latin typeface="Calibri" panose="020F0502020204030204" pitchFamily="34" charset="0"/>
                <a:cs typeface="Calibri" panose="020F0502020204030204" pitchFamily="34" charset="0"/>
              </a:rPr>
              <a:t>[2] </a:t>
            </a:r>
            <a:r>
              <a:rPr lang="tr-TR" sz="3600" dirty="0" err="1">
                <a:latin typeface="Calibri" panose="020F0502020204030204" pitchFamily="34" charset="0"/>
                <a:cs typeface="Calibri" panose="020F0502020204030204" pitchFamily="34" charset="0"/>
              </a:rPr>
              <a:t>Ö.Deler</a:t>
            </a:r>
            <a:r>
              <a:rPr lang="tr-TR" sz="3600" dirty="0">
                <a:latin typeface="Calibri" panose="020F0502020204030204" pitchFamily="34" charset="0"/>
                <a:cs typeface="Calibri" panose="020F0502020204030204" pitchFamily="34" charset="0"/>
              </a:rPr>
              <a:t>, </a:t>
            </a:r>
            <a:r>
              <a:rPr lang="tr-TR" sz="3600" dirty="0" err="1">
                <a:latin typeface="Calibri" panose="020F0502020204030204" pitchFamily="34" charset="0"/>
                <a:cs typeface="Calibri" panose="020F0502020204030204" pitchFamily="34" charset="0"/>
              </a:rPr>
              <a:t>J.Gülen</a:t>
            </a:r>
            <a:r>
              <a:rPr lang="tr-TR" sz="3600" dirty="0">
                <a:latin typeface="Calibri" panose="020F0502020204030204" pitchFamily="34" charset="0"/>
                <a:cs typeface="Calibri" panose="020F0502020204030204" pitchFamily="34" charset="0"/>
              </a:rPr>
              <a:t>, 2010. Perlit cevheri ve genel özellikleri, Kimyasal Forum, s.13-16 (2010).</a:t>
            </a:r>
          </a:p>
          <a:p>
            <a:pPr algn="just" defTabSz="908050">
              <a:spcBef>
                <a:spcPts val="2538"/>
              </a:spcBef>
            </a:pPr>
            <a:endParaRPr lang="en-US" sz="4000" dirty="0">
              <a:latin typeface="Calibri" pitchFamily="34" charset="0"/>
            </a:endParaRPr>
          </a:p>
          <a:p>
            <a:pPr algn="just" defTabSz="908050">
              <a:spcBef>
                <a:spcPts val="2538"/>
              </a:spcBef>
            </a:pPr>
            <a:endParaRPr lang="en-US" sz="4000" dirty="0">
              <a:latin typeface="Calibri" pitchFamily="34" charset="0"/>
            </a:endParaRPr>
          </a:p>
          <a:p>
            <a:pPr algn="just" defTabSz="908050">
              <a:spcBef>
                <a:spcPts val="2538"/>
              </a:spcBef>
            </a:pPr>
            <a:endParaRPr lang="en-US" sz="4000" dirty="0">
              <a:solidFill>
                <a:srgbClr val="003399"/>
              </a:solidFill>
              <a:latin typeface="Calibri" pitchFamily="34" charset="0"/>
            </a:endParaRPr>
          </a:p>
        </p:txBody>
      </p:sp>
      <p:sp>
        <p:nvSpPr>
          <p:cNvPr id="14352" name="AutoShape 16" descr="data:image/jpeg;base64,/9j/4AAQSkZJRgABAQAAAQABAAD/2wCEAAkGBwgHBgkIBwgWFhUWGBoaGRgWGSIdHhogHh4fKh0gISEhJTQhICYmICIhJT0tJjIrOjo6KR83ODYvPSstLi8BCgoKBQUFDgUFDisZExkrKysrKysrKysrKysrKysrKysrKysrKysrKysrKysrKysrKysrKysrKysrKysrKysrK//AABEIAI4BXgMBIgACEQEDEQH/xAAbAAEAAwEBAQEAAAAAAAAAAAAABQYHBAMCAf/EAEcQAAEDAwMBBAMJDQcFAAAAAAEAAgMEBREGEiExBxNBUSJh0RQXMlZxgZGSkxUWIzQ2N0JVdHWxstIIV3KUs7TxM1KCofD/xAAUAQEAAAAAAAAAAAAAAAAAAAAA/8QAFBEBAAAAAAAAAAAAAAAAAAAAAP/aAAwDAQACEQMRAD8A3FERAREQEREBERAREQEREBERAREQEREBERAREQEREBERAREQEREBERAREQEREBERAREQEVM7Q79fLBS0tTb2whj54oiXbnPIeRkjo1vQtx6XBByOiuaAiIgIiICIiAiIgIiICIiAiLxrallHSS1MjHENBOGNL3H1BrQST8iD2RZTqPtLvNJrq0achsxgbJNC1z5sFz2PkaMsDTtaPhDOXH/CQQtWQEREBERAREQEREBERAREQEREBERAREQEREBERAREQEREFD7ZPydt37ZT/wAxV8VC7XBLVWmgpKSkmkeKmCQiOF78NaTk5a0jj2eYV4pp2VMDZog7Bz8JpaeDjo4Aj5wg9UREBERAREQEREBERAREQEREGIdqv56dHfLS/wC5ctvWIdqv56dHfLS/7ly29AREQEREBERAREQERRN+1LZdOthN6uLIt+du48nHXAHPHn8iCWRctruVFdqGKuttS2SN/wAFzTkHz+g8YXUgIiICIiAiIgIiICIua5XCktdDNXXGobHGwZc5xwB/yeAPE4AQdKKIsOp7JqIzCy3JkpZjcGnkZ6cHlS6AuS43S3WtjH3OviiDjgGV7WAnyG4jPC61HXmx2u+RRxXigZK1py0PGQD5oOf77dNfGGl+3j/qX4dXaZAydRUv28f9S4/e+0h8XKf6gT3vtIfF2n+oEFla4OaHNOQfEL9XyxrWMaxgwAMBfSAiIgIqX2n3C62DTtTe7Xee6LNv4N8bXsdnjA9HcHEkckkeoZyODs1qdV6msLbvfby6MPJ7tkUMbSWjGHEvYeCc8AeRz4INDREQEREBERARF8yFzY3OYzJAOB0z6kGJdqv56dHfLS/7ly29ZRrXR+pr/rq0aio6KFrabusMfNgv7uQvPIYQ3OcePn6lqNLLNLGXVFPsOem4Hjz4QeyIiAq1rbU8+m2WptLQCZ9TUMgaHSd2AX5wSdruM+pWVUDtW/HdF/vOn/iUFltNZqGer2XazQxMwfSZUGQ58BtMbfpyppEQEREBRTdP259bUV1bSsllfwXPaDho+CwZzgAeWMncepKlVF3u7e4BFTUkXeVEuRFEDjOOr3H9FjcjLsHwABJDSFN7PbTHZNc6qt9ncfcje6IZuBayVwy4AeBA4+QAHoFoyibBbY7JQR089QHSyOLpZD6JmlI9J2M+Q6DoAB0ClkBERARc81dRwVcFJNVMbJJnYxzgHP2jLtrTy7A5OF0ICIiAiIgKOuVnpLrUU77jE2RkZ3NY4ZG/PDvIkeGfMqRXNca6mtlFLWVsoaxo5Py8AADkknAAGSSQBklBnmrrFSW3tB0pcLAzuqiabZKyMhofC1uXkt8cNGM/J1O1aPVvnZSzPpIg94aS1rnbQ444Bdg4BPjgqEs9JUT189/vDNji3bDG7rDFwSHHpue4Bx8vRbk4yp9rmvaHMOQehCCj33V+otP09PU3TTkIY+VkWWVRcQXnAOO5H8Vd3u2Mc4g8DPHJVF7ZPybt/wC2U/8AMVfEFAvlj1zc46i527UggfjMVM1g2YGCA97udx5ycYzjwUz2e6kqNUadFZXUvdzMe6KVoORvZjJb6jnp4cjnqZTUF1js9tfUOaXOJDI2NGXPe44a1o8eefUAT0BXNo2xDTthhonuDpCXSSvH6cjzl54A4ycD1BqCbREQEREGP/2jLyIbLbrHBId80m9zQR8BnQEdeXkY/wALvJadpq2Ns2n7dbWtA7qNrSASRkDnBPPXKyW+s++rt7oKMSnZSBjj0BBj9PAODn0i35s9FtiAuW5XCltVBNXXCYMjYMucc8D5uV1L4lijmjdHMwOB6gjIPzIKl76Giv1/H9V/9Ke+hor9fx/Vf/SrH9ybb+rovs2+xPuTbf1dF9m32IK576Giv1/H9V/9KmNP6osmpO/+4dwbL3e3ftBG3dnb1A64P0Lr+5Nt/V0X2bfYvempKal3e5adjM9drQM488IPZFXda6rh0jb4KyooZZQ9+zbEASOCc8+HCp3v12/4uVn1G+1BqaLLPfrt/wAXKz6jfanv12/4uVn1G+1BqaLLPfrt/wAXKz6jfanv12/4uVn1G+1BqaoHat+O6L/edP8AxKtGlb7HqSxwXWGmfGHlw2SDDhtcRzj5FV+1b8d0X+86f+JQX9ERBUrx2k6Rs8s8NVeWF7DhzYwXnOcEeiMZHiM8cqxx3GiktwuTKpnc7N/ebht24zuz0xjnKqfahpGjvuj7i2moh3zGmWMsYNznNBO3gZJdyOPEhUnsiLtZaZpLJcWE09G8mVpcT35cd0LSP+xvpZaeuI/DIQafpXVtn1ZFVS2WoLhE7a7LS3r0Iz4HlQl17NaW6Xious2o7g2STg93M1gDR0aAI+Gjy+U9SSrBp3TFm0zHUx2SiEYkdvdgk5PzngDwA4HKmEFU0zoSh0/dDcm3Srnk2FjTUy7w0OILtoDR1wPoVrREBFwX24vtNqqK6OhkmLMfg4W7nuyQPRHjjOfmKpvvlVfxDun+XKD71d+dXQnyVn+kr8sS1DrWoqte6VuDtJ17DCKnET4SJJd0eDsb+lt6nyCtnvlVfxDun+XKDQUUFpTUUuoYaiSayVNLsIGKmPYXZ8W+YCnUELftWWDTskcV6uscTnDIaTl2OedoyccEZ6cL60xqW2apoZa2zylzGvMZJaRkgA8Z8MEL01DZbZebbVQXOiZIHMIORzgcjB6jB5GFkv8AZrq2iK+UBYdwMb8+rkY88oNNvOtLFZL7R2W51myWYAtyDtAJIG53QZII9i8tX6Mg1XLTOrLvVRNjIc1kD2sAcM4fksLt3z8eAHOYrtF0/bL5cbPTijaat8jNkvO6KKJ26Rxx1bjLQDxue3kEhXtBQY+yu3d7E6p1DcZWtc1xjlqA5jtrgQHDZyMgdMerCvyIgofbJ+Tdv/bKf+Yq8zvdFDJI2MuIBIa3GT6hkgZPrIVG7ZPybt/7ZT/zFXxBmEd012LzPcqrQZldkiHNVE0RMPgBz6Tv0nZ56DAGFb9J1uori2rqNR2ttN6QEcQeJDjAy5zhwfSzjGOPDxNgRAREQF5VVRFSU0tTUPw1jS5x8gBkn6F6qsa1tF91BaKq1W6tigbJw55DnOLfEY4Az0zk8Z88gM8/s/0010u2o9U1kIBkftBbjbueS+UAHLhjLMc9CevhtSzfROitVaMtk1vtd1o3NfIZCZYZCclrR+jIBjDR/wC1K3O26/rqYww3+jh83RU793QjHpvcB58AHgcoJinvgrtVVFpoHsc2CMOnPUte8/g2A7uDhryeD+j08e+70k9dbailpK10L3DAkaMlnrAUB2c6QOjrLNST1feyySOkkk8ycAdeeg8SeS4+KtaCh/ePqT+8Cq+zb7U+8fUn94FV9m32q+Igof3j6k/vAqvs2+1T2lrHcrN7p+6WoJavft2940DZjOcY88j6Ap5EBEUffr1Qaftc1yus4ZGwcnxJ8AB4k+SCQRZMO3nT3uoRm3T7d2N+G9M/CxnPTnC0mxXu26gtzK+0VbZGHxaeWnAO1w6tcARweeiCQREQFQO1b8d0X+86f+JV/VA7Vvx3Rf7zp/4lBf0RU/tOsF+1DY4aXTdw7mRsgc473M3NweMt564KCY1PdJLbbxHRxh88x7qBh5Be7oXAc7GfCcR0aHFZL2OA6T7Qr1pOrqtxLfRPwQ5zOeAeSdpPTwBWlaT01XUM33U1JcvdNWWBgfja2NnGWsaPEkZLup48lXtT6Au9b2k0GqLJcWRgNAkLxuc3DS07G4wdzDjnocnywGiU1TBVRd7SzNe3JGWkEZaSHDI8QQQfWCvVeNHSw0VLFS0zMMYAGjOcAes8n517ICIiAiIgoOrvzq6E+Ss/0lflXLzpyW46v0/fGVADaQTZaRy7vGbRg+GFY0BERAWFdj10pLfrrWDayXb/ANSTceGhscjtxJPA+EFujnNY0ue7AHJJ8FkGhtFUt31nedVNlxSmdwhYwFrZtrmu39OWCRoIx1LfIYIaBpmGprZJr/co8PmAETC3a6KHq1pB5D3Elzv/ABH6IVgREBERBQ+2T8m7f+2U/wDMVfFQ+2T8m7f+2U/8xV8QEREBERAREQEREBERAREQEREBVS66XbqPU4qb/AH01O0CCIkFr3vB7yR7ceA2tAOejjjnm1ogg7/pKx3+2y0Nwt7NrgcOa0BzDj4TTjgj/nKybsfjrtMdpV50o6o3RhryeuMtLdrgOgJaRn6PBbjUTxU1PLUVEgaxgLnOccBoAySSeAAFmvZRbTdrze9c1MWPdMjmwDGPwbTjd1JBdgDr4HwIQaciIgKh9q1PVyHTFTSUMsohroZXiGMvcGMyScNH/wBwr4iCCs2portWe5WWmsi4J3T07428Y43O4z6vlU6iICIiAiIgIiICIiAiIgKu6+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eR8I8gDjnKuMEMVPCyGCMNa0ABrRgADoAPBYbZ+1S52W3Q2+36FkaxmcZe8kknJJJjySSSSfNS1p7QdS6wvdus0VifSMfIHSy+mT3bPSc0Ha3Zuxt3Z8eEGwIiICIiAiIgIiICIiAiIgIiICIiAiIgIiICIiAiIgIiICIiAiIgIiICIiAiIgIiICIiAiIgIiICIiAiIgIiICIiAiIgIiICIiAiIgIiICIiAiIgIiICIiAiIgIiIP/Z"/>
          <p:cNvSpPr>
            <a:spLocks noChangeAspect="1" noChangeArrowheads="1"/>
          </p:cNvSpPr>
          <p:nvPr/>
        </p:nvSpPr>
        <p:spPr bwMode="auto">
          <a:xfrm>
            <a:off x="155575" y="-136525"/>
            <a:ext cx="284163" cy="284163"/>
          </a:xfrm>
          <a:prstGeom prst="rect">
            <a:avLst/>
          </a:prstGeom>
          <a:noFill/>
          <a:ln w="9525">
            <a:noFill/>
            <a:miter lim="800000"/>
            <a:headEnd/>
            <a:tailEnd/>
          </a:ln>
        </p:spPr>
        <p:txBody>
          <a:bodyPr lIns="91437" tIns="45716" rIns="91437" bIns="45716"/>
          <a:lstStyle/>
          <a:p>
            <a:endParaRPr lang="tr-TR">
              <a:latin typeface="Palatino Linotype" pitchFamily="18" charset="0"/>
            </a:endParaRPr>
          </a:p>
        </p:txBody>
      </p:sp>
      <p:sp>
        <p:nvSpPr>
          <p:cNvPr id="14353" name="AutoShape 18" descr="data:image/jpeg;base64,/9j/4AAQSkZJRgABAQAAAQABAAD/2wCEAAkGBwgHBgkIBwgWFhUWGBoaGRgWGSIdHhogHh4fKh0gISEhJTQhICYmICIhJT0tJjIrOjo6KR83ODYvPSstLi8BCgoKBQUFDgUFDisZExkrKysrKysrKysrKysrKysrKysrKysrKysrKysrKysrKysrKysrKysrKysrKysrKysrK//AABEIAI4BXgMBIgACEQEDEQH/xAAbAAEAAwEBAQEAAAAAAAAAAAAABQYHBAMCAf/EAEcQAAEDAwMBBAMJDQcFAAAAAAEAAgMEBREGEiExBxNBUSJh0RQXMlZxgZGSkxUWIzQ2N0JVdHWxstIIV3KUs7TxM1KCofD/xAAUAQEAAAAAAAAAAAAAAAAAAAAA/8QAFBEBAAAAAAAAAAAAAAAAAAAAAP/aAAwDAQACEQMRAD8A3FERAREQEREBERAREQEREBERAREQEREBERAREQEREBERAREQEREBERAREQEREBERAREQEVM7Q79fLBS0tTb2whj54oiXbnPIeRkjo1vQtx6XBByOiuaAiIgIiICIiAiIgIiICIiAiLxrallHSS1MjHENBOGNL3H1BrQST8iD2RZTqPtLvNJrq0achsxgbJNC1z5sFz2PkaMsDTtaPhDOXH/CQQtWQEREBERAREQEREBERAREQEREBERAREQEREBERAREQEREFD7ZPydt37ZT/wAxV8VC7XBLVWmgpKSkmkeKmCQiOF78NaTk5a0jj2eYV4pp2VMDZog7Bz8JpaeDjo4Aj5wg9UREBERAREQEREBERAREQEREGIdqv56dHfLS/wC5ctvWIdqv56dHfLS/7ly29AREQEREBERAREQERRN+1LZdOthN6uLIt+du48nHXAHPHn8iCWRctruVFdqGKuttS2SN/wAFzTkHz+g8YXUgIiICIiAiIgIiICIua5XCktdDNXXGobHGwZc5xwB/yeAPE4AQdKKIsOp7JqIzCy3JkpZjcGnkZ6cHlS6AuS43S3WtjH3OviiDjgGV7WAnyG4jPC61HXmx2u+RRxXigZK1py0PGQD5oOf77dNfGGl+3j/qX4dXaZAydRUv28f9S4/e+0h8XKf6gT3vtIfF2n+oEFla4OaHNOQfEL9XyxrWMaxgwAMBfSAiIgIqX2n3C62DTtTe7Xee6LNv4N8bXsdnjA9HcHEkckkeoZyODs1qdV6msLbvfby6MPJ7tkUMbSWjGHEvYeCc8AeRz4INDREQEREBERARF8yFzY3OYzJAOB0z6kGJdqv56dHfLS/7ly29ZRrXR+pr/rq0aio6KFrabusMfNgv7uQvPIYQ3OcePn6lqNLLNLGXVFPsOem4Hjz4QeyIiAq1rbU8+m2WptLQCZ9TUMgaHSd2AX5wSdruM+pWVUDtW/HdF/vOn/iUFltNZqGer2XazQxMwfSZUGQ58BtMbfpyppEQEREBRTdP259bUV1bSsllfwXPaDho+CwZzgAeWMncepKlVF3u7e4BFTUkXeVEuRFEDjOOr3H9FjcjLsHwABJDSFN7PbTHZNc6qt9ncfcje6IZuBayVwy4AeBA4+QAHoFoyibBbY7JQR089QHSyOLpZD6JmlI9J2M+Q6DoAB0ClkBERARc81dRwVcFJNVMbJJnYxzgHP2jLtrTy7A5OF0ICIiAiIgKOuVnpLrUU77jE2RkZ3NY4ZG/PDvIkeGfMqRXNca6mtlFLWVsoaxo5Py8AADkknAAGSSQBklBnmrrFSW3tB0pcLAzuqiabZKyMhofC1uXkt8cNGM/J1O1aPVvnZSzPpIg94aS1rnbQ444Bdg4BPjgqEs9JUT189/vDNji3bDG7rDFwSHHpue4Bx8vRbk4yp9rmvaHMOQehCCj33V+otP09PU3TTkIY+VkWWVRcQXnAOO5H8Vd3u2Mc4g8DPHJVF7ZPybt/wC2U/8AMVfEFAvlj1zc46i527UggfjMVM1g2YGCA97udx5ycYzjwUz2e6kqNUadFZXUvdzMe6KVoORvZjJb6jnp4cjnqZTUF1js9tfUOaXOJDI2NGXPe44a1o8eefUAT0BXNo2xDTthhonuDpCXSSvH6cjzl54A4ycD1BqCbREQEREGP/2jLyIbLbrHBId80m9zQR8BnQEdeXkY/wALvJadpq2Ns2n7dbWtA7qNrSASRkDnBPPXKyW+s++rt7oKMSnZSBjj0BBj9PAODn0i35s9FtiAuW5XCltVBNXXCYMjYMucc8D5uV1L4lijmjdHMwOB6gjIPzIKl76Giv1/H9V/9Ke+hor9fx/Vf/SrH9ybb+rovs2+xPuTbf1dF9m32IK576Giv1/H9V/9KmNP6osmpO/+4dwbL3e3ftBG3dnb1A64P0Lr+5Nt/V0X2bfYvempKal3e5adjM9drQM488IPZFXda6rh0jb4KyooZZQ9+zbEASOCc8+HCp3v12/4uVn1G+1BqaLLPfrt/wAXKz6jfanv12/4uVn1G+1BqaLLPfrt/wAXKz6jfanv12/4uVn1G+1BqaoHat+O6L/edP8AxKtGlb7HqSxwXWGmfGHlw2SDDhtcRzj5FV+1b8d0X+86f+JQX9ERBUrx2k6Rs8s8NVeWF7DhzYwXnOcEeiMZHiM8cqxx3GiktwuTKpnc7N/ebht24zuz0xjnKqfahpGjvuj7i2moh3zGmWMsYNznNBO3gZJdyOPEhUnsiLtZaZpLJcWE09G8mVpcT35cd0LSP+xvpZaeuI/DIQafpXVtn1ZFVS2WoLhE7a7LS3r0Iz4HlQl17NaW6Xious2o7g2STg93M1gDR0aAI+Gjy+U9SSrBp3TFm0zHUx2SiEYkdvdgk5PzngDwA4HKmEFU0zoSh0/dDcm3Srnk2FjTUy7w0OILtoDR1wPoVrREBFwX24vtNqqK6OhkmLMfg4W7nuyQPRHjjOfmKpvvlVfxDun+XKD71d+dXQnyVn+kr8sS1DrWoqte6VuDtJ17DCKnET4SJJd0eDsb+lt6nyCtnvlVfxDun+XKDQUUFpTUUuoYaiSayVNLsIGKmPYXZ8W+YCnUELftWWDTskcV6uscTnDIaTl2OedoyccEZ6cL60xqW2apoZa2zylzGvMZJaRkgA8Z8MEL01DZbZebbVQXOiZIHMIORzgcjB6jB5GFkv8AZrq2iK+UBYdwMb8+rkY88oNNvOtLFZL7R2W51myWYAtyDtAJIG53QZII9i8tX6Mg1XLTOrLvVRNjIc1kD2sAcM4fksLt3z8eAHOYrtF0/bL5cbPTijaat8jNkvO6KKJ26Rxx1bjLQDxue3kEhXtBQY+yu3d7E6p1DcZWtc1xjlqA5jtrgQHDZyMgdMerCvyIgofbJ+Tdv/bKf+Yq8zvdFDJI2MuIBIa3GT6hkgZPrIVG7ZPybt/7ZT/zFXxBmEd012LzPcqrQZldkiHNVE0RMPgBz6Tv0nZ56DAGFb9J1uori2rqNR2ttN6QEcQeJDjAy5zhwfSzjGOPDxNgRAREQF5VVRFSU0tTUPw1jS5x8gBkn6F6qsa1tF91BaKq1W6tigbJw55DnOLfEY4Az0zk8Z88gM8/s/0010u2o9U1kIBkftBbjbueS+UAHLhjLMc9CevhtSzfROitVaMtk1vtd1o3NfIZCZYZCclrR+jIBjDR/wC1K3O26/rqYww3+jh83RU793QjHpvcB58AHgcoJinvgrtVVFpoHsc2CMOnPUte8/g2A7uDhryeD+j08e+70k9dbailpK10L3DAkaMlnrAUB2c6QOjrLNST1feyySOkkk8ycAdeeg8SeS4+KtaCh/ePqT+8Cq+zb7U+8fUn94FV9m32q+Igof3j6k/vAqvs2+1T2lrHcrN7p+6WoJavft2940DZjOcY88j6Ap5EBEUffr1Qaftc1yus4ZGwcnxJ8AB4k+SCQRZMO3nT3uoRm3T7d2N+G9M/CxnPTnC0mxXu26gtzK+0VbZGHxaeWnAO1w6tcARweeiCQREQFQO1b8d0X+86f+JV/VA7Vvx3Rf7zp/4lBf0RU/tOsF+1DY4aXTdw7mRsgc473M3NweMt564KCY1PdJLbbxHRxh88x7qBh5Be7oXAc7GfCcR0aHFZL2OA6T7Qr1pOrqtxLfRPwQ5zOeAeSdpPTwBWlaT01XUM33U1JcvdNWWBgfja2NnGWsaPEkZLup48lXtT6Au9b2k0GqLJcWRgNAkLxuc3DS07G4wdzDjnocnywGiU1TBVRd7SzNe3JGWkEZaSHDI8QQQfWCvVeNHSw0VLFS0zMMYAGjOcAes8n517ICIiAiIgoOrvzq6E+Ss/0lflXLzpyW46v0/fGVADaQTZaRy7vGbRg+GFY0BERAWFdj10pLfrrWDayXb/ANSTceGhscjtxJPA+EFujnNY0ue7AHJJ8FkGhtFUt31nedVNlxSmdwhYwFrZtrmu39OWCRoIx1LfIYIaBpmGprZJr/co8PmAETC3a6KHq1pB5D3Elzv/ABH6IVgREBERBQ+2T8m7f+2U/wDMVfFQ+2T8m7f+2U/8xV8QEREBERAREQEREBERAREQEREBVS66XbqPU4qb/AH01O0CCIkFr3vB7yR7ceA2tAOejjjnm1ogg7/pKx3+2y0Nwt7NrgcOa0BzDj4TTjgj/nKybsfjrtMdpV50o6o3RhryeuMtLdrgOgJaRn6PBbjUTxU1PLUVEgaxgLnOccBoAySSeAAFmvZRbTdrze9c1MWPdMjmwDGPwbTjd1JBdgDr4HwIQaciIgKh9q1PVyHTFTSUMsohroZXiGMvcGMyScNH/wBwr4iCCs2portWe5WWmsi4J3T07428Y43O4z6vlU6iICIiAiIgIiICIiAiIgKu6+v9ZprTFTcrdQGaQENa3BIBccbnAc4HqxngZGcqxIgzqzTXvtEt1IL1RPpaUNaZ24LHVTupa3J3Nh6ZPV3TPBK0KGKOCJkULA1rQAABgADoAF9ogIiIC8ayoFJST1Jic7Y0u2sbuc7AzhrRySfAL2RBl2vrxNqW10NDbtP14cKmF5L6WRoDWu5OSFqKIgIiICIiAiIgIiICIiAiIgIiICIss7Ue0K4W73TZNN26Yy8B04Y7DM9Qzjl2Mc9BnzCCe1D7p1nWVGnKHfHTRuAqpxkFx4Pcx+eR8I8gDjnKuMEMVPCyGCMNa0ABrRgADoAPBYbZ+1S52W3Q2+36FkaxmcZe8kknJJJjySSSSfNS1p7QdS6wvdus0VifSMfIHSy+mT3bPSc0Ha3Zuxt3Z8eEGwIiICIiAiIgIiICIiAiIgIiICIiAiIgIiICIiAiIgIiICIiAiIgIiICIiAiIgIiICIiAiIgIiICIiAiIgIiICIiAiIgIiICIiAiIgIiICIiAiIgIiICIiAiIgIiIP/Z"/>
          <p:cNvSpPr>
            <a:spLocks noChangeAspect="1" noChangeArrowheads="1"/>
          </p:cNvSpPr>
          <p:nvPr/>
        </p:nvSpPr>
        <p:spPr bwMode="auto">
          <a:xfrm>
            <a:off x="307975" y="15875"/>
            <a:ext cx="284163" cy="284163"/>
          </a:xfrm>
          <a:prstGeom prst="rect">
            <a:avLst/>
          </a:prstGeom>
          <a:noFill/>
          <a:ln w="9525">
            <a:noFill/>
            <a:miter lim="800000"/>
            <a:headEnd/>
            <a:tailEnd/>
          </a:ln>
        </p:spPr>
        <p:txBody>
          <a:bodyPr lIns="91437" tIns="45716" rIns="91437" bIns="45716"/>
          <a:lstStyle/>
          <a:p>
            <a:endParaRPr lang="tr-TR">
              <a:latin typeface="Palatino Linotype" pitchFamily="18" charset="0"/>
            </a:endParaRPr>
          </a:p>
        </p:txBody>
      </p:sp>
      <p:sp>
        <p:nvSpPr>
          <p:cNvPr id="14354" name="Dikdörtgen 39"/>
          <p:cNvSpPr>
            <a:spLocks noChangeArrowheads="1"/>
          </p:cNvSpPr>
          <p:nvPr/>
        </p:nvSpPr>
        <p:spPr bwMode="auto">
          <a:xfrm>
            <a:off x="14155785" y="9092535"/>
            <a:ext cx="9793287" cy="7812387"/>
          </a:xfrm>
          <a:prstGeom prst="rect">
            <a:avLst/>
          </a:prstGeom>
          <a:noFill/>
          <a:ln w="9525">
            <a:noFill/>
            <a:miter lim="800000"/>
            <a:headEnd/>
            <a:tailEnd/>
          </a:ln>
        </p:spPr>
        <p:txBody>
          <a:bodyPr lIns="91437" tIns="45716" rIns="91437" bIns="45716">
            <a:spAutoFit/>
          </a:bodyPr>
          <a:lstStyle/>
          <a:p>
            <a:pPr algn="ctr"/>
            <a:r>
              <a:rPr lang="tr-TR" sz="3600" b="1" dirty="0" smtClean="0">
                <a:solidFill>
                  <a:srgbClr val="000099"/>
                </a:solidFill>
                <a:latin typeface="Calibri" pitchFamily="34" charset="0"/>
              </a:rPr>
              <a:t>YÖNTEM</a:t>
            </a:r>
          </a:p>
          <a:p>
            <a:pPr algn="just">
              <a:spcBef>
                <a:spcPts val="0"/>
              </a:spcBef>
            </a:pPr>
            <a:r>
              <a:rPr lang="tr-TR" sz="3600" dirty="0" smtClean="0">
                <a:latin typeface="Calibri" pitchFamily="34" charset="0"/>
              </a:rPr>
              <a:t>NÖHÜ İnşaat Mühendisliği bölüm laboratuvarlarında seramik yapıştırıcı reçete ile Kalsit ve ham perlit dolgusu ile hazırlanan örnekler basınç ve eğilme dayanımı testlerine tabi tutulmuştur.</a:t>
            </a:r>
            <a:endParaRPr lang="tr-TR" sz="3600" dirty="0">
              <a:latin typeface="Calibri" pitchFamily="34" charset="0"/>
            </a:endParaRPr>
          </a:p>
          <a:p>
            <a:pPr algn="just">
              <a:spcBef>
                <a:spcPts val="0"/>
              </a:spcBef>
            </a:pPr>
            <a:endParaRPr lang="tr-TR" sz="1800" b="1" dirty="0" smtClean="0">
              <a:solidFill>
                <a:srgbClr val="000099"/>
              </a:solidFill>
              <a:latin typeface="Calibri" pitchFamily="34" charset="0"/>
            </a:endParaRPr>
          </a:p>
          <a:p>
            <a:pPr algn="ctr">
              <a:spcBef>
                <a:spcPts val="0"/>
              </a:spcBef>
            </a:pPr>
            <a:r>
              <a:rPr lang="tr-TR" sz="3600" b="1" dirty="0" smtClean="0">
                <a:solidFill>
                  <a:srgbClr val="000099"/>
                </a:solidFill>
                <a:latin typeface="Calibri" pitchFamily="34" charset="0"/>
              </a:rPr>
              <a:t>MATERYAL ve METOT</a:t>
            </a:r>
            <a:endParaRPr lang="tr-TR" sz="3600" dirty="0" smtClean="0">
              <a:latin typeface="Calibri" pitchFamily="34" charset="0"/>
            </a:endParaRPr>
          </a:p>
          <a:p>
            <a:pPr algn="just">
              <a:spcBef>
                <a:spcPts val="0"/>
              </a:spcBef>
            </a:pPr>
            <a:r>
              <a:rPr lang="tr-TR" sz="3600" dirty="0" smtClean="0">
                <a:latin typeface="Calibri" pitchFamily="34" charset="0"/>
              </a:rPr>
              <a:t>Deneysel çalışmalarda dolgu malzemesi olarak </a:t>
            </a:r>
            <a:r>
              <a:rPr lang="tr-TR" sz="3600" dirty="0" err="1" smtClean="0">
                <a:latin typeface="Calibri" pitchFamily="34" charset="0"/>
              </a:rPr>
              <a:t>mikronize</a:t>
            </a:r>
            <a:r>
              <a:rPr lang="tr-TR" sz="3600" dirty="0" smtClean="0">
                <a:latin typeface="Calibri" pitchFamily="34" charset="0"/>
              </a:rPr>
              <a:t> kalsit (0-700 mikron) ve ham perlit (0-700 mikron) kullanılmıştır.</a:t>
            </a:r>
          </a:p>
          <a:p>
            <a:pPr algn="just">
              <a:spcBef>
                <a:spcPts val="2538"/>
              </a:spcBef>
            </a:pPr>
            <a:endParaRPr lang="tr-TR" sz="4100" dirty="0">
              <a:latin typeface="Calibri" pitchFamily="34" charset="0"/>
            </a:endParaRPr>
          </a:p>
          <a:p>
            <a:pPr algn="just">
              <a:spcBef>
                <a:spcPts val="2538"/>
              </a:spcBef>
            </a:pPr>
            <a:r>
              <a:rPr lang="en-US" sz="4100" dirty="0">
                <a:latin typeface="Calibri" pitchFamily="34" charset="0"/>
              </a:rPr>
              <a:t>     </a:t>
            </a:r>
          </a:p>
        </p:txBody>
      </p:sp>
      <p:sp>
        <p:nvSpPr>
          <p:cNvPr id="14356" name="Dikdörtgen 61"/>
          <p:cNvSpPr>
            <a:spLocks noChangeArrowheads="1"/>
          </p:cNvSpPr>
          <p:nvPr/>
        </p:nvSpPr>
        <p:spPr bwMode="auto">
          <a:xfrm>
            <a:off x="15444464" y="20344289"/>
            <a:ext cx="8772525" cy="646323"/>
          </a:xfrm>
          <a:prstGeom prst="rect">
            <a:avLst/>
          </a:prstGeom>
          <a:noFill/>
          <a:ln w="9525">
            <a:noFill/>
            <a:miter lim="800000"/>
            <a:headEnd/>
            <a:tailEnd/>
          </a:ln>
        </p:spPr>
        <p:txBody>
          <a:bodyPr lIns="91437" tIns="45716" rIns="91437" bIns="45716">
            <a:spAutoFit/>
          </a:bodyPr>
          <a:lstStyle/>
          <a:p>
            <a:r>
              <a:rPr lang="tr-TR" sz="3600" b="1" dirty="0">
                <a:latin typeface="Calibri" pitchFamily="34" charset="0"/>
              </a:rPr>
              <a:t>Resim</a:t>
            </a:r>
            <a:r>
              <a:rPr lang="en-US" sz="3600" dirty="0">
                <a:latin typeface="Calibri" pitchFamily="34" charset="0"/>
              </a:rPr>
              <a:t> </a:t>
            </a:r>
            <a:r>
              <a:rPr lang="tr-TR" sz="3600" b="1" dirty="0">
                <a:latin typeface="Calibri" pitchFamily="34" charset="0"/>
              </a:rPr>
              <a:t>2</a:t>
            </a:r>
            <a:r>
              <a:rPr lang="en-US" sz="3600" b="1" dirty="0">
                <a:latin typeface="Calibri" pitchFamily="34" charset="0"/>
              </a:rPr>
              <a:t>.</a:t>
            </a:r>
            <a:r>
              <a:rPr lang="en-US" sz="3600" dirty="0">
                <a:latin typeface="Calibri" pitchFamily="34" charset="0"/>
              </a:rPr>
              <a:t> </a:t>
            </a:r>
            <a:r>
              <a:rPr lang="tr-TR" sz="3600" dirty="0" smtClean="0">
                <a:latin typeface="Calibri" pitchFamily="34" charset="0"/>
              </a:rPr>
              <a:t>Numune kalıpları ve mikser</a:t>
            </a:r>
            <a:endParaRPr lang="en-US" sz="3600" dirty="0">
              <a:latin typeface="Calibri" pitchFamily="34" charset="0"/>
            </a:endParaRPr>
          </a:p>
        </p:txBody>
      </p:sp>
      <p:sp>
        <p:nvSpPr>
          <p:cNvPr id="63" name="Yuvarlatılmış Dikdörtgen 62"/>
          <p:cNvSpPr/>
          <p:nvPr/>
        </p:nvSpPr>
        <p:spPr>
          <a:xfrm>
            <a:off x="1689100" y="4121518"/>
            <a:ext cx="22561550" cy="471421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7" tIns="45716" rIns="91437" bIns="45716" anchor="ctr"/>
          <a:lstStyle/>
          <a:p>
            <a:pPr algn="ctr" defTabSz="3702915" fontAlgn="auto">
              <a:spcBef>
                <a:spcPts val="0"/>
              </a:spcBef>
              <a:spcAft>
                <a:spcPts val="0"/>
              </a:spcAft>
              <a:defRPr/>
            </a:pPr>
            <a:endParaRPr lang="tr-TR"/>
          </a:p>
        </p:txBody>
      </p:sp>
      <p:sp>
        <p:nvSpPr>
          <p:cNvPr id="14358" name="Dikdörtgen 40"/>
          <p:cNvSpPr>
            <a:spLocks noChangeArrowheads="1"/>
          </p:cNvSpPr>
          <p:nvPr/>
        </p:nvSpPr>
        <p:spPr bwMode="auto">
          <a:xfrm>
            <a:off x="2564606" y="4162041"/>
            <a:ext cx="20810537" cy="5878524"/>
          </a:xfrm>
          <a:prstGeom prst="rect">
            <a:avLst/>
          </a:prstGeom>
          <a:noFill/>
          <a:ln w="9525">
            <a:noFill/>
            <a:miter lim="800000"/>
            <a:headEnd/>
            <a:tailEnd/>
          </a:ln>
        </p:spPr>
        <p:txBody>
          <a:bodyPr lIns="91437" tIns="45716" rIns="91437" bIns="45716">
            <a:spAutoFit/>
          </a:bodyPr>
          <a:lstStyle/>
          <a:p>
            <a:pPr algn="ctr"/>
            <a:r>
              <a:rPr lang="tr-TR" sz="7200" b="1" dirty="0">
                <a:latin typeface="Calibri" panose="020F0502020204030204" pitchFamily="34" charset="0"/>
                <a:cs typeface="Calibri" panose="020F0502020204030204" pitchFamily="34" charset="0"/>
              </a:rPr>
              <a:t>Perlitin Seramik Yapıştırıcılarda Dolgu Malzemesi Olarak Kullanılabilirliği </a:t>
            </a:r>
            <a:endParaRPr lang="tr-TR" sz="7200" b="1" dirty="0" smtClean="0">
              <a:latin typeface="Calibri" panose="020F0502020204030204" pitchFamily="34" charset="0"/>
              <a:cs typeface="Calibri" panose="020F0502020204030204" pitchFamily="34" charset="0"/>
            </a:endParaRPr>
          </a:p>
          <a:p>
            <a:pPr algn="ctr"/>
            <a:endParaRPr lang="tr-TR" sz="4000" dirty="0">
              <a:latin typeface="Calibri" panose="020F0502020204030204" pitchFamily="34" charset="0"/>
              <a:cs typeface="Calibri" panose="020F0502020204030204" pitchFamily="34" charset="0"/>
            </a:endParaRPr>
          </a:p>
          <a:p>
            <a:pPr algn="ctr"/>
            <a:r>
              <a:rPr lang="tr-TR" sz="4000" b="1" dirty="0" smtClean="0">
                <a:latin typeface="Calibri" panose="020F0502020204030204" pitchFamily="34" charset="0"/>
                <a:cs typeface="Calibri" panose="020F0502020204030204" pitchFamily="34" charset="0"/>
              </a:rPr>
              <a:t>Ahmet </a:t>
            </a:r>
            <a:r>
              <a:rPr lang="tr-TR" sz="4000" b="1" dirty="0" err="1" smtClean="0">
                <a:latin typeface="Calibri" panose="020F0502020204030204" pitchFamily="34" charset="0"/>
                <a:cs typeface="Calibri" panose="020F0502020204030204" pitchFamily="34" charset="0"/>
              </a:rPr>
              <a:t>Bilgil</a:t>
            </a:r>
            <a:r>
              <a:rPr lang="tr-TR" sz="4000" b="1" dirty="0" smtClean="0">
                <a:latin typeface="Calibri" panose="020F0502020204030204" pitchFamily="34" charset="0"/>
                <a:cs typeface="Calibri" panose="020F0502020204030204" pitchFamily="34" charset="0"/>
              </a:rPr>
              <a:t>*, </a:t>
            </a:r>
            <a:r>
              <a:rPr lang="tr-TR" sz="4000" b="1" dirty="0" smtClean="0">
                <a:latin typeface="Calibri" panose="020F0502020204030204" pitchFamily="34" charset="0"/>
                <a:cs typeface="Calibri" panose="020F0502020204030204" pitchFamily="34" charset="0"/>
              </a:rPr>
              <a:t>Öner Yusuf </a:t>
            </a:r>
            <a:r>
              <a:rPr lang="tr-TR" sz="4000" b="1" dirty="0" smtClean="0">
                <a:latin typeface="Calibri" panose="020F0502020204030204" pitchFamily="34" charset="0"/>
                <a:cs typeface="Calibri" panose="020F0502020204030204" pitchFamily="34" charset="0"/>
              </a:rPr>
              <a:t>Toraman**, </a:t>
            </a:r>
            <a:r>
              <a:rPr lang="tr-TR" sz="4000" b="1" dirty="0" smtClean="0">
                <a:latin typeface="Calibri" panose="020F0502020204030204" pitchFamily="34" charset="0"/>
                <a:cs typeface="Calibri" panose="020F0502020204030204" pitchFamily="34" charset="0"/>
              </a:rPr>
              <a:t>Şennur </a:t>
            </a:r>
            <a:r>
              <a:rPr lang="tr-TR" sz="4000" b="1" dirty="0">
                <a:latin typeface="Calibri" panose="020F0502020204030204" pitchFamily="34" charset="0"/>
                <a:cs typeface="Calibri" panose="020F0502020204030204" pitchFamily="34" charset="0"/>
              </a:rPr>
              <a:t>Neşe </a:t>
            </a:r>
            <a:r>
              <a:rPr lang="tr-TR" sz="4000" b="1" dirty="0" smtClean="0">
                <a:latin typeface="Calibri" panose="020F0502020204030204" pitchFamily="34" charset="0"/>
                <a:cs typeface="Calibri" panose="020F0502020204030204" pitchFamily="34" charset="0"/>
              </a:rPr>
              <a:t>Sevmez***</a:t>
            </a:r>
          </a:p>
          <a:p>
            <a:pPr algn="ctr"/>
            <a:r>
              <a:rPr lang="tr-TR" sz="2400" b="1" dirty="0" smtClean="0">
                <a:latin typeface="Calibri" panose="020F0502020204030204" pitchFamily="34" charset="0"/>
                <a:cs typeface="Calibri" panose="020F0502020204030204" pitchFamily="34" charset="0"/>
              </a:rPr>
              <a:t>*Niğde Ömer </a:t>
            </a:r>
            <a:r>
              <a:rPr lang="tr-TR" sz="2400" b="1" dirty="0" err="1" smtClean="0">
                <a:latin typeface="Calibri" panose="020F0502020204030204" pitchFamily="34" charset="0"/>
                <a:cs typeface="Calibri" panose="020F0502020204030204" pitchFamily="34" charset="0"/>
              </a:rPr>
              <a:t>Halisdemir</a:t>
            </a:r>
            <a:r>
              <a:rPr lang="tr-TR" sz="2400" b="1" dirty="0" smtClean="0">
                <a:latin typeface="Calibri" panose="020F0502020204030204" pitchFamily="34" charset="0"/>
                <a:cs typeface="Calibri" panose="020F0502020204030204" pitchFamily="34" charset="0"/>
              </a:rPr>
              <a:t> Üniversitesi, </a:t>
            </a:r>
            <a:r>
              <a:rPr lang="tr-TR" sz="2400" b="1" dirty="0">
                <a:latin typeface="Calibri" panose="020F0502020204030204" pitchFamily="34" charset="0"/>
                <a:cs typeface="Calibri" panose="020F0502020204030204" pitchFamily="34" charset="0"/>
              </a:rPr>
              <a:t>Mühendislik Fakültesi</a:t>
            </a:r>
            <a:r>
              <a:rPr lang="tr-TR" sz="2400" b="1" dirty="0" smtClean="0">
                <a:latin typeface="Calibri" panose="020F0502020204030204" pitchFamily="34" charset="0"/>
                <a:cs typeface="Calibri" panose="020F0502020204030204" pitchFamily="34" charset="0"/>
              </a:rPr>
              <a:t>,</a:t>
            </a:r>
            <a:r>
              <a:rPr lang="tr-TR" sz="2400" b="1" dirty="0">
                <a:latin typeface="Calibri" panose="020F0502020204030204" pitchFamily="34" charset="0"/>
                <a:cs typeface="Calibri" panose="020F0502020204030204" pitchFamily="34" charset="0"/>
              </a:rPr>
              <a:t> İnşaat </a:t>
            </a:r>
            <a:r>
              <a:rPr lang="tr-TR" sz="2400" b="1" dirty="0" smtClean="0">
                <a:latin typeface="Calibri" panose="020F0502020204030204" pitchFamily="34" charset="0"/>
                <a:cs typeface="Calibri" panose="020F0502020204030204" pitchFamily="34" charset="0"/>
              </a:rPr>
              <a:t>Mühendisliği Bölümü, Niğde </a:t>
            </a:r>
          </a:p>
          <a:p>
            <a:pPr algn="ctr"/>
            <a:r>
              <a:rPr lang="tr-TR" sz="2400" b="1" dirty="0" smtClean="0">
                <a:latin typeface="Calibri" panose="020F0502020204030204" pitchFamily="34" charset="0"/>
                <a:cs typeface="Calibri" panose="020F0502020204030204" pitchFamily="34" charset="0"/>
              </a:rPr>
              <a:t>**Niğde </a:t>
            </a:r>
            <a:r>
              <a:rPr lang="tr-TR" sz="2400" b="1" dirty="0">
                <a:latin typeface="Calibri" panose="020F0502020204030204" pitchFamily="34" charset="0"/>
                <a:cs typeface="Calibri" panose="020F0502020204030204" pitchFamily="34" charset="0"/>
              </a:rPr>
              <a:t>Ömer </a:t>
            </a:r>
            <a:r>
              <a:rPr lang="tr-TR" sz="2400" b="1" dirty="0" err="1">
                <a:latin typeface="Calibri" panose="020F0502020204030204" pitchFamily="34" charset="0"/>
                <a:cs typeface="Calibri" panose="020F0502020204030204" pitchFamily="34" charset="0"/>
              </a:rPr>
              <a:t>Halisdemir</a:t>
            </a:r>
            <a:r>
              <a:rPr lang="tr-TR" sz="2400" b="1" dirty="0">
                <a:latin typeface="Calibri" panose="020F0502020204030204" pitchFamily="34" charset="0"/>
                <a:cs typeface="Calibri" panose="020F0502020204030204" pitchFamily="34" charset="0"/>
              </a:rPr>
              <a:t> Üniversitesi, Mühendislik Fakültesi</a:t>
            </a:r>
            <a:r>
              <a:rPr lang="tr-TR" sz="2400" b="1" smtClean="0">
                <a:latin typeface="Calibri" panose="020F0502020204030204" pitchFamily="34" charset="0"/>
                <a:cs typeface="Calibri" panose="020F0502020204030204" pitchFamily="34" charset="0"/>
              </a:rPr>
              <a:t>, Maden Mühendisliği </a:t>
            </a:r>
            <a:r>
              <a:rPr lang="tr-TR" sz="2400" b="1" dirty="0">
                <a:latin typeface="Calibri" panose="020F0502020204030204" pitchFamily="34" charset="0"/>
                <a:cs typeface="Calibri" panose="020F0502020204030204" pitchFamily="34" charset="0"/>
              </a:rPr>
              <a:t>Bölümü, Niğde </a:t>
            </a:r>
            <a:endParaRPr lang="tr-TR" sz="2400" b="1" dirty="0" smtClean="0">
              <a:latin typeface="Calibri" panose="020F0502020204030204" pitchFamily="34" charset="0"/>
              <a:cs typeface="Calibri" panose="020F0502020204030204" pitchFamily="34" charset="0"/>
            </a:endParaRPr>
          </a:p>
          <a:p>
            <a:pPr algn="ctr"/>
            <a:r>
              <a:rPr lang="tr-TR" sz="2400" b="1" dirty="0" smtClean="0">
                <a:latin typeface="Calibri" panose="020F0502020204030204" pitchFamily="34" charset="0"/>
                <a:cs typeface="Calibri" panose="020F0502020204030204" pitchFamily="34" charset="0"/>
              </a:rPr>
              <a:t>***MERTAŞ A.Ş., Niğde </a:t>
            </a:r>
            <a:endParaRPr lang="tr-TR" sz="2400" b="1" dirty="0">
              <a:latin typeface="Calibri" panose="020F0502020204030204" pitchFamily="34" charset="0"/>
              <a:cs typeface="Calibri" panose="020F0502020204030204" pitchFamily="34" charset="0"/>
            </a:endParaRPr>
          </a:p>
          <a:p>
            <a:pPr algn="ctr"/>
            <a:endParaRPr lang="tr-TR" sz="2400" b="1" dirty="0">
              <a:latin typeface="Calibri" panose="020F0502020204030204" pitchFamily="34" charset="0"/>
              <a:cs typeface="Calibri" panose="020F0502020204030204" pitchFamily="34" charset="0"/>
            </a:endParaRPr>
          </a:p>
          <a:p>
            <a:pPr algn="ctr"/>
            <a:endParaRPr lang="tr-TR" sz="2400" b="1" dirty="0" smtClean="0">
              <a:latin typeface="Calibri" panose="020F0502020204030204" pitchFamily="34" charset="0"/>
              <a:cs typeface="Calibri" panose="020F0502020204030204" pitchFamily="34" charset="0"/>
            </a:endParaRPr>
          </a:p>
          <a:p>
            <a:pPr algn="ctr"/>
            <a:endParaRPr lang="tr-TR" sz="2400" b="1" dirty="0">
              <a:latin typeface="Calibri" panose="020F0502020204030204" pitchFamily="34" charset="0"/>
              <a:cs typeface="Calibri" panose="020F0502020204030204" pitchFamily="34" charset="0"/>
            </a:endParaRPr>
          </a:p>
        </p:txBody>
      </p:sp>
      <p:sp>
        <p:nvSpPr>
          <p:cNvPr id="14359" name="Dikdörtgen 44"/>
          <p:cNvSpPr>
            <a:spLocks noChangeArrowheads="1"/>
          </p:cNvSpPr>
          <p:nvPr/>
        </p:nvSpPr>
        <p:spPr bwMode="auto">
          <a:xfrm>
            <a:off x="14231536" y="21720603"/>
            <a:ext cx="9401175" cy="12380304"/>
          </a:xfrm>
          <a:prstGeom prst="rect">
            <a:avLst/>
          </a:prstGeom>
          <a:noFill/>
          <a:ln w="9525">
            <a:noFill/>
            <a:miter lim="800000"/>
            <a:headEnd/>
            <a:tailEnd/>
          </a:ln>
        </p:spPr>
        <p:txBody>
          <a:bodyPr lIns="91437" tIns="45716" rIns="91437" bIns="45716">
            <a:spAutoFit/>
          </a:bodyPr>
          <a:lstStyle/>
          <a:p>
            <a:pPr algn="ctr"/>
            <a:r>
              <a:rPr lang="tr-TR" sz="3600" b="1" dirty="0" smtClean="0">
                <a:solidFill>
                  <a:srgbClr val="000099"/>
                </a:solidFill>
                <a:latin typeface="Calibri" pitchFamily="34" charset="0"/>
              </a:rPr>
              <a:t>SONUÇLAR</a:t>
            </a:r>
            <a:endParaRPr lang="en-US" sz="3600" dirty="0">
              <a:latin typeface="Calibri" pitchFamily="34" charset="0"/>
            </a:endParaRPr>
          </a:p>
          <a:p>
            <a:pPr algn="just">
              <a:spcBef>
                <a:spcPts val="2538"/>
              </a:spcBef>
            </a:pPr>
            <a:r>
              <a:rPr lang="tr-TR" sz="3600" dirty="0">
                <a:latin typeface="Calibri" panose="020F0502020204030204" pitchFamily="34" charset="0"/>
                <a:cs typeface="Calibri" panose="020F0502020204030204" pitchFamily="34" charset="0"/>
              </a:rPr>
              <a:t>Yapılan ön deneysel çalışmalarda 7 günlük basınç dayanım testleri </a:t>
            </a:r>
            <a:r>
              <a:rPr lang="tr-TR" sz="3600" dirty="0" smtClean="0">
                <a:latin typeface="Calibri" panose="020F0502020204030204" pitchFamily="34" charset="0"/>
                <a:cs typeface="Calibri" panose="020F0502020204030204" pitchFamily="34" charset="0"/>
              </a:rPr>
              <a:t>sonucunda: </a:t>
            </a:r>
          </a:p>
          <a:p>
            <a:pPr algn="just">
              <a:spcBef>
                <a:spcPts val="2538"/>
              </a:spcBef>
            </a:pPr>
            <a:r>
              <a:rPr lang="tr-TR" sz="3600" dirty="0" err="1" smtClean="0">
                <a:latin typeface="Calibri" panose="020F0502020204030204" pitchFamily="34" charset="0"/>
                <a:cs typeface="Calibri" panose="020F0502020204030204" pitchFamily="34" charset="0"/>
              </a:rPr>
              <a:t>Mikronize</a:t>
            </a:r>
            <a:r>
              <a:rPr lang="tr-TR" sz="3600" dirty="0" smtClean="0">
                <a:latin typeface="Calibri" panose="020F0502020204030204" pitchFamily="34" charset="0"/>
                <a:cs typeface="Calibri" panose="020F0502020204030204" pitchFamily="34" charset="0"/>
              </a:rPr>
              <a:t> kalsit dolgulu numune; </a:t>
            </a:r>
          </a:p>
          <a:p>
            <a:pPr algn="just">
              <a:spcBef>
                <a:spcPts val="2538"/>
              </a:spcBef>
            </a:pPr>
            <a:r>
              <a:rPr lang="tr-TR" sz="3600" i="1" dirty="0" smtClean="0">
                <a:latin typeface="Calibri" panose="020F0502020204030204" pitchFamily="34" charset="0"/>
                <a:cs typeface="Calibri" panose="020F0502020204030204" pitchFamily="34" charset="0"/>
              </a:rPr>
              <a:t>Eğilmede çekme dayanımı = 4 </a:t>
            </a:r>
            <a:r>
              <a:rPr lang="tr-TR" sz="3600" i="1" dirty="0" err="1" smtClean="0">
                <a:latin typeface="Calibri" panose="020F0502020204030204" pitchFamily="34" charset="0"/>
                <a:cs typeface="Calibri" panose="020F0502020204030204" pitchFamily="34" charset="0"/>
              </a:rPr>
              <a:t>mPa</a:t>
            </a:r>
            <a:endParaRPr lang="tr-TR" sz="3600" i="1" dirty="0">
              <a:latin typeface="Calibri" panose="020F0502020204030204" pitchFamily="34" charset="0"/>
              <a:cs typeface="Calibri" panose="020F0502020204030204" pitchFamily="34" charset="0"/>
            </a:endParaRPr>
          </a:p>
          <a:p>
            <a:pPr algn="just">
              <a:spcBef>
                <a:spcPts val="2538"/>
              </a:spcBef>
            </a:pPr>
            <a:r>
              <a:rPr lang="tr-TR" sz="3600" i="1" dirty="0" err="1" smtClean="0">
                <a:latin typeface="Calibri" pitchFamily="34" charset="0"/>
              </a:rPr>
              <a:t>Eksenel</a:t>
            </a:r>
            <a:r>
              <a:rPr lang="tr-TR" sz="3600" i="1" dirty="0" smtClean="0">
                <a:latin typeface="Calibri" pitchFamily="34" charset="0"/>
              </a:rPr>
              <a:t> basınç dayanımı= 9,13 </a:t>
            </a:r>
            <a:r>
              <a:rPr lang="tr-TR" sz="3600" i="1" dirty="0" err="1" smtClean="0">
                <a:latin typeface="Calibri" pitchFamily="34" charset="0"/>
              </a:rPr>
              <a:t>mPa</a:t>
            </a:r>
            <a:endParaRPr lang="en-US" sz="3600" i="1" dirty="0">
              <a:latin typeface="Calibri" pitchFamily="34" charset="0"/>
            </a:endParaRPr>
          </a:p>
          <a:p>
            <a:pPr algn="just">
              <a:spcBef>
                <a:spcPts val="2538"/>
              </a:spcBef>
            </a:pPr>
            <a:r>
              <a:rPr lang="tr-TR" sz="3600" dirty="0" smtClean="0">
                <a:latin typeface="Calibri" pitchFamily="34" charset="0"/>
              </a:rPr>
              <a:t>Ham perlit</a:t>
            </a:r>
            <a:r>
              <a:rPr lang="tr-TR" sz="3600" dirty="0" smtClean="0">
                <a:latin typeface="Calibri" panose="020F0502020204030204" pitchFamily="34" charset="0"/>
                <a:cs typeface="Calibri" panose="020F0502020204030204" pitchFamily="34" charset="0"/>
              </a:rPr>
              <a:t> </a:t>
            </a:r>
            <a:r>
              <a:rPr lang="tr-TR" sz="3600" dirty="0">
                <a:latin typeface="Calibri" panose="020F0502020204030204" pitchFamily="34" charset="0"/>
                <a:cs typeface="Calibri" panose="020F0502020204030204" pitchFamily="34" charset="0"/>
              </a:rPr>
              <a:t>dolgulu numune; </a:t>
            </a:r>
          </a:p>
          <a:p>
            <a:pPr algn="just">
              <a:spcBef>
                <a:spcPts val="2538"/>
              </a:spcBef>
            </a:pPr>
            <a:r>
              <a:rPr lang="tr-TR" sz="3600" i="1" dirty="0">
                <a:latin typeface="Calibri" panose="020F0502020204030204" pitchFamily="34" charset="0"/>
                <a:cs typeface="Calibri" panose="020F0502020204030204" pitchFamily="34" charset="0"/>
              </a:rPr>
              <a:t>Eğilmede çekme dayanımı = </a:t>
            </a:r>
            <a:r>
              <a:rPr lang="tr-TR" sz="3600" i="1" dirty="0" smtClean="0">
                <a:latin typeface="Calibri" panose="020F0502020204030204" pitchFamily="34" charset="0"/>
                <a:cs typeface="Calibri" panose="020F0502020204030204" pitchFamily="34" charset="0"/>
              </a:rPr>
              <a:t>4.06 </a:t>
            </a:r>
            <a:r>
              <a:rPr lang="tr-TR" sz="3600" i="1" dirty="0" err="1" smtClean="0">
                <a:latin typeface="Calibri" panose="020F0502020204030204" pitchFamily="34" charset="0"/>
                <a:cs typeface="Calibri" panose="020F0502020204030204" pitchFamily="34" charset="0"/>
              </a:rPr>
              <a:t>mPa</a:t>
            </a:r>
            <a:endParaRPr lang="tr-TR" sz="3600" i="1" dirty="0">
              <a:latin typeface="Calibri" panose="020F0502020204030204" pitchFamily="34" charset="0"/>
              <a:cs typeface="Calibri" panose="020F0502020204030204" pitchFamily="34" charset="0"/>
            </a:endParaRPr>
          </a:p>
          <a:p>
            <a:pPr algn="just">
              <a:spcBef>
                <a:spcPts val="2538"/>
              </a:spcBef>
            </a:pPr>
            <a:r>
              <a:rPr lang="tr-TR" sz="3600" i="1" dirty="0" err="1">
                <a:latin typeface="Calibri" pitchFamily="34" charset="0"/>
              </a:rPr>
              <a:t>Eksenel</a:t>
            </a:r>
            <a:r>
              <a:rPr lang="tr-TR" sz="3600" i="1" dirty="0">
                <a:latin typeface="Calibri" pitchFamily="34" charset="0"/>
              </a:rPr>
              <a:t> basınç </a:t>
            </a:r>
            <a:r>
              <a:rPr lang="tr-TR" sz="3600" i="1" dirty="0" smtClean="0">
                <a:latin typeface="Calibri" pitchFamily="34" charset="0"/>
              </a:rPr>
              <a:t>dayanımı=11,73 </a:t>
            </a:r>
            <a:r>
              <a:rPr lang="tr-TR" sz="3600" i="1" dirty="0" err="1" smtClean="0">
                <a:latin typeface="Calibri" pitchFamily="34" charset="0"/>
              </a:rPr>
              <a:t>mPa</a:t>
            </a:r>
            <a:endParaRPr lang="en-US" sz="3600" i="1" dirty="0">
              <a:latin typeface="Calibri" pitchFamily="34" charset="0"/>
            </a:endParaRPr>
          </a:p>
          <a:p>
            <a:pPr algn="just">
              <a:spcBef>
                <a:spcPts val="2538"/>
              </a:spcBef>
            </a:pPr>
            <a:r>
              <a:rPr lang="tr-TR" sz="4100" dirty="0" smtClean="0">
                <a:latin typeface="Calibri" pitchFamily="34" charset="0"/>
              </a:rPr>
              <a:t>Değerleri elde edilmiştir. Bu sonuçlar doğrultusunda eğilmede çekme dayanımı benzer çıkmasına rağmen basınç dayanımında yaklaşık %22’lik bir artış elde edilmiştir.</a:t>
            </a:r>
          </a:p>
          <a:p>
            <a:pPr algn="just">
              <a:spcBef>
                <a:spcPts val="2538"/>
              </a:spcBef>
            </a:pPr>
            <a:r>
              <a:rPr lang="tr-TR" sz="4100" dirty="0" smtClean="0">
                <a:latin typeface="Calibri" pitchFamily="34" charset="0"/>
              </a:rPr>
              <a:t>Nihai sonuçlar çalışma tamamlandıktan sonra kesinleşecektir.</a:t>
            </a:r>
            <a:endParaRPr lang="en-US" sz="4100" dirty="0">
              <a:latin typeface="Calibri" pitchFamily="34" charset="0"/>
            </a:endParaRPr>
          </a:p>
        </p:txBody>
      </p:sp>
      <p:sp>
        <p:nvSpPr>
          <p:cNvPr id="14366" name="TextBox 3"/>
          <p:cNvSpPr txBox="1">
            <a:spLocks noChangeArrowheads="1"/>
          </p:cNvSpPr>
          <p:nvPr/>
        </p:nvSpPr>
        <p:spPr bwMode="auto">
          <a:xfrm flipH="1">
            <a:off x="23258463" y="38884225"/>
            <a:ext cx="179387" cy="161925"/>
          </a:xfrm>
          <a:prstGeom prst="rect">
            <a:avLst/>
          </a:prstGeom>
          <a:noFill/>
          <a:ln w="9525">
            <a:noFill/>
            <a:miter lim="800000"/>
            <a:headEnd/>
            <a:tailEnd/>
          </a:ln>
        </p:spPr>
        <p:txBody>
          <a:bodyPr>
            <a:spAutoFit/>
          </a:bodyPr>
          <a:lstStyle/>
          <a:p>
            <a:endParaRPr lang="en-US">
              <a:latin typeface="Palatino Linotype" pitchFamily="18" charset="0"/>
            </a:endParaRPr>
          </a:p>
        </p:txBody>
      </p:sp>
      <p:sp>
        <p:nvSpPr>
          <p:cNvPr id="14367" name="TextBox 4"/>
          <p:cNvSpPr txBox="1">
            <a:spLocks noChangeArrowheads="1"/>
          </p:cNvSpPr>
          <p:nvPr/>
        </p:nvSpPr>
        <p:spPr bwMode="auto">
          <a:xfrm>
            <a:off x="23553738" y="37868225"/>
            <a:ext cx="106362" cy="1254125"/>
          </a:xfrm>
          <a:prstGeom prst="rect">
            <a:avLst/>
          </a:prstGeom>
          <a:noFill/>
          <a:ln w="9525">
            <a:noFill/>
            <a:miter lim="800000"/>
            <a:headEnd/>
            <a:tailEnd/>
          </a:ln>
        </p:spPr>
        <p:txBody>
          <a:bodyPr>
            <a:spAutoFit/>
          </a:bodyPr>
          <a:lstStyle/>
          <a:p>
            <a:endParaRPr lang="en-US">
              <a:latin typeface="Palatino Linotype" pitchFamily="18" charset="0"/>
            </a:endParaRPr>
          </a:p>
        </p:txBody>
      </p:sp>
      <p:pic>
        <p:nvPicPr>
          <p:cNvPr id="27" name="Resim 26" descr="ohu ile ilgili görsel sonucu"/>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9086" y="737286"/>
            <a:ext cx="3401378" cy="3061970"/>
          </a:xfrm>
          <a:prstGeom prst="rect">
            <a:avLst/>
          </a:prstGeom>
          <a:noFill/>
          <a:ln>
            <a:noFill/>
          </a:ln>
        </p:spPr>
      </p:pic>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17036089" y="34817101"/>
            <a:ext cx="4032681" cy="3024511"/>
          </a:xfrm>
          <a:prstGeom prst="rect">
            <a:avLst/>
          </a:prstGeom>
        </p:spPr>
      </p:pic>
      <p:pic>
        <p:nvPicPr>
          <p:cNvPr id="3" name="Resim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049654" y="16854067"/>
            <a:ext cx="2200993" cy="3381478"/>
          </a:xfrm>
          <a:prstGeom prst="rect">
            <a:avLst/>
          </a:prstGeom>
        </p:spPr>
      </p:pic>
      <p:pic>
        <p:nvPicPr>
          <p:cNvPr id="4" name="Resim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27136" y="29595563"/>
            <a:ext cx="6123771" cy="4592828"/>
          </a:xfrm>
          <a:prstGeom prst="rect">
            <a:avLst/>
          </a:prstGeom>
        </p:spPr>
      </p:pic>
      <p:sp>
        <p:nvSpPr>
          <p:cNvPr id="30" name="Dikdörtgen 61"/>
          <p:cNvSpPr>
            <a:spLocks noChangeArrowheads="1"/>
          </p:cNvSpPr>
          <p:nvPr/>
        </p:nvSpPr>
        <p:spPr bwMode="auto">
          <a:xfrm>
            <a:off x="3542942" y="34265728"/>
            <a:ext cx="8772525" cy="646323"/>
          </a:xfrm>
          <a:prstGeom prst="rect">
            <a:avLst/>
          </a:prstGeom>
          <a:noFill/>
          <a:ln w="9525">
            <a:noFill/>
            <a:miter lim="800000"/>
            <a:headEnd/>
            <a:tailEnd/>
          </a:ln>
        </p:spPr>
        <p:txBody>
          <a:bodyPr lIns="91437" tIns="45716" rIns="91437" bIns="45716">
            <a:spAutoFit/>
          </a:bodyPr>
          <a:lstStyle/>
          <a:p>
            <a:r>
              <a:rPr lang="tr-TR" sz="3600" b="1" dirty="0">
                <a:latin typeface="Calibri" pitchFamily="34" charset="0"/>
              </a:rPr>
              <a:t>Resim</a:t>
            </a:r>
            <a:r>
              <a:rPr lang="en-US" sz="3600" dirty="0">
                <a:latin typeface="Calibri" pitchFamily="34" charset="0"/>
              </a:rPr>
              <a:t> </a:t>
            </a:r>
            <a:r>
              <a:rPr lang="tr-TR" sz="3600" b="1" dirty="0" smtClean="0">
                <a:latin typeface="Calibri" pitchFamily="34" charset="0"/>
              </a:rPr>
              <a:t>1</a:t>
            </a:r>
            <a:r>
              <a:rPr lang="en-US" sz="3600" b="1" dirty="0" smtClean="0">
                <a:latin typeface="Calibri" pitchFamily="34" charset="0"/>
              </a:rPr>
              <a:t>.</a:t>
            </a:r>
            <a:r>
              <a:rPr lang="en-US" sz="3600" dirty="0" smtClean="0">
                <a:latin typeface="Calibri" pitchFamily="34" charset="0"/>
              </a:rPr>
              <a:t> </a:t>
            </a:r>
            <a:r>
              <a:rPr lang="tr-TR" sz="3600" dirty="0" smtClean="0">
                <a:latin typeface="Calibri" pitchFamily="34" charset="0"/>
              </a:rPr>
              <a:t>Numune hazırlama çalışmaları</a:t>
            </a:r>
            <a:endParaRPr lang="en-US" sz="3600" dirty="0">
              <a:latin typeface="Calibri" pitchFamily="34" charset="0"/>
            </a:endParaRPr>
          </a:p>
        </p:txBody>
      </p:sp>
      <p:pic>
        <p:nvPicPr>
          <p:cNvPr id="5" name="Resim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753608" y="17266873"/>
            <a:ext cx="4026171" cy="3019628"/>
          </a:xfrm>
          <a:prstGeom prst="rect">
            <a:avLst/>
          </a:prstGeom>
        </p:spPr>
      </p:pic>
      <p:sp>
        <p:nvSpPr>
          <p:cNvPr id="32" name="Dikdörtgen 61"/>
          <p:cNvSpPr>
            <a:spLocks noChangeArrowheads="1"/>
          </p:cNvSpPr>
          <p:nvPr/>
        </p:nvSpPr>
        <p:spPr bwMode="auto">
          <a:xfrm>
            <a:off x="16031725" y="38345697"/>
            <a:ext cx="8772525" cy="646323"/>
          </a:xfrm>
          <a:prstGeom prst="rect">
            <a:avLst/>
          </a:prstGeom>
          <a:noFill/>
          <a:ln w="9525">
            <a:noFill/>
            <a:miter lim="800000"/>
            <a:headEnd/>
            <a:tailEnd/>
          </a:ln>
        </p:spPr>
        <p:txBody>
          <a:bodyPr lIns="91437" tIns="45716" rIns="91437" bIns="45716">
            <a:spAutoFit/>
          </a:bodyPr>
          <a:lstStyle/>
          <a:p>
            <a:r>
              <a:rPr lang="tr-TR" sz="3600" b="1" dirty="0">
                <a:latin typeface="Calibri" pitchFamily="34" charset="0"/>
              </a:rPr>
              <a:t>Resim</a:t>
            </a:r>
            <a:r>
              <a:rPr lang="en-US" sz="3600" dirty="0">
                <a:latin typeface="Calibri" pitchFamily="34" charset="0"/>
              </a:rPr>
              <a:t> </a:t>
            </a:r>
            <a:r>
              <a:rPr lang="tr-TR" sz="3600" b="1" dirty="0" smtClean="0">
                <a:latin typeface="Calibri" pitchFamily="34" charset="0"/>
              </a:rPr>
              <a:t>3</a:t>
            </a:r>
            <a:r>
              <a:rPr lang="en-US" sz="3600" b="1" dirty="0" smtClean="0">
                <a:latin typeface="Calibri" pitchFamily="34" charset="0"/>
              </a:rPr>
              <a:t>.</a:t>
            </a:r>
            <a:r>
              <a:rPr lang="en-US" sz="3600" dirty="0" smtClean="0">
                <a:latin typeface="Calibri" pitchFamily="34" charset="0"/>
              </a:rPr>
              <a:t> </a:t>
            </a:r>
            <a:r>
              <a:rPr lang="tr-TR" sz="3600" dirty="0" smtClean="0">
                <a:latin typeface="Calibri" pitchFamily="34" charset="0"/>
              </a:rPr>
              <a:t>Basınç dayanım testleri</a:t>
            </a:r>
            <a:endParaRPr lang="en-US" sz="3600" dirty="0">
              <a:latin typeface="Calibri" pitchFamily="34" charset="0"/>
            </a:endParaRPr>
          </a:p>
        </p:txBody>
      </p:sp>
      <p:pic>
        <p:nvPicPr>
          <p:cNvPr id="1026" name="Picture 2" descr="ham perlit ile ilgili gÃ¶rsel sonucu"/>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60008" y="14557293"/>
            <a:ext cx="1698551" cy="1698552"/>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kalsit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7" name="Dikdörtgen 61"/>
          <p:cNvSpPr>
            <a:spLocks noChangeArrowheads="1"/>
          </p:cNvSpPr>
          <p:nvPr/>
        </p:nvSpPr>
        <p:spPr bwMode="auto">
          <a:xfrm>
            <a:off x="14887575" y="16082750"/>
            <a:ext cx="8772525" cy="646323"/>
          </a:xfrm>
          <a:prstGeom prst="rect">
            <a:avLst/>
          </a:prstGeom>
          <a:noFill/>
          <a:ln w="9525">
            <a:noFill/>
            <a:miter lim="800000"/>
            <a:headEnd/>
            <a:tailEnd/>
          </a:ln>
        </p:spPr>
        <p:txBody>
          <a:bodyPr lIns="91437" tIns="45716" rIns="91437" bIns="45716">
            <a:spAutoFit/>
          </a:bodyPr>
          <a:lstStyle/>
          <a:p>
            <a:r>
              <a:rPr lang="tr-TR" sz="3600" b="1" dirty="0">
                <a:latin typeface="Calibri" pitchFamily="34" charset="0"/>
              </a:rPr>
              <a:t>Resim</a:t>
            </a:r>
            <a:r>
              <a:rPr lang="en-US" sz="3600" dirty="0">
                <a:latin typeface="Calibri" pitchFamily="34" charset="0"/>
              </a:rPr>
              <a:t> </a:t>
            </a:r>
            <a:r>
              <a:rPr lang="tr-TR" sz="3600" b="1" dirty="0">
                <a:latin typeface="Calibri" pitchFamily="34" charset="0"/>
              </a:rPr>
              <a:t>2</a:t>
            </a:r>
            <a:r>
              <a:rPr lang="en-US" sz="3600" b="1" dirty="0">
                <a:latin typeface="Calibri" pitchFamily="34" charset="0"/>
              </a:rPr>
              <a:t>.</a:t>
            </a:r>
            <a:r>
              <a:rPr lang="en-US" sz="3600" dirty="0">
                <a:latin typeface="Calibri" pitchFamily="34" charset="0"/>
              </a:rPr>
              <a:t> </a:t>
            </a:r>
            <a:r>
              <a:rPr lang="tr-TR" sz="3600" dirty="0" smtClean="0">
                <a:latin typeface="Calibri" pitchFamily="34" charset="0"/>
              </a:rPr>
              <a:t>Dolgu mineralleri kalsit (a) perlit (b)</a:t>
            </a:r>
            <a:endParaRPr lang="en-US" sz="3600" dirty="0">
              <a:latin typeface="Calibri" pitchFamily="34" charset="0"/>
            </a:endParaRPr>
          </a:p>
        </p:txBody>
      </p:sp>
      <p:sp>
        <p:nvSpPr>
          <p:cNvPr id="10" name="AutoShape 10" descr="ohu logo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9" name="Picture 2" descr="kalsit ile ilgili gÃ¶rsel sonucu"/>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971456" y="14936328"/>
            <a:ext cx="1486528" cy="11148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200</TotalTime>
  <Words>477</Words>
  <Application>Microsoft Office PowerPoint</Application>
  <PresentationFormat>Özel</PresentationFormat>
  <Paragraphs>46</Paragraphs>
  <Slides>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vt:i4>
      </vt:variant>
    </vt:vector>
  </HeadingPairs>
  <TitlesOfParts>
    <vt:vector size="8" baseType="lpstr">
      <vt:lpstr>Arial</vt:lpstr>
      <vt:lpstr>Arial Unicode MS</vt:lpstr>
      <vt:lpstr>Calibri</vt:lpstr>
      <vt:lpstr>Century Gothic</vt:lpstr>
      <vt:lpstr>Courier New</vt:lpstr>
      <vt:lpstr>Palatino Linotype</vt:lpstr>
      <vt:lpstr>Executive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BEYTULLAH</dc:creator>
  <cp:lastModifiedBy>USER</cp:lastModifiedBy>
  <cp:revision>42</cp:revision>
  <dcterms:created xsi:type="dcterms:W3CDTF">2014-03-12T15:24:14Z</dcterms:created>
  <dcterms:modified xsi:type="dcterms:W3CDTF">2024-11-26T10:00:45Z</dcterms:modified>
</cp:coreProperties>
</file>