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6CF37-BF31-42AB-9F0E-52099F18CC3E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38349-8F17-4407-8443-AFA3C80732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34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38349-8F17-4407-8443-AFA3C807329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45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38349-8F17-4407-8443-AFA3C807329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45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25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812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936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2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974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79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01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89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92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16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678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77B7-E33B-4419-BB89-D4680C5C3B22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241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www.studyinturkey.gov.tr/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BASIN VE HALKLA İLİŞKİLER MÜDÜRLÜĞÜ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Com 55 Roman" pitchFamily="34" charset="-94"/>
              </a:rPr>
              <a:t>Prof. Dr. İlyas GÖKHAN</a:t>
            </a:r>
            <a:endParaRPr lang="tr-TR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Com 55 Roman" pitchFamily="34" charset="-94"/>
            </a:endParaRPr>
          </a:p>
          <a:p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Com 55 Roman" pitchFamily="34" charset="-94"/>
              </a:rPr>
              <a:t>(Genel 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Com 55 Roman" pitchFamily="34" charset="-94"/>
              </a:rPr>
              <a:t>Sekreter V.)</a:t>
            </a: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HelveticaNeueLT Com 55 Roman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4096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DİĞER FAALİYETLER</a:t>
            </a:r>
            <a:endParaRPr lang="tr-TR" sz="4000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YÖKSİS: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Basın ve Halkla İlişkiler Müdürlüğü, üniversitenin düzenlediği etkinlikleri YÖK’ün Faaliyet Bilgi Sistemine ve Üniversitemiz web sayfasında yer alan etkinlik takvimine girilmesi görevini yerine getirmektedir.</a:t>
            </a:r>
          </a:p>
        </p:txBody>
      </p:sp>
      <p:pic>
        <p:nvPicPr>
          <p:cNvPr id="9218" name="Picture 2" descr="http://aa.com.tr/uploads/Contents/2016/05/31/thumbs_b_c_17d1a8dc0518d4943ddfe497d55a18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74" y="1484784"/>
            <a:ext cx="588865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3212976"/>
            <a:ext cx="8784976" cy="720080"/>
          </a:xfrm>
        </p:spPr>
        <p:txBody>
          <a:bodyPr>
            <a:normAutofit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Sosyal Paylaşım Siteleri: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Basın ve Halkla İlişkiler Müdürlüğü, üniversitenin </a:t>
            </a:r>
            <a:r>
              <a:rPr lang="tr-T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facebook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, </a:t>
            </a:r>
            <a:r>
              <a:rPr lang="tr-T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youtube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, </a:t>
            </a:r>
            <a:r>
              <a:rPr lang="tr-T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twitter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ve benzeri sosyal paylaşım sitelerinde üniversiteye ait sayfa oluşturulması ve bu sitelerde kaynak ve içerik paylaşımının düzenlenmesi ve kontrolünü sağlamaktadır.</a:t>
            </a:r>
          </a:p>
          <a:p>
            <a:pPr algn="l"/>
            <a:endParaRPr lang="tr-T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</p:txBody>
      </p:sp>
      <p:pic>
        <p:nvPicPr>
          <p:cNvPr id="10242" name="Picture 2" descr="https://418design.co.uk/wp-content/uploads/2016/01/social-media-log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26" y="548680"/>
            <a:ext cx="4673148" cy="262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lt Başlık 2"/>
          <p:cNvSpPr txBox="1">
            <a:spLocks/>
          </p:cNvSpPr>
          <p:nvPr/>
        </p:nvSpPr>
        <p:spPr>
          <a:xfrm>
            <a:off x="179512" y="5661248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Study</a:t>
            </a:r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in </a:t>
            </a:r>
            <a:r>
              <a:rPr lang="tr-T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Turkey</a:t>
            </a:r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Basın ve Halkla İlişkiler Müdürlüğü Uluslararası öğrencilerin Türkiye’deki üniversitelere ulaşılabileceği bir platform olan 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  <a:hlinkClick r:id="rId5"/>
              </a:rPr>
              <a:t>www.studyinturkey.gov.tr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adresine üniversitemiz bilgilerinin girilmesini sağlamaktadır.</a:t>
            </a:r>
          </a:p>
        </p:txBody>
      </p:sp>
      <p:pic>
        <p:nvPicPr>
          <p:cNvPr id="10244" name="Picture 4" descr="http://newdelhi.emb.mfa.gov.tr/images/main-left-menu-icon-kids-study-in-Turkey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07" y="3789040"/>
            <a:ext cx="4760787" cy="19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1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1" y="4620556"/>
            <a:ext cx="8784976" cy="2592288"/>
          </a:xfrm>
        </p:spPr>
        <p:txBody>
          <a:bodyPr>
            <a:normAutofit/>
          </a:bodyPr>
          <a:lstStyle/>
          <a:p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Merkezi Duyuru Sistemi: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Basın ve Halkla ilişkiler Müdürlüğü, Üniversitemiz fakülte ve yüksekokullarında bulunan kantinlere merkezi duyuru sisteminin kurulmasının planlanması, hayata geçirilmesi ve düzenlenmesi görevini yerine getirmektedir.</a:t>
            </a:r>
          </a:p>
          <a:p>
            <a:endParaRPr lang="tr-T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</p:txBody>
      </p:sp>
      <p:pic>
        <p:nvPicPr>
          <p:cNvPr id="11266" name="Picture 2" descr="C:\Users\Dilara\Desktop\BASIN SLAYT\merkezi duyuru siste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16" y="1340768"/>
            <a:ext cx="5565969" cy="30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24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ORGANİZASYON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8784976" cy="2520280"/>
          </a:xfrm>
        </p:spPr>
        <p:txBody>
          <a:bodyPr>
            <a:normAutofit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Etkinlik Organizasyonları: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Açılış, mezuniyet, bahar şenlikleri, kongre, konferans, sempozyum, sergi, panel ve seminer vb. etkinliklerin organizasyon</a:t>
            </a:r>
          </a:p>
          <a:p>
            <a:pPr algn="l"/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   işlerinin yapılması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Etkinlik programının taslağının hazırlanması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Davetiye içeriğinin hazırlanması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Koltuk etiketlerinin hazırlanması, program öncesi  protokol kurallarına göre yerleştirilmesi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Etkinlik için geçerli teknik yapının belirlenip hazırlanması, kürsü etkinliklerinin çıkarılması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Program sunumunun yazılması, sunucu görevlendirilmesi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Programla ilgili basına dağıtılacak veri hazırlanması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Açılış, mezuniyet, bahar şenlikleri gibi kapsamlı programların ayrıca organize edilmesi</a:t>
            </a:r>
            <a:endParaRPr lang="tr-TR" sz="1200" dirty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</p:txBody>
      </p:sp>
      <p:pic>
        <p:nvPicPr>
          <p:cNvPr id="7170" name="Picture 2" descr="http://medya.nigde.edu.tr/uniweb/media/portallar/basin/mansetler/682/4jrruw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83" y="1340768"/>
            <a:ext cx="5497235" cy="258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1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PROTOKOL İŞLERİ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Niğde Valiliği’nin web sitesinde yayınlamış olduğu il protokol listesine göre üniversite protokol listelerinin güncellenmesi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Valiliğin protokol listesi dışında kalan diğer davetli listelerimizin güncellenmesi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 protokolünde meydana gelen değişikliklerden Niğde Valiliği’nin haberdar edilmesi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 bünyesinde ve il genelinde gerçekleştirilen faaliyetlerde protokol uygulamalarının takip edilmesi.</a:t>
            </a:r>
          </a:p>
        </p:txBody>
      </p:sp>
      <p:pic>
        <p:nvPicPr>
          <p:cNvPr id="3074" name="Picture 2" descr="http://www.aeo.org.tr/Helpers/DuyuruIcon.ashx?yayinyeri=sayfaicerik&amp;Id=24437&amp;AspxAutoDetectCookieSuppor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485900"/>
            <a:ext cx="5143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medya.nigde.edu.tr/uniweb/media/portallar/basin/mansetler/687/2fkexzj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18" y="1484784"/>
            <a:ext cx="6613965" cy="31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10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TANITIM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725144"/>
            <a:ext cx="8784976" cy="2016224"/>
          </a:xfrm>
        </p:spPr>
        <p:txBody>
          <a:bodyPr>
            <a:normAutofit lnSpcReduction="10000"/>
          </a:bodyPr>
          <a:lstStyle/>
          <a:p>
            <a:pPr algn="l"/>
            <a:r>
              <a:rPr lang="tr-T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Tanıtım fuarlarına katılım: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Üniversitemizi daha etkin tanıtabilme adına ulusal ve uluslararası fuarlara katılım.</a:t>
            </a:r>
          </a:p>
          <a:p>
            <a:pPr algn="l"/>
            <a:endParaRPr lang="tr-T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  <a:p>
            <a:pPr algn="l"/>
            <a:r>
              <a:rPr lang="tr-T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Tanıtım Malzemeleri: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Üniversitemizi etkin bir şekilde tanıtmak ve çeşitli organizasyonlarda kullanmak üzere ihtiyaç duyulan kitapçık, davetiye, afiş, broşür, dosya, çanta ve benzeri tanıtım malzemelerinin yaptırılması.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Tanıtım malzemelerinin dağıtımının sağlanması.</a:t>
            </a:r>
          </a:p>
          <a:p>
            <a:pPr algn="l"/>
            <a:endParaRPr lang="tr-T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  <a:p>
            <a:pPr algn="l"/>
            <a:r>
              <a:rPr lang="tr-T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Bilgi Edinme Talepleri: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Tanıtım materyallerinin başta okul ve dershaneler olmak üzere istek sahiplerine ulaştırılması.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Üniversitemizden istenilen bilgilerin hazırlanarak ilgililere ulaştırılması.</a:t>
            </a:r>
            <a:endParaRPr lang="tr-TR" sz="1000" dirty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</p:txBody>
      </p:sp>
      <p:pic>
        <p:nvPicPr>
          <p:cNvPr id="2050" name="Picture 2" descr="http://medya.nigde.edu.tr/uniweb/media/portallar/basin/mansetler/683/ff0o5l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412776"/>
            <a:ext cx="6696744" cy="314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56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sz="3500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HABER YAZIMI VE WEB DUYURULARI</a:t>
            </a:r>
            <a:endParaRPr lang="tr-TR" sz="3500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Web Sitesi Duyuruları: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Üniversitemizle ilgili haberlerin hazırlanarak yayınlanması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 etkinliklerinin duyurularının yapılması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Kurum personeli ile ilgili vefat, doğum ve kutlama duyurularının yapılması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 ile ilgili yapılması uygun görülen tüm duyurular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Kutlama kartlarının yayınlanması</a:t>
            </a:r>
          </a:p>
        </p:txBody>
      </p:sp>
      <p:pic>
        <p:nvPicPr>
          <p:cNvPr id="1026" name="Picture 2" descr="haber yazımı ve web duyurular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88244" cy="30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1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ARŞİVLEME</a:t>
            </a:r>
            <a:endParaRPr lang="tr-TR" sz="4000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 lnSpcReduction="10000"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Yazılı ve Görsel Medya Takibi: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Yerel ve ulusal basında üniversitemiz ile ilgili çıkan haberlerin günlük takibi ve arşivlenmesi</a:t>
            </a:r>
          </a:p>
          <a:p>
            <a:pPr algn="l"/>
            <a:endParaRPr lang="tr-T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Etkinlik arşivi: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Üniversitemizce organize edilen sosyal, bilimsel, kültürel ve sportif etkinliklerinin kamera ve fotoğraf çekimlerinin arşivlenmesi</a:t>
            </a:r>
          </a:p>
          <a:p>
            <a:pPr algn="l"/>
            <a:endParaRPr lang="tr-T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 Arşivi: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Düzenli olarak Merkez Yerleşke ve diğer birimlerin fotoğraflarının çekilmesi</a:t>
            </a:r>
          </a:p>
        </p:txBody>
      </p:sp>
      <p:pic>
        <p:nvPicPr>
          <p:cNvPr id="1026" name="Picture 2" descr="haber yazımı ve web duyurular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88244" cy="30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edya.nigde.edu.tr/uniweb/media/portallar/basin/mansetler/690/5utgf3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88243" cy="304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6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sz="3500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BASIN KURULUŞLARIYLA İLİŞKİLER</a:t>
            </a:r>
            <a:endParaRPr lang="tr-TR" sz="3500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Basın Kuruluşlarıyla İletişim: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Yerel ve Ulusal basın kuruluşlarıyla iletişimin sağlanması.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Etkinliklere ait görüntü, fotoğraf ve haberlerin hazırlanarak yazılı ve görsel basına iletilmesi.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Belirli periyotlarda basın toplantılarının organizasyonu.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Basın toplantılarında kullanılabilecek bilgilerin hazırlanması</a:t>
            </a:r>
          </a:p>
        </p:txBody>
      </p:sp>
      <p:pic>
        <p:nvPicPr>
          <p:cNvPr id="1026" name="Picture 2" descr="haber yazımı ve web duyurular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88244" cy="30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medya.nigde.edu.tr/uniweb/media/portallar/basin/mansetler/686/ri0z3ak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700810"/>
            <a:ext cx="6488243" cy="304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73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sz="3500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TEKNİK İŞLER</a:t>
            </a:r>
            <a:endParaRPr lang="tr-TR" sz="3500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/>
          </a:bodyPr>
          <a:lstStyle/>
          <a:p>
            <a:pPr algn="l"/>
            <a:r>
              <a:rPr lang="tr-T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Teknoloji Kullanımı ve Prodüksiyon İşleri: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Projeksiyon, bilgisayar, fotoğraf makinesi, kamera, televizyon, DVD vs. cihazlardan gerekli olanların programda kullanılması.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Üniversitemizce organize edilen sosyal, bilimsel, kültürel ve sportif etkinliklerin kamera ve fotoğraf çekimlerinin yapılması.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Makam ziyaretlerinde fotoğraf ve kamera çekimlerinin yapılması.</a:t>
            </a:r>
          </a:p>
          <a:p>
            <a:pPr algn="l"/>
            <a:endParaRPr lang="tr-T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  <a:p>
            <a:pPr algn="l"/>
            <a:r>
              <a:rPr lang="tr-T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Özel Yetenek Sınavları: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Beden Eğitimi ve Spor Yüksekokulu ile Eğitim Fakültesi Güzel Sanatlar Eğitimi Bölümü, Resim-İş Eğitimi ve Müzik Eğitimi Özel Yetenek sınavlarında, sınav süresinde ayrı noktalarda çekim yapılması ve gerekli yerlerde projeksiyon ile görüntülerin yansıtılması</a:t>
            </a:r>
          </a:p>
        </p:txBody>
      </p:sp>
      <p:pic>
        <p:nvPicPr>
          <p:cNvPr id="5124" name="Picture 4" descr="http://medya.nigde.edu.tr/uniweb/media/portallar/basin/mansetler/688/yh1dit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484784"/>
            <a:ext cx="6840760" cy="321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5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RAPORLAR</a:t>
            </a:r>
            <a:endParaRPr lang="tr-TR" sz="4000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İl Brifing Raporları: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Yıl içerisinde İçişleri Bakanlığı’na sunulmak üzere Niğde Valiliği tarafından altı aylık periyotlar halinde hazırlanan İl Brifing </a:t>
            </a:r>
            <a:r>
              <a:rPr lang="tr-T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Raporları’nın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Üniversitemizle ilgili olan kısımlarının hazırlanması.</a:t>
            </a:r>
          </a:p>
          <a:p>
            <a:pPr algn="l"/>
            <a:endParaRPr lang="tr-T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Niğde Ömer </a:t>
            </a:r>
            <a:r>
              <a:rPr lang="tr-T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Halisdemir</a:t>
            </a:r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Üniversitesi Yıllık Faaliyet Raporu: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Üniversitemizin her yıl düzenli olarak hazırladığı ve dağıtımını sağladığı Niğde Ömer </a:t>
            </a:r>
            <a:r>
              <a:rPr lang="tr-T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Halisdemir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Üniversitesi Faaliyet Raporunun hazırlanması.</a:t>
            </a:r>
          </a:p>
        </p:txBody>
      </p:sp>
      <p:pic>
        <p:nvPicPr>
          <p:cNvPr id="5124" name="Picture 4" descr="http://medya.nigde.edu.tr/uniweb/media/portallar/basin/mansetler/688/yh1dit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484784"/>
            <a:ext cx="6840760" cy="321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medya.nigde.edu.tr/uniweb/media/portallar/basin/mansetler/685/1ucgis3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1" y="1484784"/>
            <a:ext cx="6840758" cy="321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0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618</Words>
  <Application>Microsoft Office PowerPoint</Application>
  <PresentationFormat>Ekran Gösterisi (4:3)</PresentationFormat>
  <Paragraphs>77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Com 55 Roman</vt:lpstr>
      <vt:lpstr>HelveticaNeueLT Com 33 ThEx</vt:lpstr>
      <vt:lpstr>HelveticaNeueLT Com 55 Roman</vt:lpstr>
      <vt:lpstr>Ofis Teması</vt:lpstr>
      <vt:lpstr>BASIN VE HALKLA İLİŞKİLER MÜDÜRLÜĞÜ</vt:lpstr>
      <vt:lpstr>ORGANİZASYON</vt:lpstr>
      <vt:lpstr>PROTOKOL İŞLERİ</vt:lpstr>
      <vt:lpstr>TANITIM</vt:lpstr>
      <vt:lpstr>HABER YAZIMI VE WEB DUYURULARI</vt:lpstr>
      <vt:lpstr>ARŞİVLEME</vt:lpstr>
      <vt:lpstr>BASIN KURULUŞLARIYLA İLİŞKİLER</vt:lpstr>
      <vt:lpstr>TEKNİK İŞLER</vt:lpstr>
      <vt:lpstr>RAPORLAR</vt:lpstr>
      <vt:lpstr>DİĞER FAALİYETLER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BASIN VE HALKLA İLİŞKİLER MÜDÜRLÜĞÜ</dc:title>
  <dc:creator>Dilara</dc:creator>
  <cp:lastModifiedBy>Genel_Sekrtrlk</cp:lastModifiedBy>
  <cp:revision>17</cp:revision>
  <dcterms:created xsi:type="dcterms:W3CDTF">2016-12-05T09:32:22Z</dcterms:created>
  <dcterms:modified xsi:type="dcterms:W3CDTF">2018-01-17T09:13:15Z</dcterms:modified>
</cp:coreProperties>
</file>