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14" r:id="rId3"/>
    <p:sldId id="315" r:id="rId4"/>
    <p:sldId id="316" r:id="rId5"/>
    <p:sldId id="323" r:id="rId6"/>
    <p:sldId id="306" r:id="rId7"/>
    <p:sldId id="307" r:id="rId8"/>
    <p:sldId id="308" r:id="rId9"/>
    <p:sldId id="321" r:id="rId10"/>
    <p:sldId id="317" r:id="rId11"/>
    <p:sldId id="318" r:id="rId12"/>
    <p:sldId id="320" r:id="rId13"/>
    <p:sldId id="309" r:id="rId14"/>
    <p:sldId id="310" r:id="rId15"/>
    <p:sldId id="311" r:id="rId16"/>
    <p:sldId id="312" r:id="rId17"/>
    <p:sldId id="313" r:id="rId18"/>
    <p:sldId id="322" r:id="rId19"/>
    <p:sldId id="319"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Desktop\&#214;H&#220;%20B&#214;L&#220;M\B&#214;L&#220;M%20TANITIMI\yay&#305;n%20istatistikler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Sayfa1!$A$2</c:f>
              <c:strCache>
                <c:ptCount val="1"/>
                <c:pt idx="0">
                  <c:v>Öznur Begüm Gökçek</c:v>
                </c:pt>
              </c:strCache>
            </c:strRef>
          </c:tx>
          <c:dPt>
            <c:idx val="0"/>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62F-45DC-A168-89415FC5D21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62F-45DC-A168-89415FC5D214}"/>
              </c:ext>
            </c:extLst>
          </c:dPt>
          <c:dPt>
            <c:idx val="2"/>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62F-45DC-A168-89415FC5D21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Sayfa1!$B$1:$D$1</c:f>
              <c:strCache>
                <c:ptCount val="3"/>
                <c:pt idx="0">
                  <c:v>Makale Sayısı</c:v>
                </c:pt>
                <c:pt idx="1">
                  <c:v> Bildiri Sayısı</c:v>
                </c:pt>
                <c:pt idx="2">
                  <c:v>Proje Sayısı</c:v>
                </c:pt>
              </c:strCache>
            </c:strRef>
          </c:cat>
          <c:val>
            <c:numRef>
              <c:f>Sayfa1!$B$2:$D$2</c:f>
              <c:numCache>
                <c:formatCode>General</c:formatCode>
                <c:ptCount val="3"/>
                <c:pt idx="0">
                  <c:v>25</c:v>
                </c:pt>
                <c:pt idx="1">
                  <c:v>29</c:v>
                </c:pt>
                <c:pt idx="2">
                  <c:v>8</c:v>
                </c:pt>
              </c:numCache>
            </c:numRef>
          </c:val>
          <c:extLst>
            <c:ext xmlns:c16="http://schemas.microsoft.com/office/drawing/2014/chart" uri="{C3380CC4-5D6E-409C-BE32-E72D297353CC}">
              <c16:uniqueId val="{00000006-162F-45DC-A168-89415FC5D21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tr-TR"/>
          </a:p>
        </c:txPr>
      </c:legendEntry>
      <c:legendEntry>
        <c:idx val="1"/>
        <c:txPr>
          <a:bodyPr rot="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tr-TR"/>
          </a:p>
        </c:txPr>
      </c:legendEntry>
      <c:legendEntry>
        <c:idx val="2"/>
        <c:txPr>
          <a:bodyPr rot="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tr-TR"/>
          </a:p>
        </c:txPr>
      </c:legendEntry>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96485-DB83-4D23-ABD9-B558912D634B}" type="doc">
      <dgm:prSet loTypeId="urn:microsoft.com/office/officeart/2016/7/layout/RepeatingBendingProcessNew" loCatId="process" qsTypeId="urn:microsoft.com/office/officeart/2005/8/quickstyle/simple1" qsCatId="simple" csTypeId="urn:microsoft.com/office/officeart/2005/8/colors/colorful4" csCatId="colorful" phldr="1"/>
      <dgm:spPr/>
      <dgm:t>
        <a:bodyPr/>
        <a:lstStyle/>
        <a:p>
          <a:endParaRPr lang="tr-TR"/>
        </a:p>
      </dgm:t>
    </dgm:pt>
    <dgm:pt modelId="{24BCB716-9EAB-4592-A913-BD587AAF2718}">
      <dgm:prSet/>
      <dgm:spPr/>
      <dgm:t>
        <a:bodyPr/>
        <a:lstStyle/>
        <a:p>
          <a:r>
            <a:rPr lang="tr-TR" dirty="0">
              <a:solidFill>
                <a:schemeClr val="tx1"/>
              </a:solidFill>
            </a:rPr>
            <a:t>Hava, su, toprak gibi doğal kaynakların en iyi biçimde kullanılması                    </a:t>
          </a:r>
        </a:p>
      </dgm:t>
    </dgm:pt>
    <dgm:pt modelId="{28B77417-B11C-4BBE-900A-76D5904D0860}" type="parTrans" cxnId="{9C641C0E-BC6E-424F-8027-BF70B69813F5}">
      <dgm:prSet/>
      <dgm:spPr/>
      <dgm:t>
        <a:bodyPr/>
        <a:lstStyle/>
        <a:p>
          <a:endParaRPr lang="tr-TR"/>
        </a:p>
      </dgm:t>
    </dgm:pt>
    <dgm:pt modelId="{9EDA9F3D-478E-4456-8152-251C14F55093}" type="sibTrans" cxnId="{9C641C0E-BC6E-424F-8027-BF70B69813F5}">
      <dgm:prSet/>
      <dgm:spPr/>
      <dgm:t>
        <a:bodyPr/>
        <a:lstStyle/>
        <a:p>
          <a:endParaRPr lang="tr-TR"/>
        </a:p>
      </dgm:t>
    </dgm:pt>
    <dgm:pt modelId="{2C4E3063-96BA-441A-A06E-EE0658E41F1B}">
      <dgm:prSet/>
      <dgm:spPr/>
      <dgm:t>
        <a:bodyPr/>
        <a:lstStyle/>
        <a:p>
          <a:r>
            <a:rPr lang="tr-TR" dirty="0">
              <a:solidFill>
                <a:schemeClr val="tx1"/>
              </a:solidFill>
            </a:rPr>
            <a:t>Alıcı ortamların kirlenmesine neden olan etkenlerin kaynaklarında kontrolü ve yok edilmesi </a:t>
          </a:r>
        </a:p>
      </dgm:t>
    </dgm:pt>
    <dgm:pt modelId="{A4726115-74BC-4712-B9FD-AA51915B9332}" type="parTrans" cxnId="{742DEAE7-CE39-4EA4-9317-B3D65043BC49}">
      <dgm:prSet/>
      <dgm:spPr/>
      <dgm:t>
        <a:bodyPr/>
        <a:lstStyle/>
        <a:p>
          <a:endParaRPr lang="tr-TR"/>
        </a:p>
      </dgm:t>
    </dgm:pt>
    <dgm:pt modelId="{9288F1B8-A8B1-4FE3-A16D-6251C08EBA8A}" type="sibTrans" cxnId="{742DEAE7-CE39-4EA4-9317-B3D65043BC49}">
      <dgm:prSet/>
      <dgm:spPr/>
      <dgm:t>
        <a:bodyPr/>
        <a:lstStyle/>
        <a:p>
          <a:endParaRPr lang="tr-TR"/>
        </a:p>
      </dgm:t>
    </dgm:pt>
    <dgm:pt modelId="{7150BAF1-A92D-4415-B185-053D34CAE04A}">
      <dgm:prSet/>
      <dgm:spPr/>
      <dgm:t>
        <a:bodyPr/>
        <a:lstStyle/>
        <a:p>
          <a:r>
            <a:rPr lang="tr-TR" dirty="0">
              <a:solidFill>
                <a:schemeClr val="tx1"/>
              </a:solidFill>
            </a:rPr>
            <a:t>Kirlenmenin yol açtığı estetik ve ekonomik kayıpların önlenmesi için uğraşan </a:t>
          </a:r>
        </a:p>
      </dgm:t>
    </dgm:pt>
    <dgm:pt modelId="{CBA59847-633E-42F2-81D1-DF7960472657}" type="parTrans" cxnId="{E1B0BF89-2C1D-490D-A018-F2E784E70408}">
      <dgm:prSet/>
      <dgm:spPr/>
      <dgm:t>
        <a:bodyPr/>
        <a:lstStyle/>
        <a:p>
          <a:endParaRPr lang="tr-TR"/>
        </a:p>
      </dgm:t>
    </dgm:pt>
    <dgm:pt modelId="{831D2B30-4615-499D-972D-16FE06C8DB48}" type="sibTrans" cxnId="{E1B0BF89-2C1D-490D-A018-F2E784E70408}">
      <dgm:prSet/>
      <dgm:spPr/>
      <dgm:t>
        <a:bodyPr/>
        <a:lstStyle/>
        <a:p>
          <a:endParaRPr lang="tr-TR"/>
        </a:p>
      </dgm:t>
    </dgm:pt>
    <dgm:pt modelId="{66D52886-7EDB-43C5-BE5D-392B818197E5}">
      <dgm:prSet/>
      <dgm:spPr/>
      <dgm:t>
        <a:bodyPr/>
        <a:lstStyle/>
        <a:p>
          <a:r>
            <a:rPr lang="tr-TR" dirty="0">
              <a:solidFill>
                <a:schemeClr val="tx1"/>
              </a:solidFill>
            </a:rPr>
            <a:t>İnsan sağlığına uygun çevre koşullarının yaratılması konularında çalışan</a:t>
          </a:r>
        </a:p>
      </dgm:t>
    </dgm:pt>
    <dgm:pt modelId="{998686C2-4BC7-4E2C-AC43-3978C5C48780}" type="parTrans" cxnId="{5B4AD57C-5BC0-463D-BC6C-9B5822F868FB}">
      <dgm:prSet/>
      <dgm:spPr/>
      <dgm:t>
        <a:bodyPr/>
        <a:lstStyle/>
        <a:p>
          <a:endParaRPr lang="tr-TR"/>
        </a:p>
      </dgm:t>
    </dgm:pt>
    <dgm:pt modelId="{867AA91E-D877-42E4-ADC8-0FEE6E6CE375}" type="sibTrans" cxnId="{5B4AD57C-5BC0-463D-BC6C-9B5822F868FB}">
      <dgm:prSet/>
      <dgm:spPr/>
      <dgm:t>
        <a:bodyPr/>
        <a:lstStyle/>
        <a:p>
          <a:endParaRPr lang="tr-TR"/>
        </a:p>
      </dgm:t>
    </dgm:pt>
    <dgm:pt modelId="{21C25ACE-49C5-4B70-A987-58A7547A4D4B}">
      <dgm:prSet/>
      <dgm:spPr/>
      <dgm:t>
        <a:bodyPr/>
        <a:lstStyle/>
        <a:p>
          <a:r>
            <a:rPr lang="tr-TR" dirty="0">
              <a:solidFill>
                <a:schemeClr val="tx1"/>
              </a:solidFill>
            </a:rPr>
            <a:t>İklim Değişikliği ve Sıfır Atık gibi güncel konularda aktif rol oynayan</a:t>
          </a:r>
        </a:p>
      </dgm:t>
    </dgm:pt>
    <dgm:pt modelId="{8439FB89-182A-4D4B-85D3-0992BE35CBFA}" type="parTrans" cxnId="{1D82AD60-448E-43E2-A13B-A64C421C7660}">
      <dgm:prSet/>
      <dgm:spPr/>
      <dgm:t>
        <a:bodyPr/>
        <a:lstStyle/>
        <a:p>
          <a:endParaRPr lang="tr-TR"/>
        </a:p>
      </dgm:t>
    </dgm:pt>
    <dgm:pt modelId="{7D34500B-9412-4F2C-8DCA-E6570C90FF3A}" type="sibTrans" cxnId="{1D82AD60-448E-43E2-A13B-A64C421C7660}">
      <dgm:prSet/>
      <dgm:spPr/>
      <dgm:t>
        <a:bodyPr/>
        <a:lstStyle/>
        <a:p>
          <a:endParaRPr lang="tr-TR"/>
        </a:p>
      </dgm:t>
    </dgm:pt>
    <dgm:pt modelId="{F1AF5D6E-DC36-4BA4-9AFE-7A32BA8628E0}">
      <dgm:prSet/>
      <dgm:spPr/>
      <dgm:t>
        <a:bodyPr/>
        <a:lstStyle/>
        <a:p>
          <a:r>
            <a:rPr lang="tr-TR" dirty="0">
              <a:solidFill>
                <a:schemeClr val="tx1"/>
              </a:solidFill>
            </a:rPr>
            <a:t>Her türlü çevre sorununa teknik düzeyde çözüm üreten kişilerdir. </a:t>
          </a:r>
        </a:p>
      </dgm:t>
    </dgm:pt>
    <dgm:pt modelId="{8E49D36E-625F-401D-82AC-22DBB22E4392}" type="parTrans" cxnId="{2607FA43-BA7D-4F47-9B0C-A028EB9E4800}">
      <dgm:prSet/>
      <dgm:spPr/>
      <dgm:t>
        <a:bodyPr/>
        <a:lstStyle/>
        <a:p>
          <a:endParaRPr lang="tr-TR"/>
        </a:p>
      </dgm:t>
    </dgm:pt>
    <dgm:pt modelId="{BD397422-D71F-4169-8876-1D1751ED612F}" type="sibTrans" cxnId="{2607FA43-BA7D-4F47-9B0C-A028EB9E4800}">
      <dgm:prSet/>
      <dgm:spPr/>
      <dgm:t>
        <a:bodyPr/>
        <a:lstStyle/>
        <a:p>
          <a:endParaRPr lang="tr-TR"/>
        </a:p>
      </dgm:t>
    </dgm:pt>
    <dgm:pt modelId="{1B756BC8-8974-41AC-9006-5C7EE930F0F0}" type="pres">
      <dgm:prSet presAssocID="{32D96485-DB83-4D23-ABD9-B558912D634B}" presName="Name0" presStyleCnt="0">
        <dgm:presLayoutVars>
          <dgm:dir/>
          <dgm:resizeHandles val="exact"/>
        </dgm:presLayoutVars>
      </dgm:prSet>
      <dgm:spPr/>
    </dgm:pt>
    <dgm:pt modelId="{BD97C8A1-EC04-4038-8643-084B6A54EBBF}" type="pres">
      <dgm:prSet presAssocID="{24BCB716-9EAB-4592-A913-BD587AAF2718}" presName="node" presStyleLbl="node1" presStyleIdx="0" presStyleCnt="6">
        <dgm:presLayoutVars>
          <dgm:bulletEnabled val="1"/>
        </dgm:presLayoutVars>
      </dgm:prSet>
      <dgm:spPr/>
    </dgm:pt>
    <dgm:pt modelId="{94342EEB-F734-4825-B5B3-24633E84EBE0}" type="pres">
      <dgm:prSet presAssocID="{9EDA9F3D-478E-4456-8152-251C14F55093}" presName="sibTrans" presStyleLbl="sibTrans1D1" presStyleIdx="0" presStyleCnt="5"/>
      <dgm:spPr/>
    </dgm:pt>
    <dgm:pt modelId="{B809B89F-CCB3-4DBA-A79D-C6AB14358CCE}" type="pres">
      <dgm:prSet presAssocID="{9EDA9F3D-478E-4456-8152-251C14F55093}" presName="connectorText" presStyleLbl="sibTrans1D1" presStyleIdx="0" presStyleCnt="5"/>
      <dgm:spPr/>
    </dgm:pt>
    <dgm:pt modelId="{A6ADC3D1-8F57-4AE7-98EE-9DAC0DE0CB22}" type="pres">
      <dgm:prSet presAssocID="{2C4E3063-96BA-441A-A06E-EE0658E41F1B}" presName="node" presStyleLbl="node1" presStyleIdx="1" presStyleCnt="6">
        <dgm:presLayoutVars>
          <dgm:bulletEnabled val="1"/>
        </dgm:presLayoutVars>
      </dgm:prSet>
      <dgm:spPr/>
    </dgm:pt>
    <dgm:pt modelId="{F072FE52-1B0E-472C-BE90-D6876FEB2904}" type="pres">
      <dgm:prSet presAssocID="{9288F1B8-A8B1-4FE3-A16D-6251C08EBA8A}" presName="sibTrans" presStyleLbl="sibTrans1D1" presStyleIdx="1" presStyleCnt="5"/>
      <dgm:spPr/>
    </dgm:pt>
    <dgm:pt modelId="{36E8D7ED-3D02-4FB6-869A-334332644C7D}" type="pres">
      <dgm:prSet presAssocID="{9288F1B8-A8B1-4FE3-A16D-6251C08EBA8A}" presName="connectorText" presStyleLbl="sibTrans1D1" presStyleIdx="1" presStyleCnt="5"/>
      <dgm:spPr/>
    </dgm:pt>
    <dgm:pt modelId="{1D3507F2-F8E1-485D-8279-EDA6DB0F73F7}" type="pres">
      <dgm:prSet presAssocID="{7150BAF1-A92D-4415-B185-053D34CAE04A}" presName="node" presStyleLbl="node1" presStyleIdx="2" presStyleCnt="6">
        <dgm:presLayoutVars>
          <dgm:bulletEnabled val="1"/>
        </dgm:presLayoutVars>
      </dgm:prSet>
      <dgm:spPr/>
    </dgm:pt>
    <dgm:pt modelId="{10FEA999-9A55-4642-A0EC-D733CD2D48B1}" type="pres">
      <dgm:prSet presAssocID="{831D2B30-4615-499D-972D-16FE06C8DB48}" presName="sibTrans" presStyleLbl="sibTrans1D1" presStyleIdx="2" presStyleCnt="5"/>
      <dgm:spPr/>
    </dgm:pt>
    <dgm:pt modelId="{B1320E5E-0EC2-42C9-B264-A3EDDEB11662}" type="pres">
      <dgm:prSet presAssocID="{831D2B30-4615-499D-972D-16FE06C8DB48}" presName="connectorText" presStyleLbl="sibTrans1D1" presStyleIdx="2" presStyleCnt="5"/>
      <dgm:spPr/>
    </dgm:pt>
    <dgm:pt modelId="{626E76A9-8101-451B-8F59-4AF90508C240}" type="pres">
      <dgm:prSet presAssocID="{66D52886-7EDB-43C5-BE5D-392B818197E5}" presName="node" presStyleLbl="node1" presStyleIdx="3" presStyleCnt="6">
        <dgm:presLayoutVars>
          <dgm:bulletEnabled val="1"/>
        </dgm:presLayoutVars>
      </dgm:prSet>
      <dgm:spPr/>
    </dgm:pt>
    <dgm:pt modelId="{CD621FFC-E228-417E-8500-CFAD1B886DE5}" type="pres">
      <dgm:prSet presAssocID="{867AA91E-D877-42E4-ADC8-0FEE6E6CE375}" presName="sibTrans" presStyleLbl="sibTrans1D1" presStyleIdx="3" presStyleCnt="5"/>
      <dgm:spPr/>
    </dgm:pt>
    <dgm:pt modelId="{97B0E922-ED7E-4DED-B408-72B0BB81F1C6}" type="pres">
      <dgm:prSet presAssocID="{867AA91E-D877-42E4-ADC8-0FEE6E6CE375}" presName="connectorText" presStyleLbl="sibTrans1D1" presStyleIdx="3" presStyleCnt="5"/>
      <dgm:spPr/>
    </dgm:pt>
    <dgm:pt modelId="{8BDC63C4-63C2-4410-B2C5-8DFE07151200}" type="pres">
      <dgm:prSet presAssocID="{21C25ACE-49C5-4B70-A987-58A7547A4D4B}" presName="node" presStyleLbl="node1" presStyleIdx="4" presStyleCnt="6">
        <dgm:presLayoutVars>
          <dgm:bulletEnabled val="1"/>
        </dgm:presLayoutVars>
      </dgm:prSet>
      <dgm:spPr/>
    </dgm:pt>
    <dgm:pt modelId="{7DD372A1-2791-4BB8-B2CF-B6D6695C9DEB}" type="pres">
      <dgm:prSet presAssocID="{7D34500B-9412-4F2C-8DCA-E6570C90FF3A}" presName="sibTrans" presStyleLbl="sibTrans1D1" presStyleIdx="4" presStyleCnt="5"/>
      <dgm:spPr/>
    </dgm:pt>
    <dgm:pt modelId="{930FBB83-B4BB-407F-9661-F90A2EE674C4}" type="pres">
      <dgm:prSet presAssocID="{7D34500B-9412-4F2C-8DCA-E6570C90FF3A}" presName="connectorText" presStyleLbl="sibTrans1D1" presStyleIdx="4" presStyleCnt="5"/>
      <dgm:spPr/>
    </dgm:pt>
    <dgm:pt modelId="{073D8529-059D-47DF-9430-5B47F4F6D27E}" type="pres">
      <dgm:prSet presAssocID="{F1AF5D6E-DC36-4BA4-9AFE-7A32BA8628E0}" presName="node" presStyleLbl="node1" presStyleIdx="5" presStyleCnt="6">
        <dgm:presLayoutVars>
          <dgm:bulletEnabled val="1"/>
        </dgm:presLayoutVars>
      </dgm:prSet>
      <dgm:spPr/>
    </dgm:pt>
  </dgm:ptLst>
  <dgm:cxnLst>
    <dgm:cxn modelId="{E22EDF06-19A7-4553-BED3-BCA5E0660853}" type="presOf" srcId="{F1AF5D6E-DC36-4BA4-9AFE-7A32BA8628E0}" destId="{073D8529-059D-47DF-9430-5B47F4F6D27E}" srcOrd="0" destOrd="0" presId="urn:microsoft.com/office/officeart/2016/7/layout/RepeatingBendingProcessNew"/>
    <dgm:cxn modelId="{A5B2610A-971B-4072-B9F5-B8F88D89A14C}" type="presOf" srcId="{7D34500B-9412-4F2C-8DCA-E6570C90FF3A}" destId="{930FBB83-B4BB-407F-9661-F90A2EE674C4}" srcOrd="1" destOrd="0" presId="urn:microsoft.com/office/officeart/2016/7/layout/RepeatingBendingProcessNew"/>
    <dgm:cxn modelId="{4BC14D0A-46EC-4C18-8B8E-4E596D265DDF}" type="presOf" srcId="{7D34500B-9412-4F2C-8DCA-E6570C90FF3A}" destId="{7DD372A1-2791-4BB8-B2CF-B6D6695C9DEB}" srcOrd="0" destOrd="0" presId="urn:microsoft.com/office/officeart/2016/7/layout/RepeatingBendingProcessNew"/>
    <dgm:cxn modelId="{9C641C0E-BC6E-424F-8027-BF70B69813F5}" srcId="{32D96485-DB83-4D23-ABD9-B558912D634B}" destId="{24BCB716-9EAB-4592-A913-BD587AAF2718}" srcOrd="0" destOrd="0" parTransId="{28B77417-B11C-4BBE-900A-76D5904D0860}" sibTransId="{9EDA9F3D-478E-4456-8152-251C14F55093}"/>
    <dgm:cxn modelId="{D3D9E31D-159A-4459-A77C-140FF4E45A12}" type="presOf" srcId="{9EDA9F3D-478E-4456-8152-251C14F55093}" destId="{B809B89F-CCB3-4DBA-A79D-C6AB14358CCE}" srcOrd="1" destOrd="0" presId="urn:microsoft.com/office/officeart/2016/7/layout/RepeatingBendingProcessNew"/>
    <dgm:cxn modelId="{0993F233-DA20-4E44-8207-99D51BE74D08}" type="presOf" srcId="{7150BAF1-A92D-4415-B185-053D34CAE04A}" destId="{1D3507F2-F8E1-485D-8279-EDA6DB0F73F7}" srcOrd="0" destOrd="0" presId="urn:microsoft.com/office/officeart/2016/7/layout/RepeatingBendingProcessNew"/>
    <dgm:cxn modelId="{8BABF935-2233-4926-AE7C-894249443C2B}" type="presOf" srcId="{24BCB716-9EAB-4592-A913-BD587AAF2718}" destId="{BD97C8A1-EC04-4038-8643-084B6A54EBBF}" srcOrd="0" destOrd="0" presId="urn:microsoft.com/office/officeart/2016/7/layout/RepeatingBendingProcessNew"/>
    <dgm:cxn modelId="{AFF5C55C-AB22-40BF-89E5-5A390A15E228}" type="presOf" srcId="{831D2B30-4615-499D-972D-16FE06C8DB48}" destId="{10FEA999-9A55-4642-A0EC-D733CD2D48B1}" srcOrd="0" destOrd="0" presId="urn:microsoft.com/office/officeart/2016/7/layout/RepeatingBendingProcessNew"/>
    <dgm:cxn modelId="{1D82AD60-448E-43E2-A13B-A64C421C7660}" srcId="{32D96485-DB83-4D23-ABD9-B558912D634B}" destId="{21C25ACE-49C5-4B70-A987-58A7547A4D4B}" srcOrd="4" destOrd="0" parTransId="{8439FB89-182A-4D4B-85D3-0992BE35CBFA}" sibTransId="{7D34500B-9412-4F2C-8DCA-E6570C90FF3A}"/>
    <dgm:cxn modelId="{60402641-3BD3-459C-9ACD-4A697C2B1721}" type="presOf" srcId="{9288F1B8-A8B1-4FE3-A16D-6251C08EBA8A}" destId="{36E8D7ED-3D02-4FB6-869A-334332644C7D}" srcOrd="1" destOrd="0" presId="urn:microsoft.com/office/officeart/2016/7/layout/RepeatingBendingProcessNew"/>
    <dgm:cxn modelId="{2607FA43-BA7D-4F47-9B0C-A028EB9E4800}" srcId="{32D96485-DB83-4D23-ABD9-B558912D634B}" destId="{F1AF5D6E-DC36-4BA4-9AFE-7A32BA8628E0}" srcOrd="5" destOrd="0" parTransId="{8E49D36E-625F-401D-82AC-22DBB22E4392}" sibTransId="{BD397422-D71F-4169-8876-1D1751ED612F}"/>
    <dgm:cxn modelId="{06BD8D74-8558-4F33-A248-E97E3006579D}" type="presOf" srcId="{867AA91E-D877-42E4-ADC8-0FEE6E6CE375}" destId="{97B0E922-ED7E-4DED-B408-72B0BB81F1C6}" srcOrd="1" destOrd="0" presId="urn:microsoft.com/office/officeart/2016/7/layout/RepeatingBendingProcessNew"/>
    <dgm:cxn modelId="{D601CC54-3CEC-46BD-AB40-92A88D0F8EB8}" type="presOf" srcId="{831D2B30-4615-499D-972D-16FE06C8DB48}" destId="{B1320E5E-0EC2-42C9-B264-A3EDDEB11662}" srcOrd="1" destOrd="0" presId="urn:microsoft.com/office/officeart/2016/7/layout/RepeatingBendingProcessNew"/>
    <dgm:cxn modelId="{5B4AD57C-5BC0-463D-BC6C-9B5822F868FB}" srcId="{32D96485-DB83-4D23-ABD9-B558912D634B}" destId="{66D52886-7EDB-43C5-BE5D-392B818197E5}" srcOrd="3" destOrd="0" parTransId="{998686C2-4BC7-4E2C-AC43-3978C5C48780}" sibTransId="{867AA91E-D877-42E4-ADC8-0FEE6E6CE375}"/>
    <dgm:cxn modelId="{E1B0BF89-2C1D-490D-A018-F2E784E70408}" srcId="{32D96485-DB83-4D23-ABD9-B558912D634B}" destId="{7150BAF1-A92D-4415-B185-053D34CAE04A}" srcOrd="2" destOrd="0" parTransId="{CBA59847-633E-42F2-81D1-DF7960472657}" sibTransId="{831D2B30-4615-499D-972D-16FE06C8DB48}"/>
    <dgm:cxn modelId="{754BD494-4A56-4C99-8945-A4CE85655702}" type="presOf" srcId="{867AA91E-D877-42E4-ADC8-0FEE6E6CE375}" destId="{CD621FFC-E228-417E-8500-CFAD1B886DE5}" srcOrd="0" destOrd="0" presId="urn:microsoft.com/office/officeart/2016/7/layout/RepeatingBendingProcessNew"/>
    <dgm:cxn modelId="{B842E49C-3F6C-43F6-8D16-79124B1294E3}" type="presOf" srcId="{9288F1B8-A8B1-4FE3-A16D-6251C08EBA8A}" destId="{F072FE52-1B0E-472C-BE90-D6876FEB2904}" srcOrd="0" destOrd="0" presId="urn:microsoft.com/office/officeart/2016/7/layout/RepeatingBendingProcessNew"/>
    <dgm:cxn modelId="{D1E408A8-F895-4DC7-B011-3DC0B784EB24}" type="presOf" srcId="{66D52886-7EDB-43C5-BE5D-392B818197E5}" destId="{626E76A9-8101-451B-8F59-4AF90508C240}" srcOrd="0" destOrd="0" presId="urn:microsoft.com/office/officeart/2016/7/layout/RepeatingBendingProcessNew"/>
    <dgm:cxn modelId="{43F1A5BE-8B97-4706-B293-3FD795EB65AF}" type="presOf" srcId="{9EDA9F3D-478E-4456-8152-251C14F55093}" destId="{94342EEB-F734-4825-B5B3-24633E84EBE0}" srcOrd="0" destOrd="0" presId="urn:microsoft.com/office/officeart/2016/7/layout/RepeatingBendingProcessNew"/>
    <dgm:cxn modelId="{6C82E1DD-B4B8-4C1C-B559-3E7E9E142E22}" type="presOf" srcId="{32D96485-DB83-4D23-ABD9-B558912D634B}" destId="{1B756BC8-8974-41AC-9006-5C7EE930F0F0}" srcOrd="0" destOrd="0" presId="urn:microsoft.com/office/officeart/2016/7/layout/RepeatingBendingProcessNew"/>
    <dgm:cxn modelId="{BCD430E4-541E-4E4D-9DB5-C8BDBD0132E5}" type="presOf" srcId="{21C25ACE-49C5-4B70-A987-58A7547A4D4B}" destId="{8BDC63C4-63C2-4410-B2C5-8DFE07151200}" srcOrd="0" destOrd="0" presId="urn:microsoft.com/office/officeart/2016/7/layout/RepeatingBendingProcessNew"/>
    <dgm:cxn modelId="{742DEAE7-CE39-4EA4-9317-B3D65043BC49}" srcId="{32D96485-DB83-4D23-ABD9-B558912D634B}" destId="{2C4E3063-96BA-441A-A06E-EE0658E41F1B}" srcOrd="1" destOrd="0" parTransId="{A4726115-74BC-4712-B9FD-AA51915B9332}" sibTransId="{9288F1B8-A8B1-4FE3-A16D-6251C08EBA8A}"/>
    <dgm:cxn modelId="{BAB333ED-A78D-485D-B767-AC27B8532CF6}" type="presOf" srcId="{2C4E3063-96BA-441A-A06E-EE0658E41F1B}" destId="{A6ADC3D1-8F57-4AE7-98EE-9DAC0DE0CB22}" srcOrd="0" destOrd="0" presId="urn:microsoft.com/office/officeart/2016/7/layout/RepeatingBendingProcessNew"/>
    <dgm:cxn modelId="{59C907D1-C9B4-4C5E-A94E-FBD91FAE3C15}" type="presParOf" srcId="{1B756BC8-8974-41AC-9006-5C7EE930F0F0}" destId="{BD97C8A1-EC04-4038-8643-084B6A54EBBF}" srcOrd="0" destOrd="0" presId="urn:microsoft.com/office/officeart/2016/7/layout/RepeatingBendingProcessNew"/>
    <dgm:cxn modelId="{817FE7AD-2D01-410C-8E98-6EAF9F42C6E4}" type="presParOf" srcId="{1B756BC8-8974-41AC-9006-5C7EE930F0F0}" destId="{94342EEB-F734-4825-B5B3-24633E84EBE0}" srcOrd="1" destOrd="0" presId="urn:microsoft.com/office/officeart/2016/7/layout/RepeatingBendingProcessNew"/>
    <dgm:cxn modelId="{0D1D95F0-34E2-4443-BAA1-360A0997F4B3}" type="presParOf" srcId="{94342EEB-F734-4825-B5B3-24633E84EBE0}" destId="{B809B89F-CCB3-4DBA-A79D-C6AB14358CCE}" srcOrd="0" destOrd="0" presId="urn:microsoft.com/office/officeart/2016/7/layout/RepeatingBendingProcessNew"/>
    <dgm:cxn modelId="{8E435DDA-2EC9-4886-B329-0004D6B6DCAC}" type="presParOf" srcId="{1B756BC8-8974-41AC-9006-5C7EE930F0F0}" destId="{A6ADC3D1-8F57-4AE7-98EE-9DAC0DE0CB22}" srcOrd="2" destOrd="0" presId="urn:microsoft.com/office/officeart/2016/7/layout/RepeatingBendingProcessNew"/>
    <dgm:cxn modelId="{8A49D17C-9B9E-4E52-B649-3D4AB7305AE6}" type="presParOf" srcId="{1B756BC8-8974-41AC-9006-5C7EE930F0F0}" destId="{F072FE52-1B0E-472C-BE90-D6876FEB2904}" srcOrd="3" destOrd="0" presId="urn:microsoft.com/office/officeart/2016/7/layout/RepeatingBendingProcessNew"/>
    <dgm:cxn modelId="{8E9923CE-F6F8-4D65-B7F0-B64B106A6E34}" type="presParOf" srcId="{F072FE52-1B0E-472C-BE90-D6876FEB2904}" destId="{36E8D7ED-3D02-4FB6-869A-334332644C7D}" srcOrd="0" destOrd="0" presId="urn:microsoft.com/office/officeart/2016/7/layout/RepeatingBendingProcessNew"/>
    <dgm:cxn modelId="{D5CC7832-335E-4C02-802B-0A6AB2D31027}" type="presParOf" srcId="{1B756BC8-8974-41AC-9006-5C7EE930F0F0}" destId="{1D3507F2-F8E1-485D-8279-EDA6DB0F73F7}" srcOrd="4" destOrd="0" presId="urn:microsoft.com/office/officeart/2016/7/layout/RepeatingBendingProcessNew"/>
    <dgm:cxn modelId="{F7074154-0874-42CF-AAF2-93B9BC3AE4AD}" type="presParOf" srcId="{1B756BC8-8974-41AC-9006-5C7EE930F0F0}" destId="{10FEA999-9A55-4642-A0EC-D733CD2D48B1}" srcOrd="5" destOrd="0" presId="urn:microsoft.com/office/officeart/2016/7/layout/RepeatingBendingProcessNew"/>
    <dgm:cxn modelId="{ED63DD78-885D-4236-AAA1-5DAFEABD4E9B}" type="presParOf" srcId="{10FEA999-9A55-4642-A0EC-D733CD2D48B1}" destId="{B1320E5E-0EC2-42C9-B264-A3EDDEB11662}" srcOrd="0" destOrd="0" presId="urn:microsoft.com/office/officeart/2016/7/layout/RepeatingBendingProcessNew"/>
    <dgm:cxn modelId="{819DDAB5-7603-473F-A07D-9ADAAD7CBBD7}" type="presParOf" srcId="{1B756BC8-8974-41AC-9006-5C7EE930F0F0}" destId="{626E76A9-8101-451B-8F59-4AF90508C240}" srcOrd="6" destOrd="0" presId="urn:microsoft.com/office/officeart/2016/7/layout/RepeatingBendingProcessNew"/>
    <dgm:cxn modelId="{08861AAE-C59B-43CA-B202-E4E68D8EC811}" type="presParOf" srcId="{1B756BC8-8974-41AC-9006-5C7EE930F0F0}" destId="{CD621FFC-E228-417E-8500-CFAD1B886DE5}" srcOrd="7" destOrd="0" presId="urn:microsoft.com/office/officeart/2016/7/layout/RepeatingBendingProcessNew"/>
    <dgm:cxn modelId="{0C3D2F37-34E9-4DBF-A480-F92743809535}" type="presParOf" srcId="{CD621FFC-E228-417E-8500-CFAD1B886DE5}" destId="{97B0E922-ED7E-4DED-B408-72B0BB81F1C6}" srcOrd="0" destOrd="0" presId="urn:microsoft.com/office/officeart/2016/7/layout/RepeatingBendingProcessNew"/>
    <dgm:cxn modelId="{11D6F755-F2A5-4EDE-BD31-8286F43BAC38}" type="presParOf" srcId="{1B756BC8-8974-41AC-9006-5C7EE930F0F0}" destId="{8BDC63C4-63C2-4410-B2C5-8DFE07151200}" srcOrd="8" destOrd="0" presId="urn:microsoft.com/office/officeart/2016/7/layout/RepeatingBendingProcessNew"/>
    <dgm:cxn modelId="{60784E53-5A18-4289-BCD4-D516CC9FE308}" type="presParOf" srcId="{1B756BC8-8974-41AC-9006-5C7EE930F0F0}" destId="{7DD372A1-2791-4BB8-B2CF-B6D6695C9DEB}" srcOrd="9" destOrd="0" presId="urn:microsoft.com/office/officeart/2016/7/layout/RepeatingBendingProcessNew"/>
    <dgm:cxn modelId="{2392B413-BCFE-4FF5-B571-0D5494A35EF5}" type="presParOf" srcId="{7DD372A1-2791-4BB8-B2CF-B6D6695C9DEB}" destId="{930FBB83-B4BB-407F-9661-F90A2EE674C4}" srcOrd="0" destOrd="0" presId="urn:microsoft.com/office/officeart/2016/7/layout/RepeatingBendingProcessNew"/>
    <dgm:cxn modelId="{8C5FEE8E-FAB7-4B29-8BB9-4CECA95558CC}" type="presParOf" srcId="{1B756BC8-8974-41AC-9006-5C7EE930F0F0}" destId="{073D8529-059D-47DF-9430-5B47F4F6D27E}"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5F430-B908-4C8F-9ABE-42BB06F4DFC6}" type="doc">
      <dgm:prSet loTypeId="urn:microsoft.com/office/officeart/2005/8/layout/radial1" loCatId="relationship" qsTypeId="urn:microsoft.com/office/officeart/2005/8/quickstyle/simple1#1" qsCatId="simple" csTypeId="urn:microsoft.com/office/officeart/2005/8/colors/accent1_2#1" csCatId="accent1" phldr="1"/>
      <dgm:spPr/>
    </dgm:pt>
    <dgm:pt modelId="{9BCB5585-7A5E-4E88-A1F4-F58CE4D618A7}">
      <dgm:prSet/>
      <dgm:spPr>
        <a:solidFill>
          <a:srgbClr val="FFC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a:ln>
                <a:noFill/>
              </a:ln>
              <a:solidFill>
                <a:schemeClr val="tx1"/>
              </a:solidFill>
              <a:effectLst/>
              <a:latin typeface="Arial" charset="0"/>
              <a:cs typeface="Arial" charset="0"/>
            </a:rPr>
            <a:t>ÇEVRE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a:ln>
                <a:noFill/>
              </a:ln>
              <a:solidFill>
                <a:schemeClr val="tx1"/>
              </a:solidFill>
              <a:effectLst/>
              <a:latin typeface="Arial" charset="0"/>
              <a:cs typeface="Arial" charset="0"/>
            </a:rPr>
            <a:t>MÜHENDİSİNİN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a:ln>
                <a:noFill/>
              </a:ln>
              <a:solidFill>
                <a:schemeClr val="tx1"/>
              </a:solidFill>
              <a:effectLst/>
              <a:latin typeface="Arial" charset="0"/>
              <a:cs typeface="Arial" charset="0"/>
            </a:rPr>
            <a:t>ÇALIŞMA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a:ln>
                <a:noFill/>
              </a:ln>
              <a:solidFill>
                <a:schemeClr val="tx1"/>
              </a:solidFill>
              <a:effectLst/>
              <a:latin typeface="Arial" charset="0"/>
              <a:cs typeface="Arial" charset="0"/>
            </a:rPr>
            <a:t>ALANLARI</a:t>
          </a:r>
          <a:endParaRPr kumimoji="0" lang="tr-TR" b="1" i="0" u="none" strike="noStrike" cap="none" normalizeH="0" baseline="0" dirty="0">
            <a:ln>
              <a:noFill/>
            </a:ln>
            <a:solidFill>
              <a:schemeClr val="tx1"/>
            </a:solidFill>
            <a:effectLst/>
            <a:latin typeface="Arial" charset="0"/>
            <a:cs typeface="Arial" charset="0"/>
          </a:endParaRPr>
        </a:p>
      </dgm:t>
    </dgm:pt>
    <dgm:pt modelId="{F8C0AEDB-9986-4373-AA64-345263C4AADD}" type="parTrans" cxnId="{640A02C1-FF9D-4004-B55D-93CE8D3E8BD1}">
      <dgm:prSet/>
      <dgm:spPr/>
      <dgm:t>
        <a:bodyPr/>
        <a:lstStyle/>
        <a:p>
          <a:endParaRPr lang="tr-TR">
            <a:solidFill>
              <a:schemeClr val="tx1"/>
            </a:solidFill>
          </a:endParaRPr>
        </a:p>
      </dgm:t>
    </dgm:pt>
    <dgm:pt modelId="{20C1C921-8E69-405D-99AD-6B0FF6FC1926}" type="sibTrans" cxnId="{640A02C1-FF9D-4004-B55D-93CE8D3E8BD1}">
      <dgm:prSet/>
      <dgm:spPr/>
      <dgm:t>
        <a:bodyPr/>
        <a:lstStyle/>
        <a:p>
          <a:endParaRPr lang="tr-TR">
            <a:solidFill>
              <a:schemeClr val="tx1"/>
            </a:solidFill>
          </a:endParaRPr>
        </a:p>
      </dgm:t>
    </dgm:pt>
    <dgm:pt modelId="{55B2855A-6D5F-4F7D-B8D8-24F64E5563D7}">
      <dgm:prSet/>
      <dgm:spPr>
        <a:solidFill>
          <a:srgbClr val="FFC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a:ln>
                <a:noFill/>
              </a:ln>
              <a:solidFill>
                <a:schemeClr val="tx1"/>
              </a:solidFill>
              <a:effectLst/>
              <a:latin typeface="Arial" charset="0"/>
              <a:cs typeface="Arial" charset="0"/>
            </a:rPr>
            <a:t>SU VE ATIKSU</a:t>
          </a:r>
        </a:p>
      </dgm:t>
    </dgm:pt>
    <dgm:pt modelId="{DB259E16-EAC5-4FA4-ACC9-68CD9F0EE6ED}" type="parTrans" cxnId="{5D2518A1-C8DB-47DC-90F6-C596D9405B86}">
      <dgm:prSet/>
      <dgm:spPr/>
      <dgm:t>
        <a:bodyPr/>
        <a:lstStyle/>
        <a:p>
          <a:endParaRPr lang="tr-TR">
            <a:solidFill>
              <a:schemeClr val="tx1"/>
            </a:solidFill>
          </a:endParaRPr>
        </a:p>
      </dgm:t>
    </dgm:pt>
    <dgm:pt modelId="{18DBCE75-CAC7-4304-894D-DD888F77BE6E}" type="sibTrans" cxnId="{5D2518A1-C8DB-47DC-90F6-C596D9405B86}">
      <dgm:prSet/>
      <dgm:spPr/>
      <dgm:t>
        <a:bodyPr/>
        <a:lstStyle/>
        <a:p>
          <a:endParaRPr lang="tr-TR">
            <a:solidFill>
              <a:schemeClr val="tx1"/>
            </a:solidFill>
          </a:endParaRPr>
        </a:p>
      </dgm:t>
    </dgm:pt>
    <dgm:pt modelId="{28DCEC6A-502D-4D64-918C-D25EA307282F}">
      <dgm:prSet/>
      <dgm:spPr>
        <a:solidFill>
          <a:srgbClr val="FFC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a:ln>
                <a:noFill/>
              </a:ln>
              <a:solidFill>
                <a:schemeClr val="tx1"/>
              </a:solidFill>
              <a:effectLst/>
              <a:latin typeface="Arial" charset="0"/>
              <a:cs typeface="Arial" charset="0"/>
            </a:rPr>
            <a:t>HAVA</a:t>
          </a:r>
        </a:p>
      </dgm:t>
    </dgm:pt>
    <dgm:pt modelId="{D08B1C75-0274-4695-B2BD-3C00D5D99B4E}" type="parTrans" cxnId="{C4690702-A278-43AE-A19B-516FD9F654A9}">
      <dgm:prSet/>
      <dgm:spPr/>
      <dgm:t>
        <a:bodyPr/>
        <a:lstStyle/>
        <a:p>
          <a:endParaRPr lang="tr-TR">
            <a:solidFill>
              <a:schemeClr val="tx1"/>
            </a:solidFill>
          </a:endParaRPr>
        </a:p>
      </dgm:t>
    </dgm:pt>
    <dgm:pt modelId="{34E98BB0-28EE-407F-A884-8826F7E3FA7E}" type="sibTrans" cxnId="{C4690702-A278-43AE-A19B-516FD9F654A9}">
      <dgm:prSet/>
      <dgm:spPr/>
      <dgm:t>
        <a:bodyPr/>
        <a:lstStyle/>
        <a:p>
          <a:endParaRPr lang="tr-TR">
            <a:solidFill>
              <a:schemeClr val="tx1"/>
            </a:solidFill>
          </a:endParaRPr>
        </a:p>
      </dgm:t>
    </dgm:pt>
    <dgm:pt modelId="{E29A2805-D916-4F13-BA3C-106A804F1635}">
      <dgm:prSet/>
      <dgm:spPr>
        <a:solidFill>
          <a:srgbClr val="FFC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a:ln>
                <a:noFill/>
              </a:ln>
              <a:solidFill>
                <a:schemeClr val="tx1"/>
              </a:solidFill>
              <a:effectLst/>
              <a:latin typeface="Arial" charset="0"/>
              <a:cs typeface="Arial" charset="0"/>
            </a:rPr>
            <a:t>TOPRAK</a:t>
          </a:r>
        </a:p>
      </dgm:t>
    </dgm:pt>
    <dgm:pt modelId="{1B8F1ECB-C027-4845-833C-BD428358EF90}" type="parTrans" cxnId="{F8241008-BC3C-462E-B4D2-461B1F78977C}">
      <dgm:prSet/>
      <dgm:spPr/>
      <dgm:t>
        <a:bodyPr/>
        <a:lstStyle/>
        <a:p>
          <a:endParaRPr lang="tr-TR">
            <a:solidFill>
              <a:schemeClr val="tx1"/>
            </a:solidFill>
          </a:endParaRPr>
        </a:p>
      </dgm:t>
    </dgm:pt>
    <dgm:pt modelId="{BCDDD193-C503-4C8C-9679-B775F37E0DB9}" type="sibTrans" cxnId="{F8241008-BC3C-462E-B4D2-461B1F78977C}">
      <dgm:prSet/>
      <dgm:spPr/>
      <dgm:t>
        <a:bodyPr/>
        <a:lstStyle/>
        <a:p>
          <a:endParaRPr lang="tr-TR">
            <a:solidFill>
              <a:schemeClr val="tx1"/>
            </a:solidFill>
          </a:endParaRPr>
        </a:p>
      </dgm:t>
    </dgm:pt>
    <dgm:pt modelId="{FE19554D-7B46-41BE-9568-692FF5E3BDE0}">
      <dgm:prSet/>
      <dgm:spPr>
        <a:solidFill>
          <a:srgbClr val="FFC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a:ln>
                <a:noFill/>
              </a:ln>
              <a:solidFill>
                <a:schemeClr val="tx1"/>
              </a:solidFill>
              <a:effectLst/>
              <a:latin typeface="Arial" charset="0"/>
              <a:cs typeface="Arial" charset="0"/>
            </a:rPr>
            <a:t>GÜRÜLTÜ</a:t>
          </a:r>
        </a:p>
      </dgm:t>
    </dgm:pt>
    <dgm:pt modelId="{CF50B65E-5CCF-48CC-AB7A-A372A093C713}" type="parTrans" cxnId="{A30801C7-281E-4637-AB47-764A41BA1C95}">
      <dgm:prSet/>
      <dgm:spPr/>
      <dgm:t>
        <a:bodyPr/>
        <a:lstStyle/>
        <a:p>
          <a:endParaRPr lang="tr-TR">
            <a:solidFill>
              <a:schemeClr val="tx1"/>
            </a:solidFill>
          </a:endParaRPr>
        </a:p>
      </dgm:t>
    </dgm:pt>
    <dgm:pt modelId="{DF798382-9111-40E3-9F81-8C0526D27701}" type="sibTrans" cxnId="{A30801C7-281E-4637-AB47-764A41BA1C95}">
      <dgm:prSet/>
      <dgm:spPr/>
      <dgm:t>
        <a:bodyPr/>
        <a:lstStyle/>
        <a:p>
          <a:endParaRPr lang="tr-TR">
            <a:solidFill>
              <a:schemeClr val="tx1"/>
            </a:solidFill>
          </a:endParaRPr>
        </a:p>
      </dgm:t>
    </dgm:pt>
    <dgm:pt modelId="{C396FFED-684A-481B-A1C9-66A58A229FE0}">
      <dgm:prSet/>
      <dgm:spPr>
        <a:solidFill>
          <a:srgbClr val="FFC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a:ln>
                <a:noFill/>
              </a:ln>
              <a:solidFill>
                <a:schemeClr val="tx1"/>
              </a:solidFill>
              <a:effectLst/>
              <a:latin typeface="Arial" charset="0"/>
              <a:cs typeface="Arial" charset="0"/>
            </a:rPr>
            <a:t>ATIK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a:ln>
                <a:noFill/>
              </a:ln>
              <a:solidFill>
                <a:schemeClr val="tx1"/>
              </a:solidFill>
              <a:effectLst/>
              <a:latin typeface="Arial" charset="0"/>
              <a:cs typeface="Arial" charset="0"/>
            </a:rPr>
            <a:t>YÖNETİMİ</a:t>
          </a:r>
          <a:endParaRPr kumimoji="0" lang="tr-TR" b="1" i="0" u="none" strike="noStrike" cap="none" normalizeH="0" baseline="0" dirty="0">
            <a:ln>
              <a:noFill/>
            </a:ln>
            <a:solidFill>
              <a:schemeClr val="tx1"/>
            </a:solidFill>
            <a:effectLst/>
            <a:latin typeface="Arial" charset="0"/>
            <a:cs typeface="Arial" charset="0"/>
          </a:endParaRPr>
        </a:p>
      </dgm:t>
    </dgm:pt>
    <dgm:pt modelId="{4B92537D-0504-425C-845D-536022AC865D}" type="parTrans" cxnId="{6AEB1FE7-81DA-4649-9D57-6DFF0737A19F}">
      <dgm:prSet/>
      <dgm:spPr/>
      <dgm:t>
        <a:bodyPr/>
        <a:lstStyle/>
        <a:p>
          <a:endParaRPr lang="tr-TR">
            <a:solidFill>
              <a:schemeClr val="tx1"/>
            </a:solidFill>
          </a:endParaRPr>
        </a:p>
      </dgm:t>
    </dgm:pt>
    <dgm:pt modelId="{8302EC49-9FB0-40BD-ACE3-6ADCF6662231}" type="sibTrans" cxnId="{6AEB1FE7-81DA-4649-9D57-6DFF0737A19F}">
      <dgm:prSet/>
      <dgm:spPr/>
      <dgm:t>
        <a:bodyPr/>
        <a:lstStyle/>
        <a:p>
          <a:endParaRPr lang="tr-TR">
            <a:solidFill>
              <a:schemeClr val="tx1"/>
            </a:solidFill>
          </a:endParaRPr>
        </a:p>
      </dgm:t>
    </dgm:pt>
    <dgm:pt modelId="{69B2FC1D-350A-4422-BE00-25AA49822D51}">
      <dgm:prSet/>
      <dgm:spPr>
        <a:solidFill>
          <a:srgbClr val="FFC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a:ln>
                <a:noFill/>
              </a:ln>
              <a:solidFill>
                <a:schemeClr val="tx1"/>
              </a:solidFill>
              <a:effectLst/>
              <a:latin typeface="Arial" charset="0"/>
              <a:cs typeface="Arial" charset="0"/>
            </a:rPr>
            <a:t>ÇED</a:t>
          </a:r>
          <a:endParaRPr kumimoji="0" lang="tr-TR" b="1" i="0" u="none" strike="noStrike" cap="none" normalizeH="0" baseline="0" dirty="0">
            <a:ln>
              <a:noFill/>
            </a:ln>
            <a:solidFill>
              <a:schemeClr val="tx1"/>
            </a:solidFill>
            <a:effectLst/>
            <a:latin typeface="Arial" charset="0"/>
            <a:cs typeface="Arial" charset="0"/>
          </a:endParaRPr>
        </a:p>
      </dgm:t>
    </dgm:pt>
    <dgm:pt modelId="{8492CA43-55D7-458F-924E-86C2A533E079}" type="parTrans" cxnId="{7500E72F-0F5D-4138-B5A9-8FBBBE34598F}">
      <dgm:prSet/>
      <dgm:spPr/>
      <dgm:t>
        <a:bodyPr/>
        <a:lstStyle/>
        <a:p>
          <a:endParaRPr lang="tr-TR">
            <a:solidFill>
              <a:schemeClr val="tx1"/>
            </a:solidFill>
          </a:endParaRPr>
        </a:p>
      </dgm:t>
    </dgm:pt>
    <dgm:pt modelId="{F0325F0F-3308-46F1-8B2A-383A0B4DAEFE}" type="sibTrans" cxnId="{7500E72F-0F5D-4138-B5A9-8FBBBE34598F}">
      <dgm:prSet/>
      <dgm:spPr/>
      <dgm:t>
        <a:bodyPr/>
        <a:lstStyle/>
        <a:p>
          <a:endParaRPr lang="tr-TR">
            <a:solidFill>
              <a:schemeClr val="tx1"/>
            </a:solidFill>
          </a:endParaRPr>
        </a:p>
      </dgm:t>
    </dgm:pt>
    <dgm:pt modelId="{845FA67D-2A76-47C8-92C6-ADA40CA8670F}">
      <dgm:prSet/>
      <dgm:spPr>
        <a:solidFill>
          <a:srgbClr val="FFC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a:ln>
                <a:noFill/>
              </a:ln>
              <a:solidFill>
                <a:schemeClr val="tx1"/>
              </a:solidFill>
              <a:effectLst/>
              <a:latin typeface="Arial" charset="0"/>
              <a:cs typeface="Arial" charset="0"/>
            </a:rPr>
            <a:t>ÇEVRE YÖNETİMİ</a:t>
          </a:r>
          <a:endParaRPr kumimoji="0" lang="tr-TR" b="1" i="0" u="none" strike="noStrike" cap="none" normalizeH="0" baseline="0" dirty="0">
            <a:ln>
              <a:noFill/>
            </a:ln>
            <a:solidFill>
              <a:schemeClr val="tx1"/>
            </a:solidFill>
            <a:effectLst/>
            <a:latin typeface="Arial" charset="0"/>
            <a:cs typeface="Arial" charset="0"/>
          </a:endParaRPr>
        </a:p>
      </dgm:t>
    </dgm:pt>
    <dgm:pt modelId="{101B8353-473E-4861-A930-AB0EB40712E7}" type="parTrans" cxnId="{B5A8FD80-1847-405B-8E38-12F12B1DF280}">
      <dgm:prSet/>
      <dgm:spPr/>
      <dgm:t>
        <a:bodyPr/>
        <a:lstStyle/>
        <a:p>
          <a:endParaRPr lang="tr-TR">
            <a:solidFill>
              <a:schemeClr val="tx1"/>
            </a:solidFill>
          </a:endParaRPr>
        </a:p>
      </dgm:t>
    </dgm:pt>
    <dgm:pt modelId="{7FE42D76-4DDF-4A0A-9DE5-5D89FF52CFEF}" type="sibTrans" cxnId="{B5A8FD80-1847-405B-8E38-12F12B1DF280}">
      <dgm:prSet/>
      <dgm:spPr/>
      <dgm:t>
        <a:bodyPr/>
        <a:lstStyle/>
        <a:p>
          <a:endParaRPr lang="tr-TR">
            <a:solidFill>
              <a:schemeClr val="tx1"/>
            </a:solidFill>
          </a:endParaRPr>
        </a:p>
      </dgm:t>
    </dgm:pt>
    <dgm:pt modelId="{5034DD6F-9080-49E5-BFD2-29C899785B26}" type="pres">
      <dgm:prSet presAssocID="{BAC5F430-B908-4C8F-9ABE-42BB06F4DFC6}" presName="cycle" presStyleCnt="0">
        <dgm:presLayoutVars>
          <dgm:chMax val="1"/>
          <dgm:dir/>
          <dgm:animLvl val="ctr"/>
          <dgm:resizeHandles val="exact"/>
        </dgm:presLayoutVars>
      </dgm:prSet>
      <dgm:spPr/>
    </dgm:pt>
    <dgm:pt modelId="{71D040CF-9ED2-487C-9BA8-CABA3320EAFF}" type="pres">
      <dgm:prSet presAssocID="{9BCB5585-7A5E-4E88-A1F4-F58CE4D618A7}" presName="centerShape" presStyleLbl="node0" presStyleIdx="0" presStyleCnt="1" custScaleX="199232" custScaleY="164234"/>
      <dgm:spPr/>
    </dgm:pt>
    <dgm:pt modelId="{86B67973-000C-4E00-9556-118167887EFE}" type="pres">
      <dgm:prSet presAssocID="{DB259E16-EAC5-4FA4-ACC9-68CD9F0EE6ED}" presName="Name9" presStyleLbl="parChTrans1D2" presStyleIdx="0" presStyleCnt="7"/>
      <dgm:spPr/>
    </dgm:pt>
    <dgm:pt modelId="{CF979498-91D6-4B30-A3DF-9E2095589825}" type="pres">
      <dgm:prSet presAssocID="{DB259E16-EAC5-4FA4-ACC9-68CD9F0EE6ED}" presName="connTx" presStyleLbl="parChTrans1D2" presStyleIdx="0" presStyleCnt="7"/>
      <dgm:spPr/>
    </dgm:pt>
    <dgm:pt modelId="{BE1FC714-3C63-46E0-8621-C62747DA22ED}" type="pres">
      <dgm:prSet presAssocID="{55B2855A-6D5F-4F7D-B8D8-24F64E5563D7}" presName="node" presStyleLbl="node1" presStyleIdx="0" presStyleCnt="7">
        <dgm:presLayoutVars>
          <dgm:bulletEnabled val="1"/>
        </dgm:presLayoutVars>
      </dgm:prSet>
      <dgm:spPr/>
    </dgm:pt>
    <dgm:pt modelId="{15B33E66-D61E-4AC2-82F9-000E050D6418}" type="pres">
      <dgm:prSet presAssocID="{D08B1C75-0274-4695-B2BD-3C00D5D99B4E}" presName="Name9" presStyleLbl="parChTrans1D2" presStyleIdx="1" presStyleCnt="7"/>
      <dgm:spPr/>
    </dgm:pt>
    <dgm:pt modelId="{1EBC1E61-BC66-44CC-8F96-3B3A8768BDF9}" type="pres">
      <dgm:prSet presAssocID="{D08B1C75-0274-4695-B2BD-3C00D5D99B4E}" presName="connTx" presStyleLbl="parChTrans1D2" presStyleIdx="1" presStyleCnt="7"/>
      <dgm:spPr/>
    </dgm:pt>
    <dgm:pt modelId="{291B369E-4007-4A13-A43F-6FBFF1D2327E}" type="pres">
      <dgm:prSet presAssocID="{28DCEC6A-502D-4D64-918C-D25EA307282F}" presName="node" presStyleLbl="node1" presStyleIdx="1" presStyleCnt="7">
        <dgm:presLayoutVars>
          <dgm:bulletEnabled val="1"/>
        </dgm:presLayoutVars>
      </dgm:prSet>
      <dgm:spPr/>
    </dgm:pt>
    <dgm:pt modelId="{BA4F2BCC-09C6-4874-9094-4462F34CE752}" type="pres">
      <dgm:prSet presAssocID="{1B8F1ECB-C027-4845-833C-BD428358EF90}" presName="Name9" presStyleLbl="parChTrans1D2" presStyleIdx="2" presStyleCnt="7"/>
      <dgm:spPr/>
    </dgm:pt>
    <dgm:pt modelId="{DA69CE93-DD50-4782-91EF-CB196D16CCE4}" type="pres">
      <dgm:prSet presAssocID="{1B8F1ECB-C027-4845-833C-BD428358EF90}" presName="connTx" presStyleLbl="parChTrans1D2" presStyleIdx="2" presStyleCnt="7"/>
      <dgm:spPr/>
    </dgm:pt>
    <dgm:pt modelId="{5547F2AA-D9EF-4D00-BDA3-EBAF7BA0A692}" type="pres">
      <dgm:prSet presAssocID="{E29A2805-D916-4F13-BA3C-106A804F1635}" presName="node" presStyleLbl="node1" presStyleIdx="2" presStyleCnt="7">
        <dgm:presLayoutVars>
          <dgm:bulletEnabled val="1"/>
        </dgm:presLayoutVars>
      </dgm:prSet>
      <dgm:spPr/>
    </dgm:pt>
    <dgm:pt modelId="{77FB7C0E-F941-4FBA-83E3-C13272C4F156}" type="pres">
      <dgm:prSet presAssocID="{CF50B65E-5CCF-48CC-AB7A-A372A093C713}" presName="Name9" presStyleLbl="parChTrans1D2" presStyleIdx="3" presStyleCnt="7"/>
      <dgm:spPr/>
    </dgm:pt>
    <dgm:pt modelId="{B8384490-1FF6-45EE-A8BA-DFC6A051FA61}" type="pres">
      <dgm:prSet presAssocID="{CF50B65E-5CCF-48CC-AB7A-A372A093C713}" presName="connTx" presStyleLbl="parChTrans1D2" presStyleIdx="3" presStyleCnt="7"/>
      <dgm:spPr/>
    </dgm:pt>
    <dgm:pt modelId="{BF9AA9F0-F74C-402B-B017-E82628834597}" type="pres">
      <dgm:prSet presAssocID="{FE19554D-7B46-41BE-9568-692FF5E3BDE0}" presName="node" presStyleLbl="node1" presStyleIdx="3" presStyleCnt="7">
        <dgm:presLayoutVars>
          <dgm:bulletEnabled val="1"/>
        </dgm:presLayoutVars>
      </dgm:prSet>
      <dgm:spPr/>
    </dgm:pt>
    <dgm:pt modelId="{65BA1788-B36E-47F1-ADA5-876753FC9171}" type="pres">
      <dgm:prSet presAssocID="{4B92537D-0504-425C-845D-536022AC865D}" presName="Name9" presStyleLbl="parChTrans1D2" presStyleIdx="4" presStyleCnt="7"/>
      <dgm:spPr/>
    </dgm:pt>
    <dgm:pt modelId="{9C0134A9-B1CF-48AE-AEFE-440183DFB1B1}" type="pres">
      <dgm:prSet presAssocID="{4B92537D-0504-425C-845D-536022AC865D}" presName="connTx" presStyleLbl="parChTrans1D2" presStyleIdx="4" presStyleCnt="7"/>
      <dgm:spPr/>
    </dgm:pt>
    <dgm:pt modelId="{B31131EE-9B7B-4CA8-B0BC-961E4F137879}" type="pres">
      <dgm:prSet presAssocID="{C396FFED-684A-481B-A1C9-66A58A229FE0}" presName="node" presStyleLbl="node1" presStyleIdx="4" presStyleCnt="7">
        <dgm:presLayoutVars>
          <dgm:bulletEnabled val="1"/>
        </dgm:presLayoutVars>
      </dgm:prSet>
      <dgm:spPr/>
    </dgm:pt>
    <dgm:pt modelId="{A90306D2-755E-49C9-8EBE-C343703E4C6A}" type="pres">
      <dgm:prSet presAssocID="{8492CA43-55D7-458F-924E-86C2A533E079}" presName="Name9" presStyleLbl="parChTrans1D2" presStyleIdx="5" presStyleCnt="7"/>
      <dgm:spPr/>
    </dgm:pt>
    <dgm:pt modelId="{54B27818-A787-4270-862D-4E7FAF82FEEB}" type="pres">
      <dgm:prSet presAssocID="{8492CA43-55D7-458F-924E-86C2A533E079}" presName="connTx" presStyleLbl="parChTrans1D2" presStyleIdx="5" presStyleCnt="7"/>
      <dgm:spPr/>
    </dgm:pt>
    <dgm:pt modelId="{DD687B8E-54D9-4F3B-AB48-4E77859C6E2A}" type="pres">
      <dgm:prSet presAssocID="{69B2FC1D-350A-4422-BE00-25AA49822D51}" presName="node" presStyleLbl="node1" presStyleIdx="5" presStyleCnt="7">
        <dgm:presLayoutVars>
          <dgm:bulletEnabled val="1"/>
        </dgm:presLayoutVars>
      </dgm:prSet>
      <dgm:spPr/>
    </dgm:pt>
    <dgm:pt modelId="{427F9D0B-9D3C-4AA7-83D9-D1DFC5E03C56}" type="pres">
      <dgm:prSet presAssocID="{101B8353-473E-4861-A930-AB0EB40712E7}" presName="Name9" presStyleLbl="parChTrans1D2" presStyleIdx="6" presStyleCnt="7"/>
      <dgm:spPr/>
    </dgm:pt>
    <dgm:pt modelId="{C764B8CF-6446-4953-8C03-E5568A98B2F5}" type="pres">
      <dgm:prSet presAssocID="{101B8353-473E-4861-A930-AB0EB40712E7}" presName="connTx" presStyleLbl="parChTrans1D2" presStyleIdx="6" presStyleCnt="7"/>
      <dgm:spPr/>
    </dgm:pt>
    <dgm:pt modelId="{EEDC4FE3-B3F6-4EA9-8AF6-CA915BE463E1}" type="pres">
      <dgm:prSet presAssocID="{845FA67D-2A76-47C8-92C6-ADA40CA8670F}" presName="node" presStyleLbl="node1" presStyleIdx="6" presStyleCnt="7">
        <dgm:presLayoutVars>
          <dgm:bulletEnabled val="1"/>
        </dgm:presLayoutVars>
      </dgm:prSet>
      <dgm:spPr/>
    </dgm:pt>
  </dgm:ptLst>
  <dgm:cxnLst>
    <dgm:cxn modelId="{09CFA301-05EC-490F-8419-38072D3ACD2D}" type="presOf" srcId="{55B2855A-6D5F-4F7D-B8D8-24F64E5563D7}" destId="{BE1FC714-3C63-46E0-8621-C62747DA22ED}" srcOrd="0" destOrd="0" presId="urn:microsoft.com/office/officeart/2005/8/layout/radial1"/>
    <dgm:cxn modelId="{C4690702-A278-43AE-A19B-516FD9F654A9}" srcId="{9BCB5585-7A5E-4E88-A1F4-F58CE4D618A7}" destId="{28DCEC6A-502D-4D64-918C-D25EA307282F}" srcOrd="1" destOrd="0" parTransId="{D08B1C75-0274-4695-B2BD-3C00D5D99B4E}" sibTransId="{34E98BB0-28EE-407F-A884-8826F7E3FA7E}"/>
    <dgm:cxn modelId="{F8241008-BC3C-462E-B4D2-461B1F78977C}" srcId="{9BCB5585-7A5E-4E88-A1F4-F58CE4D618A7}" destId="{E29A2805-D916-4F13-BA3C-106A804F1635}" srcOrd="2" destOrd="0" parTransId="{1B8F1ECB-C027-4845-833C-BD428358EF90}" sibTransId="{BCDDD193-C503-4C8C-9679-B775F37E0DB9}"/>
    <dgm:cxn modelId="{A755B111-4837-482E-8986-819A99B0B746}" type="presOf" srcId="{4B92537D-0504-425C-845D-536022AC865D}" destId="{65BA1788-B36E-47F1-ADA5-876753FC9171}" srcOrd="0" destOrd="0" presId="urn:microsoft.com/office/officeart/2005/8/layout/radial1"/>
    <dgm:cxn modelId="{148EDB17-91B6-4E6C-9EBC-6B01C573D7EB}" type="presOf" srcId="{DB259E16-EAC5-4FA4-ACC9-68CD9F0EE6ED}" destId="{CF979498-91D6-4B30-A3DF-9E2095589825}" srcOrd="1" destOrd="0" presId="urn:microsoft.com/office/officeart/2005/8/layout/radial1"/>
    <dgm:cxn modelId="{2843531E-5BB1-4EC0-9FEE-57AF0CB986A8}" type="presOf" srcId="{69B2FC1D-350A-4422-BE00-25AA49822D51}" destId="{DD687B8E-54D9-4F3B-AB48-4E77859C6E2A}" srcOrd="0" destOrd="0" presId="urn:microsoft.com/office/officeart/2005/8/layout/radial1"/>
    <dgm:cxn modelId="{12EF141F-E086-4FE4-B4B3-671576E87951}" type="presOf" srcId="{1B8F1ECB-C027-4845-833C-BD428358EF90}" destId="{DA69CE93-DD50-4782-91EF-CB196D16CCE4}" srcOrd="1" destOrd="0" presId="urn:microsoft.com/office/officeart/2005/8/layout/radial1"/>
    <dgm:cxn modelId="{7500E72F-0F5D-4138-B5A9-8FBBBE34598F}" srcId="{9BCB5585-7A5E-4E88-A1F4-F58CE4D618A7}" destId="{69B2FC1D-350A-4422-BE00-25AA49822D51}" srcOrd="5" destOrd="0" parTransId="{8492CA43-55D7-458F-924E-86C2A533E079}" sibTransId="{F0325F0F-3308-46F1-8B2A-383A0B4DAEFE}"/>
    <dgm:cxn modelId="{4022053D-9A37-4D7D-B6EE-1D485D264684}" type="presOf" srcId="{CF50B65E-5CCF-48CC-AB7A-A372A093C713}" destId="{B8384490-1FF6-45EE-A8BA-DFC6A051FA61}" srcOrd="1" destOrd="0" presId="urn:microsoft.com/office/officeart/2005/8/layout/radial1"/>
    <dgm:cxn modelId="{306C8344-4F2E-419F-9027-B5FE7B1D4A93}" type="presOf" srcId="{BAC5F430-B908-4C8F-9ABE-42BB06F4DFC6}" destId="{5034DD6F-9080-49E5-BFD2-29C899785B26}" srcOrd="0" destOrd="0" presId="urn:microsoft.com/office/officeart/2005/8/layout/radial1"/>
    <dgm:cxn modelId="{10EDD544-FDF8-4930-9B56-E6E0544117C4}" type="presOf" srcId="{101B8353-473E-4861-A930-AB0EB40712E7}" destId="{427F9D0B-9D3C-4AA7-83D9-D1DFC5E03C56}" srcOrd="0" destOrd="0" presId="urn:microsoft.com/office/officeart/2005/8/layout/radial1"/>
    <dgm:cxn modelId="{B38E0A6A-E969-46FC-88DF-0E3847C2A622}" type="presOf" srcId="{8492CA43-55D7-458F-924E-86C2A533E079}" destId="{54B27818-A787-4270-862D-4E7FAF82FEEB}" srcOrd="1" destOrd="0" presId="urn:microsoft.com/office/officeart/2005/8/layout/radial1"/>
    <dgm:cxn modelId="{55340450-17D6-4D21-A422-8CF28F7237E1}" type="presOf" srcId="{28DCEC6A-502D-4D64-918C-D25EA307282F}" destId="{291B369E-4007-4A13-A43F-6FBFF1D2327E}" srcOrd="0" destOrd="0" presId="urn:microsoft.com/office/officeart/2005/8/layout/radial1"/>
    <dgm:cxn modelId="{F0AADF73-C6AD-4F2A-B8B2-CCF453638C75}" type="presOf" srcId="{101B8353-473E-4861-A930-AB0EB40712E7}" destId="{C764B8CF-6446-4953-8C03-E5568A98B2F5}" srcOrd="1" destOrd="0" presId="urn:microsoft.com/office/officeart/2005/8/layout/radial1"/>
    <dgm:cxn modelId="{7C791457-4403-4449-804D-048C8E2D28ED}" type="presOf" srcId="{DB259E16-EAC5-4FA4-ACC9-68CD9F0EE6ED}" destId="{86B67973-000C-4E00-9556-118167887EFE}" srcOrd="0" destOrd="0" presId="urn:microsoft.com/office/officeart/2005/8/layout/radial1"/>
    <dgm:cxn modelId="{94CFEA59-550A-4EA3-8EF6-5E831925D790}" type="presOf" srcId="{CF50B65E-5CCF-48CC-AB7A-A372A093C713}" destId="{77FB7C0E-F941-4FBA-83E3-C13272C4F156}" srcOrd="0" destOrd="0" presId="urn:microsoft.com/office/officeart/2005/8/layout/radial1"/>
    <dgm:cxn modelId="{B5A8FD80-1847-405B-8E38-12F12B1DF280}" srcId="{9BCB5585-7A5E-4E88-A1F4-F58CE4D618A7}" destId="{845FA67D-2A76-47C8-92C6-ADA40CA8670F}" srcOrd="6" destOrd="0" parTransId="{101B8353-473E-4861-A930-AB0EB40712E7}" sibTransId="{7FE42D76-4DDF-4A0A-9DE5-5D89FF52CFEF}"/>
    <dgm:cxn modelId="{114CC187-71B2-4DA3-A85D-D446C96FE7EA}" type="presOf" srcId="{FE19554D-7B46-41BE-9568-692FF5E3BDE0}" destId="{BF9AA9F0-F74C-402B-B017-E82628834597}" srcOrd="0" destOrd="0" presId="urn:microsoft.com/office/officeart/2005/8/layout/radial1"/>
    <dgm:cxn modelId="{591C7D9B-D3BC-4018-BC17-C477D2B03C59}" type="presOf" srcId="{8492CA43-55D7-458F-924E-86C2A533E079}" destId="{A90306D2-755E-49C9-8EBE-C343703E4C6A}" srcOrd="0" destOrd="0" presId="urn:microsoft.com/office/officeart/2005/8/layout/radial1"/>
    <dgm:cxn modelId="{FEBF089E-DAD3-4601-94B3-5C663B616395}" type="presOf" srcId="{E29A2805-D916-4F13-BA3C-106A804F1635}" destId="{5547F2AA-D9EF-4D00-BDA3-EBAF7BA0A692}" srcOrd="0" destOrd="0" presId="urn:microsoft.com/office/officeart/2005/8/layout/radial1"/>
    <dgm:cxn modelId="{5D2518A1-C8DB-47DC-90F6-C596D9405B86}" srcId="{9BCB5585-7A5E-4E88-A1F4-F58CE4D618A7}" destId="{55B2855A-6D5F-4F7D-B8D8-24F64E5563D7}" srcOrd="0" destOrd="0" parTransId="{DB259E16-EAC5-4FA4-ACC9-68CD9F0EE6ED}" sibTransId="{18DBCE75-CAC7-4304-894D-DD888F77BE6E}"/>
    <dgm:cxn modelId="{2B71F9A1-F863-4D6F-9C9B-ADD9673093A9}" type="presOf" srcId="{9BCB5585-7A5E-4E88-A1F4-F58CE4D618A7}" destId="{71D040CF-9ED2-487C-9BA8-CABA3320EAFF}" srcOrd="0" destOrd="0" presId="urn:microsoft.com/office/officeart/2005/8/layout/radial1"/>
    <dgm:cxn modelId="{C06FEAA8-F77A-4060-9DB6-BBF032A94BCA}" type="presOf" srcId="{845FA67D-2A76-47C8-92C6-ADA40CA8670F}" destId="{EEDC4FE3-B3F6-4EA9-8AF6-CA915BE463E1}" srcOrd="0" destOrd="0" presId="urn:microsoft.com/office/officeart/2005/8/layout/radial1"/>
    <dgm:cxn modelId="{640A02C1-FF9D-4004-B55D-93CE8D3E8BD1}" srcId="{BAC5F430-B908-4C8F-9ABE-42BB06F4DFC6}" destId="{9BCB5585-7A5E-4E88-A1F4-F58CE4D618A7}" srcOrd="0" destOrd="0" parTransId="{F8C0AEDB-9986-4373-AA64-345263C4AADD}" sibTransId="{20C1C921-8E69-405D-99AD-6B0FF6FC1926}"/>
    <dgm:cxn modelId="{D814E5C1-093E-4C2D-8D8E-5A2591061574}" type="presOf" srcId="{D08B1C75-0274-4695-B2BD-3C00D5D99B4E}" destId="{15B33E66-D61E-4AC2-82F9-000E050D6418}" srcOrd="0" destOrd="0" presId="urn:microsoft.com/office/officeart/2005/8/layout/radial1"/>
    <dgm:cxn modelId="{A30801C7-281E-4637-AB47-764A41BA1C95}" srcId="{9BCB5585-7A5E-4E88-A1F4-F58CE4D618A7}" destId="{FE19554D-7B46-41BE-9568-692FF5E3BDE0}" srcOrd="3" destOrd="0" parTransId="{CF50B65E-5CCF-48CC-AB7A-A372A093C713}" sibTransId="{DF798382-9111-40E3-9F81-8C0526D27701}"/>
    <dgm:cxn modelId="{14F7D5C7-EB31-4378-9DD7-9215097473A1}" type="presOf" srcId="{1B8F1ECB-C027-4845-833C-BD428358EF90}" destId="{BA4F2BCC-09C6-4874-9094-4462F34CE752}" srcOrd="0" destOrd="0" presId="urn:microsoft.com/office/officeart/2005/8/layout/radial1"/>
    <dgm:cxn modelId="{6AEB1FE7-81DA-4649-9D57-6DFF0737A19F}" srcId="{9BCB5585-7A5E-4E88-A1F4-F58CE4D618A7}" destId="{C396FFED-684A-481B-A1C9-66A58A229FE0}" srcOrd="4" destOrd="0" parTransId="{4B92537D-0504-425C-845D-536022AC865D}" sibTransId="{8302EC49-9FB0-40BD-ACE3-6ADCF6662231}"/>
    <dgm:cxn modelId="{5BD7DAF1-86D7-4871-8250-CCF9A8E5B920}" type="presOf" srcId="{D08B1C75-0274-4695-B2BD-3C00D5D99B4E}" destId="{1EBC1E61-BC66-44CC-8F96-3B3A8768BDF9}" srcOrd="1" destOrd="0" presId="urn:microsoft.com/office/officeart/2005/8/layout/radial1"/>
    <dgm:cxn modelId="{B83191F8-F6EA-4CC3-A143-E8BA41FDFA4D}" type="presOf" srcId="{C396FFED-684A-481B-A1C9-66A58A229FE0}" destId="{B31131EE-9B7B-4CA8-B0BC-961E4F137879}" srcOrd="0" destOrd="0" presId="urn:microsoft.com/office/officeart/2005/8/layout/radial1"/>
    <dgm:cxn modelId="{2149F7FF-7773-41D1-9D8C-8F5E77CC4E37}" type="presOf" srcId="{4B92537D-0504-425C-845D-536022AC865D}" destId="{9C0134A9-B1CF-48AE-AEFE-440183DFB1B1}" srcOrd="1" destOrd="0" presId="urn:microsoft.com/office/officeart/2005/8/layout/radial1"/>
    <dgm:cxn modelId="{C9948B94-40C7-4459-8DE8-E42B7BF4FDB1}" type="presParOf" srcId="{5034DD6F-9080-49E5-BFD2-29C899785B26}" destId="{71D040CF-9ED2-487C-9BA8-CABA3320EAFF}" srcOrd="0" destOrd="0" presId="urn:microsoft.com/office/officeart/2005/8/layout/radial1"/>
    <dgm:cxn modelId="{7A56208F-1A66-4C9F-A3F5-FB52E7BB6A55}" type="presParOf" srcId="{5034DD6F-9080-49E5-BFD2-29C899785B26}" destId="{86B67973-000C-4E00-9556-118167887EFE}" srcOrd="1" destOrd="0" presId="urn:microsoft.com/office/officeart/2005/8/layout/radial1"/>
    <dgm:cxn modelId="{2C0B7381-D2CC-49B4-97CC-71A2C912F46C}" type="presParOf" srcId="{86B67973-000C-4E00-9556-118167887EFE}" destId="{CF979498-91D6-4B30-A3DF-9E2095589825}" srcOrd="0" destOrd="0" presId="urn:microsoft.com/office/officeart/2005/8/layout/radial1"/>
    <dgm:cxn modelId="{29CE958D-4FC4-4BFC-B43A-CD54E2BE34DC}" type="presParOf" srcId="{5034DD6F-9080-49E5-BFD2-29C899785B26}" destId="{BE1FC714-3C63-46E0-8621-C62747DA22ED}" srcOrd="2" destOrd="0" presId="urn:microsoft.com/office/officeart/2005/8/layout/radial1"/>
    <dgm:cxn modelId="{33A7F45C-315A-4C0F-AC51-54398C842247}" type="presParOf" srcId="{5034DD6F-9080-49E5-BFD2-29C899785B26}" destId="{15B33E66-D61E-4AC2-82F9-000E050D6418}" srcOrd="3" destOrd="0" presId="urn:microsoft.com/office/officeart/2005/8/layout/radial1"/>
    <dgm:cxn modelId="{9E562064-510C-4FCE-BD7C-7307BE9ABEE8}" type="presParOf" srcId="{15B33E66-D61E-4AC2-82F9-000E050D6418}" destId="{1EBC1E61-BC66-44CC-8F96-3B3A8768BDF9}" srcOrd="0" destOrd="0" presId="urn:microsoft.com/office/officeart/2005/8/layout/radial1"/>
    <dgm:cxn modelId="{C60FBBBA-81A5-4E7B-B567-DA63BEFA5777}" type="presParOf" srcId="{5034DD6F-9080-49E5-BFD2-29C899785B26}" destId="{291B369E-4007-4A13-A43F-6FBFF1D2327E}" srcOrd="4" destOrd="0" presId="urn:microsoft.com/office/officeart/2005/8/layout/radial1"/>
    <dgm:cxn modelId="{6DF8284C-06A0-4245-B1D1-776B60B15CEA}" type="presParOf" srcId="{5034DD6F-9080-49E5-BFD2-29C899785B26}" destId="{BA4F2BCC-09C6-4874-9094-4462F34CE752}" srcOrd="5" destOrd="0" presId="urn:microsoft.com/office/officeart/2005/8/layout/radial1"/>
    <dgm:cxn modelId="{E66D6E6C-A9C8-499A-9D3B-DDAB370D043B}" type="presParOf" srcId="{BA4F2BCC-09C6-4874-9094-4462F34CE752}" destId="{DA69CE93-DD50-4782-91EF-CB196D16CCE4}" srcOrd="0" destOrd="0" presId="urn:microsoft.com/office/officeart/2005/8/layout/radial1"/>
    <dgm:cxn modelId="{3BBEF3CC-3173-43E9-B54A-345874AC1E08}" type="presParOf" srcId="{5034DD6F-9080-49E5-BFD2-29C899785B26}" destId="{5547F2AA-D9EF-4D00-BDA3-EBAF7BA0A692}" srcOrd="6" destOrd="0" presId="urn:microsoft.com/office/officeart/2005/8/layout/radial1"/>
    <dgm:cxn modelId="{D133A7F6-7250-460C-8641-5F78BCE5E498}" type="presParOf" srcId="{5034DD6F-9080-49E5-BFD2-29C899785B26}" destId="{77FB7C0E-F941-4FBA-83E3-C13272C4F156}" srcOrd="7" destOrd="0" presId="urn:microsoft.com/office/officeart/2005/8/layout/radial1"/>
    <dgm:cxn modelId="{F42E75D3-CA8F-4998-A5C2-392676F60B4F}" type="presParOf" srcId="{77FB7C0E-F941-4FBA-83E3-C13272C4F156}" destId="{B8384490-1FF6-45EE-A8BA-DFC6A051FA61}" srcOrd="0" destOrd="0" presId="urn:microsoft.com/office/officeart/2005/8/layout/radial1"/>
    <dgm:cxn modelId="{3B04B81A-FA46-48D4-9C24-137CEC1E09D8}" type="presParOf" srcId="{5034DD6F-9080-49E5-BFD2-29C899785B26}" destId="{BF9AA9F0-F74C-402B-B017-E82628834597}" srcOrd="8" destOrd="0" presId="urn:microsoft.com/office/officeart/2005/8/layout/radial1"/>
    <dgm:cxn modelId="{6D231196-A745-4C29-A5C1-39CF9296377F}" type="presParOf" srcId="{5034DD6F-9080-49E5-BFD2-29C899785B26}" destId="{65BA1788-B36E-47F1-ADA5-876753FC9171}" srcOrd="9" destOrd="0" presId="urn:microsoft.com/office/officeart/2005/8/layout/radial1"/>
    <dgm:cxn modelId="{E431EBE8-F1E3-4A2E-BECF-B6556DEC1D58}" type="presParOf" srcId="{65BA1788-B36E-47F1-ADA5-876753FC9171}" destId="{9C0134A9-B1CF-48AE-AEFE-440183DFB1B1}" srcOrd="0" destOrd="0" presId="urn:microsoft.com/office/officeart/2005/8/layout/radial1"/>
    <dgm:cxn modelId="{790E91D1-7C8D-4BFB-8DCF-A4F1199B0E3A}" type="presParOf" srcId="{5034DD6F-9080-49E5-BFD2-29C899785B26}" destId="{B31131EE-9B7B-4CA8-B0BC-961E4F137879}" srcOrd="10" destOrd="0" presId="urn:microsoft.com/office/officeart/2005/8/layout/radial1"/>
    <dgm:cxn modelId="{5D198D7B-6DFD-4C69-A452-3906F453A17E}" type="presParOf" srcId="{5034DD6F-9080-49E5-BFD2-29C899785B26}" destId="{A90306D2-755E-49C9-8EBE-C343703E4C6A}" srcOrd="11" destOrd="0" presId="urn:microsoft.com/office/officeart/2005/8/layout/radial1"/>
    <dgm:cxn modelId="{B1495B00-6E27-404F-B658-C4711698ED22}" type="presParOf" srcId="{A90306D2-755E-49C9-8EBE-C343703E4C6A}" destId="{54B27818-A787-4270-862D-4E7FAF82FEEB}" srcOrd="0" destOrd="0" presId="urn:microsoft.com/office/officeart/2005/8/layout/radial1"/>
    <dgm:cxn modelId="{68BB0A9E-7E90-4200-8E07-C92EFA0EF9EA}" type="presParOf" srcId="{5034DD6F-9080-49E5-BFD2-29C899785B26}" destId="{DD687B8E-54D9-4F3B-AB48-4E77859C6E2A}" srcOrd="12" destOrd="0" presId="urn:microsoft.com/office/officeart/2005/8/layout/radial1"/>
    <dgm:cxn modelId="{06582BAA-CACD-48C5-A818-FCFBAA648091}" type="presParOf" srcId="{5034DD6F-9080-49E5-BFD2-29C899785B26}" destId="{427F9D0B-9D3C-4AA7-83D9-D1DFC5E03C56}" srcOrd="13" destOrd="0" presId="urn:microsoft.com/office/officeart/2005/8/layout/radial1"/>
    <dgm:cxn modelId="{B7C2661E-51CD-4F2A-B50A-FDB1D3C3DAF4}" type="presParOf" srcId="{427F9D0B-9D3C-4AA7-83D9-D1DFC5E03C56}" destId="{C764B8CF-6446-4953-8C03-E5568A98B2F5}" srcOrd="0" destOrd="0" presId="urn:microsoft.com/office/officeart/2005/8/layout/radial1"/>
    <dgm:cxn modelId="{39AFAB07-809A-41EE-8189-CAC81648E532}" type="presParOf" srcId="{5034DD6F-9080-49E5-BFD2-29C899785B26}" destId="{EEDC4FE3-B3F6-4EA9-8AF6-CA915BE463E1}"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8F239C-1263-4DE9-BE6F-AC29F1FE18B8}"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tr-TR"/>
        </a:p>
      </dgm:t>
    </dgm:pt>
    <dgm:pt modelId="{8744A27A-E8B9-4DBF-9BEF-27A96158A1BD}">
      <dgm:prSet/>
      <dgm:spPr/>
      <dgm:t>
        <a:bodyPr/>
        <a:lstStyle/>
        <a:p>
          <a:r>
            <a:rPr lang="tr-TR" dirty="0"/>
            <a:t>1999-2000 eğitim-öğretim yılında </a:t>
          </a:r>
          <a:r>
            <a:rPr lang="tr-TR" b="1" dirty="0"/>
            <a:t>yüksek lisans</a:t>
          </a:r>
          <a:r>
            <a:rPr lang="tr-TR" dirty="0"/>
            <a:t>, </a:t>
          </a:r>
        </a:p>
      </dgm:t>
    </dgm:pt>
    <dgm:pt modelId="{7007E040-AD43-433F-8F04-689A1477012A}" type="parTrans" cxnId="{426865D4-399E-4220-84CF-A0415084B155}">
      <dgm:prSet/>
      <dgm:spPr/>
      <dgm:t>
        <a:bodyPr/>
        <a:lstStyle/>
        <a:p>
          <a:endParaRPr lang="tr-TR"/>
        </a:p>
      </dgm:t>
    </dgm:pt>
    <dgm:pt modelId="{D42A24C8-DA40-4254-B27F-4C304066AFE1}" type="sibTrans" cxnId="{426865D4-399E-4220-84CF-A0415084B155}">
      <dgm:prSet/>
      <dgm:spPr/>
      <dgm:t>
        <a:bodyPr/>
        <a:lstStyle/>
        <a:p>
          <a:endParaRPr lang="tr-TR"/>
        </a:p>
      </dgm:t>
    </dgm:pt>
    <dgm:pt modelId="{8E4B2E7D-B6A2-45F4-921B-ABFE8334DF8D}">
      <dgm:prSet/>
      <dgm:spPr/>
      <dgm:t>
        <a:bodyPr/>
        <a:lstStyle/>
        <a:p>
          <a:r>
            <a:rPr lang="tr-TR" dirty="0"/>
            <a:t>2009-2010 eğitim-öğretim yılında </a:t>
          </a:r>
          <a:r>
            <a:rPr lang="tr-TR" b="1" dirty="0"/>
            <a:t>lisans</a:t>
          </a:r>
          <a:r>
            <a:rPr lang="tr-TR" dirty="0"/>
            <a:t> eğitimine başlamıştır.</a:t>
          </a:r>
        </a:p>
      </dgm:t>
    </dgm:pt>
    <dgm:pt modelId="{F6C6991C-40D1-4953-97BA-BF18C1F803C4}" type="parTrans" cxnId="{2F08C03D-DE67-4CED-B9F2-BD7E81F32F7B}">
      <dgm:prSet/>
      <dgm:spPr/>
      <dgm:t>
        <a:bodyPr/>
        <a:lstStyle/>
        <a:p>
          <a:endParaRPr lang="tr-TR"/>
        </a:p>
      </dgm:t>
    </dgm:pt>
    <dgm:pt modelId="{37864F35-FD89-4326-BC1C-2B23724D1703}" type="sibTrans" cxnId="{2F08C03D-DE67-4CED-B9F2-BD7E81F32F7B}">
      <dgm:prSet/>
      <dgm:spPr/>
      <dgm:t>
        <a:bodyPr/>
        <a:lstStyle/>
        <a:p>
          <a:endParaRPr lang="tr-TR"/>
        </a:p>
      </dgm:t>
    </dgm:pt>
    <dgm:pt modelId="{B559BADA-60EF-4529-AF42-561D986F5A0E}">
      <dgm:prSet/>
      <dgm:spPr/>
      <dgm:t>
        <a:bodyPr/>
        <a:lstStyle/>
        <a:p>
          <a:r>
            <a:rPr lang="tr-TR" dirty="0"/>
            <a:t>Bölümümüz </a:t>
          </a:r>
          <a:r>
            <a:rPr lang="tr-TR" b="1" dirty="0"/>
            <a:t>6 Profesör, 2 Doçent, 1 Dr. Öğr. Üyesi, 1 Arş. </a:t>
          </a:r>
          <a:r>
            <a:rPr lang="tr-TR" b="1" dirty="0" err="1"/>
            <a:t>Gör.’</a:t>
          </a:r>
          <a:r>
            <a:rPr lang="tr-TR" dirty="0" err="1"/>
            <a:t>den</a:t>
          </a:r>
          <a:r>
            <a:rPr lang="tr-TR" dirty="0"/>
            <a:t> oluşan toplam 10 kişilik bir akademik kadroya sahiptir. </a:t>
          </a:r>
        </a:p>
      </dgm:t>
    </dgm:pt>
    <dgm:pt modelId="{774F796D-F9E9-4F0B-812F-01DD56F58EA5}" type="parTrans" cxnId="{CD5FE5C1-0CA6-47D1-B174-285A96C113FF}">
      <dgm:prSet/>
      <dgm:spPr/>
      <dgm:t>
        <a:bodyPr/>
        <a:lstStyle/>
        <a:p>
          <a:endParaRPr lang="tr-TR"/>
        </a:p>
      </dgm:t>
    </dgm:pt>
    <dgm:pt modelId="{667B6F88-048A-4B51-B5F0-36353363AC52}" type="sibTrans" cxnId="{CD5FE5C1-0CA6-47D1-B174-285A96C113FF}">
      <dgm:prSet/>
      <dgm:spPr/>
      <dgm:t>
        <a:bodyPr/>
        <a:lstStyle/>
        <a:p>
          <a:endParaRPr lang="tr-TR"/>
        </a:p>
      </dgm:t>
    </dgm:pt>
    <dgm:pt modelId="{7C07F695-6B3D-4FF2-8D5A-ABCB27E32E74}">
      <dgm:prSet/>
      <dgm:spPr/>
      <dgm:t>
        <a:bodyPr/>
        <a:lstStyle/>
        <a:p>
          <a:r>
            <a:rPr lang="tr-TR"/>
            <a:t>Bölümümüz </a:t>
          </a:r>
          <a:r>
            <a:rPr lang="tr-TR" b="1"/>
            <a:t>Çevre Teknolojisi </a:t>
          </a:r>
          <a:r>
            <a:rPr lang="tr-TR"/>
            <a:t>ve </a:t>
          </a:r>
          <a:r>
            <a:rPr lang="tr-TR" b="1"/>
            <a:t>Çevre Bilimleri </a:t>
          </a:r>
          <a:r>
            <a:rPr lang="tr-TR"/>
            <a:t>olmak üzere 2 Anabilim Dalından oluşmaktadır. </a:t>
          </a:r>
        </a:p>
      </dgm:t>
    </dgm:pt>
    <dgm:pt modelId="{DBC2471B-51B1-4F34-BE8A-19801FFFC56D}" type="parTrans" cxnId="{4ED8AF8F-F8F2-49C1-8BAE-F5EECB09079D}">
      <dgm:prSet/>
      <dgm:spPr/>
      <dgm:t>
        <a:bodyPr/>
        <a:lstStyle/>
        <a:p>
          <a:endParaRPr lang="tr-TR"/>
        </a:p>
      </dgm:t>
    </dgm:pt>
    <dgm:pt modelId="{C932232E-45D7-4007-A499-4E563C7B9BF4}" type="sibTrans" cxnId="{4ED8AF8F-F8F2-49C1-8BAE-F5EECB09079D}">
      <dgm:prSet/>
      <dgm:spPr/>
      <dgm:t>
        <a:bodyPr/>
        <a:lstStyle/>
        <a:p>
          <a:endParaRPr lang="tr-TR"/>
        </a:p>
      </dgm:t>
    </dgm:pt>
    <dgm:pt modelId="{0BE91882-4380-4477-A693-55058BAA8E02}">
      <dgm:prSet/>
      <dgm:spPr/>
      <dgm:t>
        <a:bodyPr/>
        <a:lstStyle/>
        <a:p>
          <a:r>
            <a:rPr lang="tr-TR" dirty="0"/>
            <a:t>Bölümümüzdeki çalışma grupları tarafından </a:t>
          </a:r>
          <a:r>
            <a:rPr lang="tr-TR" dirty="0" err="1"/>
            <a:t>Erasmus</a:t>
          </a:r>
          <a:r>
            <a:rPr lang="tr-TR" dirty="0"/>
            <a:t>+, AB , TÜBİTAK ve BAP destekli projeler yürütülmektedir.</a:t>
          </a:r>
        </a:p>
      </dgm:t>
    </dgm:pt>
    <dgm:pt modelId="{4CA2483F-79CA-4BF8-914C-4F88018730A8}" type="parTrans" cxnId="{A5D26813-35AF-4963-86C1-BE9C43033EED}">
      <dgm:prSet/>
      <dgm:spPr/>
      <dgm:t>
        <a:bodyPr/>
        <a:lstStyle/>
        <a:p>
          <a:endParaRPr lang="tr-TR"/>
        </a:p>
      </dgm:t>
    </dgm:pt>
    <dgm:pt modelId="{C44A8BBD-73D4-4A14-85B6-9B9500AEA644}" type="sibTrans" cxnId="{A5D26813-35AF-4963-86C1-BE9C43033EED}">
      <dgm:prSet/>
      <dgm:spPr/>
      <dgm:t>
        <a:bodyPr/>
        <a:lstStyle/>
        <a:p>
          <a:endParaRPr lang="tr-TR"/>
        </a:p>
      </dgm:t>
    </dgm:pt>
    <dgm:pt modelId="{06D7BDE9-C9F5-4602-AA73-3B69AF2DC770}" type="pres">
      <dgm:prSet presAssocID="{138F239C-1263-4DE9-BE6F-AC29F1FE18B8}" presName="vert0" presStyleCnt="0">
        <dgm:presLayoutVars>
          <dgm:dir/>
          <dgm:animOne val="branch"/>
          <dgm:animLvl val="lvl"/>
        </dgm:presLayoutVars>
      </dgm:prSet>
      <dgm:spPr/>
    </dgm:pt>
    <dgm:pt modelId="{117E2ED6-C025-4E38-94E9-E435F6B9B81C}" type="pres">
      <dgm:prSet presAssocID="{8744A27A-E8B9-4DBF-9BEF-27A96158A1BD}" presName="thickLine" presStyleLbl="alignNode1" presStyleIdx="0" presStyleCnt="5"/>
      <dgm:spPr/>
    </dgm:pt>
    <dgm:pt modelId="{A210ED93-578B-4F62-85E4-3B496383A98B}" type="pres">
      <dgm:prSet presAssocID="{8744A27A-E8B9-4DBF-9BEF-27A96158A1BD}" presName="horz1" presStyleCnt="0"/>
      <dgm:spPr/>
    </dgm:pt>
    <dgm:pt modelId="{792E9B3F-8EE4-4304-B0BA-694AF17E2BE6}" type="pres">
      <dgm:prSet presAssocID="{8744A27A-E8B9-4DBF-9BEF-27A96158A1BD}" presName="tx1" presStyleLbl="revTx" presStyleIdx="0" presStyleCnt="5"/>
      <dgm:spPr/>
    </dgm:pt>
    <dgm:pt modelId="{121ED483-6278-4CE7-927A-88AEF3F629BE}" type="pres">
      <dgm:prSet presAssocID="{8744A27A-E8B9-4DBF-9BEF-27A96158A1BD}" presName="vert1" presStyleCnt="0"/>
      <dgm:spPr/>
    </dgm:pt>
    <dgm:pt modelId="{06980440-0BB9-4530-93BF-045DBFB78621}" type="pres">
      <dgm:prSet presAssocID="{8E4B2E7D-B6A2-45F4-921B-ABFE8334DF8D}" presName="thickLine" presStyleLbl="alignNode1" presStyleIdx="1" presStyleCnt="5"/>
      <dgm:spPr/>
    </dgm:pt>
    <dgm:pt modelId="{2ECE450B-5898-4817-A3FA-1874158FCC4F}" type="pres">
      <dgm:prSet presAssocID="{8E4B2E7D-B6A2-45F4-921B-ABFE8334DF8D}" presName="horz1" presStyleCnt="0"/>
      <dgm:spPr/>
    </dgm:pt>
    <dgm:pt modelId="{09C53DE5-1652-4813-B338-AA0EA8C45BE6}" type="pres">
      <dgm:prSet presAssocID="{8E4B2E7D-B6A2-45F4-921B-ABFE8334DF8D}" presName="tx1" presStyleLbl="revTx" presStyleIdx="1" presStyleCnt="5"/>
      <dgm:spPr/>
    </dgm:pt>
    <dgm:pt modelId="{13616484-DFFB-4AE9-A95E-4D9BBCD5F0D9}" type="pres">
      <dgm:prSet presAssocID="{8E4B2E7D-B6A2-45F4-921B-ABFE8334DF8D}" presName="vert1" presStyleCnt="0"/>
      <dgm:spPr/>
    </dgm:pt>
    <dgm:pt modelId="{F7A7AEE4-D85D-4CA3-9E09-882761C8B3A0}" type="pres">
      <dgm:prSet presAssocID="{B559BADA-60EF-4529-AF42-561D986F5A0E}" presName="thickLine" presStyleLbl="alignNode1" presStyleIdx="2" presStyleCnt="5"/>
      <dgm:spPr/>
    </dgm:pt>
    <dgm:pt modelId="{CE3DC67C-79DF-4FC7-B3B1-CCF3282C3A1E}" type="pres">
      <dgm:prSet presAssocID="{B559BADA-60EF-4529-AF42-561D986F5A0E}" presName="horz1" presStyleCnt="0"/>
      <dgm:spPr/>
    </dgm:pt>
    <dgm:pt modelId="{A9941C96-BC78-4FEE-A4C5-10CF22380E90}" type="pres">
      <dgm:prSet presAssocID="{B559BADA-60EF-4529-AF42-561D986F5A0E}" presName="tx1" presStyleLbl="revTx" presStyleIdx="2" presStyleCnt="5"/>
      <dgm:spPr/>
    </dgm:pt>
    <dgm:pt modelId="{1B42908E-C93E-4BCB-A1BD-C2C88CF2CE76}" type="pres">
      <dgm:prSet presAssocID="{B559BADA-60EF-4529-AF42-561D986F5A0E}" presName="vert1" presStyleCnt="0"/>
      <dgm:spPr/>
    </dgm:pt>
    <dgm:pt modelId="{87C44097-8BE9-4630-B7BB-C97218EFD91C}" type="pres">
      <dgm:prSet presAssocID="{7C07F695-6B3D-4FF2-8D5A-ABCB27E32E74}" presName="thickLine" presStyleLbl="alignNode1" presStyleIdx="3" presStyleCnt="5"/>
      <dgm:spPr/>
    </dgm:pt>
    <dgm:pt modelId="{D424C96E-83EC-4C09-94CF-30D840DD75CE}" type="pres">
      <dgm:prSet presAssocID="{7C07F695-6B3D-4FF2-8D5A-ABCB27E32E74}" presName="horz1" presStyleCnt="0"/>
      <dgm:spPr/>
    </dgm:pt>
    <dgm:pt modelId="{D1EC3F7E-D88C-4FA1-8163-ED6A59F071D9}" type="pres">
      <dgm:prSet presAssocID="{7C07F695-6B3D-4FF2-8D5A-ABCB27E32E74}" presName="tx1" presStyleLbl="revTx" presStyleIdx="3" presStyleCnt="5"/>
      <dgm:spPr/>
    </dgm:pt>
    <dgm:pt modelId="{812BAF61-DE69-428C-A7FB-DE3E386C0C29}" type="pres">
      <dgm:prSet presAssocID="{7C07F695-6B3D-4FF2-8D5A-ABCB27E32E74}" presName="vert1" presStyleCnt="0"/>
      <dgm:spPr/>
    </dgm:pt>
    <dgm:pt modelId="{48D5DC4C-47DB-4791-8CA2-990B4D6B0108}" type="pres">
      <dgm:prSet presAssocID="{0BE91882-4380-4477-A693-55058BAA8E02}" presName="thickLine" presStyleLbl="alignNode1" presStyleIdx="4" presStyleCnt="5"/>
      <dgm:spPr/>
    </dgm:pt>
    <dgm:pt modelId="{01B21B67-9A18-47CB-8028-608CEF22BEC1}" type="pres">
      <dgm:prSet presAssocID="{0BE91882-4380-4477-A693-55058BAA8E02}" presName="horz1" presStyleCnt="0"/>
      <dgm:spPr/>
    </dgm:pt>
    <dgm:pt modelId="{DE968CE5-AC07-46FF-85D3-8549692C9DE0}" type="pres">
      <dgm:prSet presAssocID="{0BE91882-4380-4477-A693-55058BAA8E02}" presName="tx1" presStyleLbl="revTx" presStyleIdx="4" presStyleCnt="5"/>
      <dgm:spPr/>
    </dgm:pt>
    <dgm:pt modelId="{0FCAB3F9-0EF0-44FA-A15F-56B126DF5875}" type="pres">
      <dgm:prSet presAssocID="{0BE91882-4380-4477-A693-55058BAA8E02}" presName="vert1" presStyleCnt="0"/>
      <dgm:spPr/>
    </dgm:pt>
  </dgm:ptLst>
  <dgm:cxnLst>
    <dgm:cxn modelId="{A5D26813-35AF-4963-86C1-BE9C43033EED}" srcId="{138F239C-1263-4DE9-BE6F-AC29F1FE18B8}" destId="{0BE91882-4380-4477-A693-55058BAA8E02}" srcOrd="4" destOrd="0" parTransId="{4CA2483F-79CA-4BF8-914C-4F88018730A8}" sibTransId="{C44A8BBD-73D4-4A14-85B6-9B9500AEA644}"/>
    <dgm:cxn modelId="{A00F1617-73C1-407F-9244-077E0D27C6DA}" type="presOf" srcId="{138F239C-1263-4DE9-BE6F-AC29F1FE18B8}" destId="{06D7BDE9-C9F5-4602-AA73-3B69AF2DC770}" srcOrd="0" destOrd="0" presId="urn:microsoft.com/office/officeart/2008/layout/LinedList"/>
    <dgm:cxn modelId="{A77C2E1A-2E69-4DA4-A7A0-0A97E63860CC}" type="presOf" srcId="{0BE91882-4380-4477-A693-55058BAA8E02}" destId="{DE968CE5-AC07-46FF-85D3-8549692C9DE0}" srcOrd="0" destOrd="0" presId="urn:microsoft.com/office/officeart/2008/layout/LinedList"/>
    <dgm:cxn modelId="{D9897A32-7369-4A7B-8EC3-2C3A60D10152}" type="presOf" srcId="{7C07F695-6B3D-4FF2-8D5A-ABCB27E32E74}" destId="{D1EC3F7E-D88C-4FA1-8163-ED6A59F071D9}" srcOrd="0" destOrd="0" presId="urn:microsoft.com/office/officeart/2008/layout/LinedList"/>
    <dgm:cxn modelId="{6CA6C537-0A93-4976-AF17-E630B92973C5}" type="presOf" srcId="{8E4B2E7D-B6A2-45F4-921B-ABFE8334DF8D}" destId="{09C53DE5-1652-4813-B338-AA0EA8C45BE6}" srcOrd="0" destOrd="0" presId="urn:microsoft.com/office/officeart/2008/layout/LinedList"/>
    <dgm:cxn modelId="{2F08C03D-DE67-4CED-B9F2-BD7E81F32F7B}" srcId="{138F239C-1263-4DE9-BE6F-AC29F1FE18B8}" destId="{8E4B2E7D-B6A2-45F4-921B-ABFE8334DF8D}" srcOrd="1" destOrd="0" parTransId="{F6C6991C-40D1-4953-97BA-BF18C1F803C4}" sibTransId="{37864F35-FD89-4326-BC1C-2B23724D1703}"/>
    <dgm:cxn modelId="{9A3E6E77-AF62-46EA-B50F-FA3D8A47D58B}" type="presOf" srcId="{B559BADA-60EF-4529-AF42-561D986F5A0E}" destId="{A9941C96-BC78-4FEE-A4C5-10CF22380E90}" srcOrd="0" destOrd="0" presId="urn:microsoft.com/office/officeart/2008/layout/LinedList"/>
    <dgm:cxn modelId="{9B011386-0E96-4796-A783-0C825E10B178}" type="presOf" srcId="{8744A27A-E8B9-4DBF-9BEF-27A96158A1BD}" destId="{792E9B3F-8EE4-4304-B0BA-694AF17E2BE6}" srcOrd="0" destOrd="0" presId="urn:microsoft.com/office/officeart/2008/layout/LinedList"/>
    <dgm:cxn modelId="{4ED8AF8F-F8F2-49C1-8BAE-F5EECB09079D}" srcId="{138F239C-1263-4DE9-BE6F-AC29F1FE18B8}" destId="{7C07F695-6B3D-4FF2-8D5A-ABCB27E32E74}" srcOrd="3" destOrd="0" parTransId="{DBC2471B-51B1-4F34-BE8A-19801FFFC56D}" sibTransId="{C932232E-45D7-4007-A499-4E563C7B9BF4}"/>
    <dgm:cxn modelId="{CD5FE5C1-0CA6-47D1-B174-285A96C113FF}" srcId="{138F239C-1263-4DE9-BE6F-AC29F1FE18B8}" destId="{B559BADA-60EF-4529-AF42-561D986F5A0E}" srcOrd="2" destOrd="0" parTransId="{774F796D-F9E9-4F0B-812F-01DD56F58EA5}" sibTransId="{667B6F88-048A-4B51-B5F0-36353363AC52}"/>
    <dgm:cxn modelId="{426865D4-399E-4220-84CF-A0415084B155}" srcId="{138F239C-1263-4DE9-BE6F-AC29F1FE18B8}" destId="{8744A27A-E8B9-4DBF-9BEF-27A96158A1BD}" srcOrd="0" destOrd="0" parTransId="{7007E040-AD43-433F-8F04-689A1477012A}" sibTransId="{D42A24C8-DA40-4254-B27F-4C304066AFE1}"/>
    <dgm:cxn modelId="{496E3A96-C39F-4862-A86C-D2199185A246}" type="presParOf" srcId="{06D7BDE9-C9F5-4602-AA73-3B69AF2DC770}" destId="{117E2ED6-C025-4E38-94E9-E435F6B9B81C}" srcOrd="0" destOrd="0" presId="urn:microsoft.com/office/officeart/2008/layout/LinedList"/>
    <dgm:cxn modelId="{F2D281A8-77FD-48FB-8DC5-80DE1F74E86A}" type="presParOf" srcId="{06D7BDE9-C9F5-4602-AA73-3B69AF2DC770}" destId="{A210ED93-578B-4F62-85E4-3B496383A98B}" srcOrd="1" destOrd="0" presId="urn:microsoft.com/office/officeart/2008/layout/LinedList"/>
    <dgm:cxn modelId="{13F8199A-FC36-46C8-B181-E55FF89995D5}" type="presParOf" srcId="{A210ED93-578B-4F62-85E4-3B496383A98B}" destId="{792E9B3F-8EE4-4304-B0BA-694AF17E2BE6}" srcOrd="0" destOrd="0" presId="urn:microsoft.com/office/officeart/2008/layout/LinedList"/>
    <dgm:cxn modelId="{9C7D379C-66F8-40AA-90BC-BDD67AA0F22A}" type="presParOf" srcId="{A210ED93-578B-4F62-85E4-3B496383A98B}" destId="{121ED483-6278-4CE7-927A-88AEF3F629BE}" srcOrd="1" destOrd="0" presId="urn:microsoft.com/office/officeart/2008/layout/LinedList"/>
    <dgm:cxn modelId="{3CDF688D-A0E4-40D5-8150-4DAD8DA6A72B}" type="presParOf" srcId="{06D7BDE9-C9F5-4602-AA73-3B69AF2DC770}" destId="{06980440-0BB9-4530-93BF-045DBFB78621}" srcOrd="2" destOrd="0" presId="urn:microsoft.com/office/officeart/2008/layout/LinedList"/>
    <dgm:cxn modelId="{24D29829-32AC-4122-A119-C283BD69B35E}" type="presParOf" srcId="{06D7BDE9-C9F5-4602-AA73-3B69AF2DC770}" destId="{2ECE450B-5898-4817-A3FA-1874158FCC4F}" srcOrd="3" destOrd="0" presId="urn:microsoft.com/office/officeart/2008/layout/LinedList"/>
    <dgm:cxn modelId="{FFF08124-0FB6-4E46-923A-BB4174A8A774}" type="presParOf" srcId="{2ECE450B-5898-4817-A3FA-1874158FCC4F}" destId="{09C53DE5-1652-4813-B338-AA0EA8C45BE6}" srcOrd="0" destOrd="0" presId="urn:microsoft.com/office/officeart/2008/layout/LinedList"/>
    <dgm:cxn modelId="{AAA018BE-B156-4B74-B96B-D02701FE848C}" type="presParOf" srcId="{2ECE450B-5898-4817-A3FA-1874158FCC4F}" destId="{13616484-DFFB-4AE9-A95E-4D9BBCD5F0D9}" srcOrd="1" destOrd="0" presId="urn:microsoft.com/office/officeart/2008/layout/LinedList"/>
    <dgm:cxn modelId="{93080E59-69A6-4247-9098-7CA26142326F}" type="presParOf" srcId="{06D7BDE9-C9F5-4602-AA73-3B69AF2DC770}" destId="{F7A7AEE4-D85D-4CA3-9E09-882761C8B3A0}" srcOrd="4" destOrd="0" presId="urn:microsoft.com/office/officeart/2008/layout/LinedList"/>
    <dgm:cxn modelId="{BA23A334-B5A1-4A11-836A-5758E2AED2B1}" type="presParOf" srcId="{06D7BDE9-C9F5-4602-AA73-3B69AF2DC770}" destId="{CE3DC67C-79DF-4FC7-B3B1-CCF3282C3A1E}" srcOrd="5" destOrd="0" presId="urn:microsoft.com/office/officeart/2008/layout/LinedList"/>
    <dgm:cxn modelId="{34DA3A60-47D5-470D-94DF-F75679363B4D}" type="presParOf" srcId="{CE3DC67C-79DF-4FC7-B3B1-CCF3282C3A1E}" destId="{A9941C96-BC78-4FEE-A4C5-10CF22380E90}" srcOrd="0" destOrd="0" presId="urn:microsoft.com/office/officeart/2008/layout/LinedList"/>
    <dgm:cxn modelId="{C1ED7041-AE8A-4DBF-A2B3-404D4A80A03B}" type="presParOf" srcId="{CE3DC67C-79DF-4FC7-B3B1-CCF3282C3A1E}" destId="{1B42908E-C93E-4BCB-A1BD-C2C88CF2CE76}" srcOrd="1" destOrd="0" presId="urn:microsoft.com/office/officeart/2008/layout/LinedList"/>
    <dgm:cxn modelId="{3D41EA3F-4B71-4816-B398-1B20BC9C9064}" type="presParOf" srcId="{06D7BDE9-C9F5-4602-AA73-3B69AF2DC770}" destId="{87C44097-8BE9-4630-B7BB-C97218EFD91C}" srcOrd="6" destOrd="0" presId="urn:microsoft.com/office/officeart/2008/layout/LinedList"/>
    <dgm:cxn modelId="{1F20F105-CF05-4FA2-A59C-1D3B87A6DF87}" type="presParOf" srcId="{06D7BDE9-C9F5-4602-AA73-3B69AF2DC770}" destId="{D424C96E-83EC-4C09-94CF-30D840DD75CE}" srcOrd="7" destOrd="0" presId="urn:microsoft.com/office/officeart/2008/layout/LinedList"/>
    <dgm:cxn modelId="{76573366-8776-49B3-8279-EA36106BD0DE}" type="presParOf" srcId="{D424C96E-83EC-4C09-94CF-30D840DD75CE}" destId="{D1EC3F7E-D88C-4FA1-8163-ED6A59F071D9}" srcOrd="0" destOrd="0" presId="urn:microsoft.com/office/officeart/2008/layout/LinedList"/>
    <dgm:cxn modelId="{03A90827-0FC5-4D13-9AC0-5D8992C6C99A}" type="presParOf" srcId="{D424C96E-83EC-4C09-94CF-30D840DD75CE}" destId="{812BAF61-DE69-428C-A7FB-DE3E386C0C29}" srcOrd="1" destOrd="0" presId="urn:microsoft.com/office/officeart/2008/layout/LinedList"/>
    <dgm:cxn modelId="{ED4AF3CD-1387-46C4-A787-34BFEE609AE5}" type="presParOf" srcId="{06D7BDE9-C9F5-4602-AA73-3B69AF2DC770}" destId="{48D5DC4C-47DB-4791-8CA2-990B4D6B0108}" srcOrd="8" destOrd="0" presId="urn:microsoft.com/office/officeart/2008/layout/LinedList"/>
    <dgm:cxn modelId="{B71E6385-F7A1-4A01-B132-ACB7E5E40752}" type="presParOf" srcId="{06D7BDE9-C9F5-4602-AA73-3B69AF2DC770}" destId="{01B21B67-9A18-47CB-8028-608CEF22BEC1}" srcOrd="9" destOrd="0" presId="urn:microsoft.com/office/officeart/2008/layout/LinedList"/>
    <dgm:cxn modelId="{50B69137-A633-4C6E-9431-50071B2D8C4D}" type="presParOf" srcId="{01B21B67-9A18-47CB-8028-608CEF22BEC1}" destId="{DE968CE5-AC07-46FF-85D3-8549692C9DE0}" srcOrd="0" destOrd="0" presId="urn:microsoft.com/office/officeart/2008/layout/LinedList"/>
    <dgm:cxn modelId="{F8F8E54F-6911-4063-8B7B-8E0CF6024934}" type="presParOf" srcId="{01B21B67-9A18-47CB-8028-608CEF22BEC1}" destId="{0FCAB3F9-0EF0-44FA-A15F-56B126DF58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42EEB-F734-4825-B5B3-24633E84EBE0}">
      <dsp:nvSpPr>
        <dsp:cNvPr id="0" name=""/>
        <dsp:cNvSpPr/>
      </dsp:nvSpPr>
      <dsp:spPr>
        <a:xfrm>
          <a:off x="3691120" y="696740"/>
          <a:ext cx="538047" cy="91440"/>
        </a:xfrm>
        <a:custGeom>
          <a:avLst/>
          <a:gdLst/>
          <a:ahLst/>
          <a:cxnLst/>
          <a:rect l="0" t="0" r="0" b="0"/>
          <a:pathLst>
            <a:path>
              <a:moveTo>
                <a:pt x="0" y="45720"/>
              </a:moveTo>
              <a:lnTo>
                <a:pt x="538047"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945928" y="739617"/>
        <a:ext cx="28432" cy="5686"/>
      </dsp:txXfrm>
    </dsp:sp>
    <dsp:sp modelId="{BD97C8A1-EC04-4038-8643-084B6A54EBBF}">
      <dsp:nvSpPr>
        <dsp:cNvPr id="0" name=""/>
        <dsp:cNvSpPr/>
      </dsp:nvSpPr>
      <dsp:spPr>
        <a:xfrm>
          <a:off x="1220540" y="746"/>
          <a:ext cx="2472380" cy="14834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149" tIns="127167" rIns="121149" bIns="127167" numCol="1" spcCol="1270" anchor="ctr" anchorCtr="0">
          <a:noAutofit/>
        </a:bodyPr>
        <a:lstStyle/>
        <a:p>
          <a:pPr marL="0" lvl="0" indent="0" algn="ctr" defTabSz="755650">
            <a:lnSpc>
              <a:spcPct val="90000"/>
            </a:lnSpc>
            <a:spcBef>
              <a:spcPct val="0"/>
            </a:spcBef>
            <a:spcAft>
              <a:spcPct val="35000"/>
            </a:spcAft>
            <a:buNone/>
          </a:pPr>
          <a:r>
            <a:rPr lang="tr-TR" sz="1700" kern="1200" dirty="0">
              <a:solidFill>
                <a:schemeClr val="tx1"/>
              </a:solidFill>
            </a:rPr>
            <a:t>Hava, su, toprak gibi doğal kaynakların en iyi biçimde kullanılması                    </a:t>
          </a:r>
        </a:p>
      </dsp:txBody>
      <dsp:txXfrm>
        <a:off x="1220540" y="746"/>
        <a:ext cx="2472380" cy="1483428"/>
      </dsp:txXfrm>
    </dsp:sp>
    <dsp:sp modelId="{F072FE52-1B0E-472C-BE90-D6876FEB2904}">
      <dsp:nvSpPr>
        <dsp:cNvPr id="0" name=""/>
        <dsp:cNvSpPr/>
      </dsp:nvSpPr>
      <dsp:spPr>
        <a:xfrm>
          <a:off x="6732149" y="696740"/>
          <a:ext cx="538047" cy="91440"/>
        </a:xfrm>
        <a:custGeom>
          <a:avLst/>
          <a:gdLst/>
          <a:ahLst/>
          <a:cxnLst/>
          <a:rect l="0" t="0" r="0" b="0"/>
          <a:pathLst>
            <a:path>
              <a:moveTo>
                <a:pt x="0" y="45720"/>
              </a:moveTo>
              <a:lnTo>
                <a:pt x="538047" y="45720"/>
              </a:lnTo>
            </a:path>
          </a:pathLst>
        </a:custGeom>
        <a:noFill/>
        <a:ln w="6350" cap="flat" cmpd="sng" algn="ctr">
          <a:solidFill>
            <a:schemeClr val="accent4">
              <a:hueOff val="2450223"/>
              <a:satOff val="-10194"/>
              <a:lumOff val="24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986957" y="739617"/>
        <a:ext cx="28432" cy="5686"/>
      </dsp:txXfrm>
    </dsp:sp>
    <dsp:sp modelId="{A6ADC3D1-8F57-4AE7-98EE-9DAC0DE0CB22}">
      <dsp:nvSpPr>
        <dsp:cNvPr id="0" name=""/>
        <dsp:cNvSpPr/>
      </dsp:nvSpPr>
      <dsp:spPr>
        <a:xfrm>
          <a:off x="4261568" y="746"/>
          <a:ext cx="2472380" cy="1483428"/>
        </a:xfrm>
        <a:prstGeom prst="rect">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149" tIns="127167" rIns="121149" bIns="127167" numCol="1" spcCol="1270" anchor="ctr" anchorCtr="0">
          <a:noAutofit/>
        </a:bodyPr>
        <a:lstStyle/>
        <a:p>
          <a:pPr marL="0" lvl="0" indent="0" algn="ctr" defTabSz="755650">
            <a:lnSpc>
              <a:spcPct val="90000"/>
            </a:lnSpc>
            <a:spcBef>
              <a:spcPct val="0"/>
            </a:spcBef>
            <a:spcAft>
              <a:spcPct val="35000"/>
            </a:spcAft>
            <a:buNone/>
          </a:pPr>
          <a:r>
            <a:rPr lang="tr-TR" sz="1700" kern="1200" dirty="0">
              <a:solidFill>
                <a:schemeClr val="tx1"/>
              </a:solidFill>
            </a:rPr>
            <a:t>Alıcı ortamların kirlenmesine neden olan etkenlerin kaynaklarında kontrolü ve yok edilmesi </a:t>
          </a:r>
        </a:p>
      </dsp:txBody>
      <dsp:txXfrm>
        <a:off x="4261568" y="746"/>
        <a:ext cx="2472380" cy="1483428"/>
      </dsp:txXfrm>
    </dsp:sp>
    <dsp:sp modelId="{10FEA999-9A55-4642-A0EC-D733CD2D48B1}">
      <dsp:nvSpPr>
        <dsp:cNvPr id="0" name=""/>
        <dsp:cNvSpPr/>
      </dsp:nvSpPr>
      <dsp:spPr>
        <a:xfrm>
          <a:off x="2456730" y="1482375"/>
          <a:ext cx="6082056" cy="538047"/>
        </a:xfrm>
        <a:custGeom>
          <a:avLst/>
          <a:gdLst/>
          <a:ahLst/>
          <a:cxnLst/>
          <a:rect l="0" t="0" r="0" b="0"/>
          <a:pathLst>
            <a:path>
              <a:moveTo>
                <a:pt x="6082056" y="0"/>
              </a:moveTo>
              <a:lnTo>
                <a:pt x="6082056" y="286123"/>
              </a:lnTo>
              <a:lnTo>
                <a:pt x="0" y="286123"/>
              </a:lnTo>
              <a:lnTo>
                <a:pt x="0" y="538047"/>
              </a:lnTo>
            </a:path>
          </a:pathLst>
        </a:custGeom>
        <a:noFill/>
        <a:ln w="6350" cap="flat" cmpd="sng" algn="ctr">
          <a:solidFill>
            <a:schemeClr val="accent4">
              <a:hueOff val="4900445"/>
              <a:satOff val="-20388"/>
              <a:lumOff val="48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5345044" y="1748555"/>
        <a:ext cx="305429" cy="5686"/>
      </dsp:txXfrm>
    </dsp:sp>
    <dsp:sp modelId="{1D3507F2-F8E1-485D-8279-EDA6DB0F73F7}">
      <dsp:nvSpPr>
        <dsp:cNvPr id="0" name=""/>
        <dsp:cNvSpPr/>
      </dsp:nvSpPr>
      <dsp:spPr>
        <a:xfrm>
          <a:off x="7302597" y="746"/>
          <a:ext cx="2472380" cy="1483428"/>
        </a:xfrm>
        <a:prstGeom prst="rect">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149" tIns="127167" rIns="121149" bIns="127167" numCol="1" spcCol="1270" anchor="ctr" anchorCtr="0">
          <a:noAutofit/>
        </a:bodyPr>
        <a:lstStyle/>
        <a:p>
          <a:pPr marL="0" lvl="0" indent="0" algn="ctr" defTabSz="755650">
            <a:lnSpc>
              <a:spcPct val="90000"/>
            </a:lnSpc>
            <a:spcBef>
              <a:spcPct val="0"/>
            </a:spcBef>
            <a:spcAft>
              <a:spcPct val="35000"/>
            </a:spcAft>
            <a:buNone/>
          </a:pPr>
          <a:r>
            <a:rPr lang="tr-TR" sz="1700" kern="1200" dirty="0">
              <a:solidFill>
                <a:schemeClr val="tx1"/>
              </a:solidFill>
            </a:rPr>
            <a:t>Kirlenmenin yol açtığı estetik ve ekonomik kayıpların önlenmesi için uğraşan </a:t>
          </a:r>
        </a:p>
      </dsp:txBody>
      <dsp:txXfrm>
        <a:off x="7302597" y="746"/>
        <a:ext cx="2472380" cy="1483428"/>
      </dsp:txXfrm>
    </dsp:sp>
    <dsp:sp modelId="{CD621FFC-E228-417E-8500-CFAD1B886DE5}">
      <dsp:nvSpPr>
        <dsp:cNvPr id="0" name=""/>
        <dsp:cNvSpPr/>
      </dsp:nvSpPr>
      <dsp:spPr>
        <a:xfrm>
          <a:off x="3691120" y="2748817"/>
          <a:ext cx="538047" cy="91440"/>
        </a:xfrm>
        <a:custGeom>
          <a:avLst/>
          <a:gdLst/>
          <a:ahLst/>
          <a:cxnLst/>
          <a:rect l="0" t="0" r="0" b="0"/>
          <a:pathLst>
            <a:path>
              <a:moveTo>
                <a:pt x="0" y="45720"/>
              </a:moveTo>
              <a:lnTo>
                <a:pt x="538047" y="45720"/>
              </a:lnTo>
            </a:path>
          </a:pathLst>
        </a:custGeom>
        <a:noFill/>
        <a:ln w="6350" cap="flat" cmpd="sng" algn="ctr">
          <a:solidFill>
            <a:schemeClr val="accent4">
              <a:hueOff val="7350668"/>
              <a:satOff val="-30583"/>
              <a:lumOff val="72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945928" y="2791693"/>
        <a:ext cx="28432" cy="5686"/>
      </dsp:txXfrm>
    </dsp:sp>
    <dsp:sp modelId="{626E76A9-8101-451B-8F59-4AF90508C240}">
      <dsp:nvSpPr>
        <dsp:cNvPr id="0" name=""/>
        <dsp:cNvSpPr/>
      </dsp:nvSpPr>
      <dsp:spPr>
        <a:xfrm>
          <a:off x="1220540" y="2052822"/>
          <a:ext cx="2472380" cy="1483428"/>
        </a:xfrm>
        <a:prstGeom prst="rect">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149" tIns="127167" rIns="121149" bIns="127167" numCol="1" spcCol="1270" anchor="ctr" anchorCtr="0">
          <a:noAutofit/>
        </a:bodyPr>
        <a:lstStyle/>
        <a:p>
          <a:pPr marL="0" lvl="0" indent="0" algn="ctr" defTabSz="755650">
            <a:lnSpc>
              <a:spcPct val="90000"/>
            </a:lnSpc>
            <a:spcBef>
              <a:spcPct val="0"/>
            </a:spcBef>
            <a:spcAft>
              <a:spcPct val="35000"/>
            </a:spcAft>
            <a:buNone/>
          </a:pPr>
          <a:r>
            <a:rPr lang="tr-TR" sz="1700" kern="1200" dirty="0">
              <a:solidFill>
                <a:schemeClr val="tx1"/>
              </a:solidFill>
            </a:rPr>
            <a:t>İnsan sağlığına uygun çevre koşullarının yaratılması konularında çalışan</a:t>
          </a:r>
        </a:p>
      </dsp:txBody>
      <dsp:txXfrm>
        <a:off x="1220540" y="2052822"/>
        <a:ext cx="2472380" cy="1483428"/>
      </dsp:txXfrm>
    </dsp:sp>
    <dsp:sp modelId="{7DD372A1-2791-4BB8-B2CF-B6D6695C9DEB}">
      <dsp:nvSpPr>
        <dsp:cNvPr id="0" name=""/>
        <dsp:cNvSpPr/>
      </dsp:nvSpPr>
      <dsp:spPr>
        <a:xfrm>
          <a:off x="6732149" y="2748817"/>
          <a:ext cx="538047" cy="91440"/>
        </a:xfrm>
        <a:custGeom>
          <a:avLst/>
          <a:gdLst/>
          <a:ahLst/>
          <a:cxnLst/>
          <a:rect l="0" t="0" r="0" b="0"/>
          <a:pathLst>
            <a:path>
              <a:moveTo>
                <a:pt x="0" y="45720"/>
              </a:moveTo>
              <a:lnTo>
                <a:pt x="538047" y="45720"/>
              </a:lnTo>
            </a:path>
          </a:pathLst>
        </a:custGeom>
        <a:noFill/>
        <a:ln w="6350" cap="flat" cmpd="sng" algn="ctr">
          <a:solidFill>
            <a:schemeClr val="accent4">
              <a:hueOff val="9800891"/>
              <a:satOff val="-40777"/>
              <a:lumOff val="960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986957" y="2791693"/>
        <a:ext cx="28432" cy="5686"/>
      </dsp:txXfrm>
    </dsp:sp>
    <dsp:sp modelId="{8BDC63C4-63C2-4410-B2C5-8DFE07151200}">
      <dsp:nvSpPr>
        <dsp:cNvPr id="0" name=""/>
        <dsp:cNvSpPr/>
      </dsp:nvSpPr>
      <dsp:spPr>
        <a:xfrm>
          <a:off x="4261568" y="2052822"/>
          <a:ext cx="2472380" cy="1483428"/>
        </a:xfrm>
        <a:prstGeom prst="rect">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149" tIns="127167" rIns="121149" bIns="127167" numCol="1" spcCol="1270" anchor="ctr" anchorCtr="0">
          <a:noAutofit/>
        </a:bodyPr>
        <a:lstStyle/>
        <a:p>
          <a:pPr marL="0" lvl="0" indent="0" algn="ctr" defTabSz="755650">
            <a:lnSpc>
              <a:spcPct val="90000"/>
            </a:lnSpc>
            <a:spcBef>
              <a:spcPct val="0"/>
            </a:spcBef>
            <a:spcAft>
              <a:spcPct val="35000"/>
            </a:spcAft>
            <a:buNone/>
          </a:pPr>
          <a:r>
            <a:rPr lang="tr-TR" sz="1700" kern="1200" dirty="0">
              <a:solidFill>
                <a:schemeClr val="tx1"/>
              </a:solidFill>
            </a:rPr>
            <a:t>İklim Değişikliği ve Sıfır Atık gibi güncel konularda aktif rol oynayan</a:t>
          </a:r>
        </a:p>
      </dsp:txBody>
      <dsp:txXfrm>
        <a:off x="4261568" y="2052822"/>
        <a:ext cx="2472380" cy="1483428"/>
      </dsp:txXfrm>
    </dsp:sp>
    <dsp:sp modelId="{073D8529-059D-47DF-9430-5B47F4F6D27E}">
      <dsp:nvSpPr>
        <dsp:cNvPr id="0" name=""/>
        <dsp:cNvSpPr/>
      </dsp:nvSpPr>
      <dsp:spPr>
        <a:xfrm>
          <a:off x="7302597" y="2052822"/>
          <a:ext cx="2472380" cy="1483428"/>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149" tIns="127167" rIns="121149" bIns="127167" numCol="1" spcCol="1270" anchor="ctr" anchorCtr="0">
          <a:noAutofit/>
        </a:bodyPr>
        <a:lstStyle/>
        <a:p>
          <a:pPr marL="0" lvl="0" indent="0" algn="ctr" defTabSz="755650">
            <a:lnSpc>
              <a:spcPct val="90000"/>
            </a:lnSpc>
            <a:spcBef>
              <a:spcPct val="0"/>
            </a:spcBef>
            <a:spcAft>
              <a:spcPct val="35000"/>
            </a:spcAft>
            <a:buNone/>
          </a:pPr>
          <a:r>
            <a:rPr lang="tr-TR" sz="1700" kern="1200" dirty="0">
              <a:solidFill>
                <a:schemeClr val="tx1"/>
              </a:solidFill>
            </a:rPr>
            <a:t>Her türlü çevre sorununa teknik düzeyde çözüm üreten kişilerdir. </a:t>
          </a:r>
        </a:p>
      </dsp:txBody>
      <dsp:txXfrm>
        <a:off x="7302597" y="2052822"/>
        <a:ext cx="2472380" cy="1483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040CF-9ED2-487C-9BA8-CABA3320EAFF}">
      <dsp:nvSpPr>
        <dsp:cNvPr id="0" name=""/>
        <dsp:cNvSpPr/>
      </dsp:nvSpPr>
      <dsp:spPr>
        <a:xfrm>
          <a:off x="1324850" y="1620624"/>
          <a:ext cx="2690723" cy="2218059"/>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1" i="0" u="none" strike="noStrike" kern="1200" cap="none" normalizeH="0" baseline="0">
              <a:ln>
                <a:noFill/>
              </a:ln>
              <a:solidFill>
                <a:schemeClr val="tx1"/>
              </a:solidFill>
              <a:effectLst/>
              <a:latin typeface="Arial" charset="0"/>
              <a:cs typeface="Arial" charset="0"/>
            </a:rPr>
            <a:t>ÇEVRE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1" i="0" u="none" strike="noStrike" kern="1200" cap="none" normalizeH="0" baseline="0">
              <a:ln>
                <a:noFill/>
              </a:ln>
              <a:solidFill>
                <a:schemeClr val="tx1"/>
              </a:solidFill>
              <a:effectLst/>
              <a:latin typeface="Arial" charset="0"/>
              <a:cs typeface="Arial" charset="0"/>
            </a:rPr>
            <a:t>MÜHENDİSİNİN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1" i="0" u="none" strike="noStrike" kern="1200" cap="none" normalizeH="0" baseline="0">
              <a:ln>
                <a:noFill/>
              </a:ln>
              <a:solidFill>
                <a:schemeClr val="tx1"/>
              </a:solidFill>
              <a:effectLst/>
              <a:latin typeface="Arial" charset="0"/>
              <a:cs typeface="Arial" charset="0"/>
            </a:rPr>
            <a:t>ÇALIŞMA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1" i="0" u="none" strike="noStrike" kern="1200" cap="none" normalizeH="0" baseline="0">
              <a:ln>
                <a:noFill/>
              </a:ln>
              <a:solidFill>
                <a:schemeClr val="tx1"/>
              </a:solidFill>
              <a:effectLst/>
              <a:latin typeface="Arial" charset="0"/>
              <a:cs typeface="Arial" charset="0"/>
            </a:rPr>
            <a:t>ALANLARI</a:t>
          </a:r>
          <a:endParaRPr kumimoji="0" lang="tr-TR" sz="1900" b="1" i="0" u="none" strike="noStrike" kern="1200" cap="none" normalizeH="0" baseline="0" dirty="0">
            <a:ln>
              <a:noFill/>
            </a:ln>
            <a:solidFill>
              <a:schemeClr val="tx1"/>
            </a:solidFill>
            <a:effectLst/>
            <a:latin typeface="Arial" charset="0"/>
            <a:cs typeface="Arial" charset="0"/>
          </a:endParaRPr>
        </a:p>
      </dsp:txBody>
      <dsp:txXfrm>
        <a:off x="1718897" y="1945451"/>
        <a:ext cx="1902629" cy="1568405"/>
      </dsp:txXfrm>
    </dsp:sp>
    <dsp:sp modelId="{86B67973-000C-4E00-9556-118167887EFE}">
      <dsp:nvSpPr>
        <dsp:cNvPr id="0" name=""/>
        <dsp:cNvSpPr/>
      </dsp:nvSpPr>
      <dsp:spPr>
        <a:xfrm rot="16200000">
          <a:off x="2549251" y="1476903"/>
          <a:ext cx="241920" cy="45520"/>
        </a:xfrm>
        <a:custGeom>
          <a:avLst/>
          <a:gdLst/>
          <a:ahLst/>
          <a:cxnLst/>
          <a:rect l="0" t="0" r="0" b="0"/>
          <a:pathLst>
            <a:path>
              <a:moveTo>
                <a:pt x="0" y="22760"/>
              </a:moveTo>
              <a:lnTo>
                <a:pt x="241920" y="22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solidFill>
              <a:schemeClr val="tx1"/>
            </a:solidFill>
          </a:endParaRPr>
        </a:p>
      </dsp:txBody>
      <dsp:txXfrm>
        <a:off x="2664163" y="1493616"/>
        <a:ext cx="12096" cy="12096"/>
      </dsp:txXfrm>
    </dsp:sp>
    <dsp:sp modelId="{BE1FC714-3C63-46E0-8621-C62747DA22ED}">
      <dsp:nvSpPr>
        <dsp:cNvPr id="0" name=""/>
        <dsp:cNvSpPr/>
      </dsp:nvSpPr>
      <dsp:spPr>
        <a:xfrm>
          <a:off x="1994937" y="28155"/>
          <a:ext cx="1350548" cy="135054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a:ln>
                <a:noFill/>
              </a:ln>
              <a:solidFill>
                <a:schemeClr val="tx1"/>
              </a:solidFill>
              <a:effectLst/>
              <a:latin typeface="Arial" charset="0"/>
              <a:cs typeface="Arial" charset="0"/>
            </a:rPr>
            <a:t>SU VE ATIKSU</a:t>
          </a:r>
        </a:p>
      </dsp:txBody>
      <dsp:txXfrm>
        <a:off x="2192720" y="225938"/>
        <a:ext cx="954982" cy="954982"/>
      </dsp:txXfrm>
    </dsp:sp>
    <dsp:sp modelId="{15B33E66-D61E-4AC2-82F9-000E050D6418}">
      <dsp:nvSpPr>
        <dsp:cNvPr id="0" name=""/>
        <dsp:cNvSpPr/>
      </dsp:nvSpPr>
      <dsp:spPr>
        <a:xfrm rot="19285714">
          <a:off x="3624694" y="1900187"/>
          <a:ext cx="114188" cy="45520"/>
        </a:xfrm>
        <a:custGeom>
          <a:avLst/>
          <a:gdLst/>
          <a:ahLst/>
          <a:cxnLst/>
          <a:rect l="0" t="0" r="0" b="0"/>
          <a:pathLst>
            <a:path>
              <a:moveTo>
                <a:pt x="0" y="22760"/>
              </a:moveTo>
              <a:lnTo>
                <a:pt x="114188" y="22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solidFill>
              <a:schemeClr val="tx1"/>
            </a:solidFill>
          </a:endParaRPr>
        </a:p>
      </dsp:txBody>
      <dsp:txXfrm>
        <a:off x="3678934" y="1920093"/>
        <a:ext cx="5709" cy="5709"/>
      </dsp:txXfrm>
    </dsp:sp>
    <dsp:sp modelId="{291B369E-4007-4A13-A43F-6FBFF1D2327E}">
      <dsp:nvSpPr>
        <dsp:cNvPr id="0" name=""/>
        <dsp:cNvSpPr/>
      </dsp:nvSpPr>
      <dsp:spPr>
        <a:xfrm>
          <a:off x="3579103" y="791049"/>
          <a:ext cx="1350548" cy="135054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a:ln>
                <a:noFill/>
              </a:ln>
              <a:solidFill>
                <a:schemeClr val="tx1"/>
              </a:solidFill>
              <a:effectLst/>
              <a:latin typeface="Arial" charset="0"/>
              <a:cs typeface="Arial" charset="0"/>
            </a:rPr>
            <a:t>HAVA</a:t>
          </a:r>
        </a:p>
      </dsp:txBody>
      <dsp:txXfrm>
        <a:off x="3776886" y="988832"/>
        <a:ext cx="954982" cy="954982"/>
      </dsp:txXfrm>
    </dsp:sp>
    <dsp:sp modelId="{BA4F2BCC-09C6-4874-9094-4462F34CE752}">
      <dsp:nvSpPr>
        <dsp:cNvPr id="0" name=""/>
        <dsp:cNvSpPr/>
      </dsp:nvSpPr>
      <dsp:spPr>
        <a:xfrm rot="771429">
          <a:off x="3966527" y="3005168"/>
          <a:ext cx="21026" cy="45520"/>
        </a:xfrm>
        <a:custGeom>
          <a:avLst/>
          <a:gdLst/>
          <a:ahLst/>
          <a:cxnLst/>
          <a:rect l="0" t="0" r="0" b="0"/>
          <a:pathLst>
            <a:path>
              <a:moveTo>
                <a:pt x="0" y="22760"/>
              </a:moveTo>
              <a:lnTo>
                <a:pt x="21026" y="22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solidFill>
              <a:schemeClr val="tx1"/>
            </a:solidFill>
          </a:endParaRPr>
        </a:p>
      </dsp:txBody>
      <dsp:txXfrm>
        <a:off x="3976515" y="3027403"/>
        <a:ext cx="1051" cy="1051"/>
      </dsp:txXfrm>
    </dsp:sp>
    <dsp:sp modelId="{5547F2AA-D9EF-4D00-BDA3-EBAF7BA0A692}">
      <dsp:nvSpPr>
        <dsp:cNvPr id="0" name=""/>
        <dsp:cNvSpPr/>
      </dsp:nvSpPr>
      <dsp:spPr>
        <a:xfrm>
          <a:off x="3970359" y="2505256"/>
          <a:ext cx="1350548" cy="135054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a:ln>
                <a:noFill/>
              </a:ln>
              <a:solidFill>
                <a:schemeClr val="tx1"/>
              </a:solidFill>
              <a:effectLst/>
              <a:latin typeface="Arial" charset="0"/>
              <a:cs typeface="Arial" charset="0"/>
            </a:rPr>
            <a:t>TOPRAK</a:t>
          </a:r>
        </a:p>
      </dsp:txBody>
      <dsp:txXfrm>
        <a:off x="4168142" y="2703039"/>
        <a:ext cx="954982" cy="954982"/>
      </dsp:txXfrm>
    </dsp:sp>
    <dsp:sp modelId="{77FB7C0E-F941-4FBA-83E3-C13272C4F156}">
      <dsp:nvSpPr>
        <dsp:cNvPr id="0" name=""/>
        <dsp:cNvSpPr/>
      </dsp:nvSpPr>
      <dsp:spPr>
        <a:xfrm rot="3857143">
          <a:off x="3108051" y="3830864"/>
          <a:ext cx="206871" cy="45520"/>
        </a:xfrm>
        <a:custGeom>
          <a:avLst/>
          <a:gdLst/>
          <a:ahLst/>
          <a:cxnLst/>
          <a:rect l="0" t="0" r="0" b="0"/>
          <a:pathLst>
            <a:path>
              <a:moveTo>
                <a:pt x="0" y="22760"/>
              </a:moveTo>
              <a:lnTo>
                <a:pt x="206871" y="22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solidFill>
              <a:schemeClr val="tx1"/>
            </a:solidFill>
          </a:endParaRPr>
        </a:p>
      </dsp:txBody>
      <dsp:txXfrm>
        <a:off x="3206316" y="3848452"/>
        <a:ext cx="10343" cy="10343"/>
      </dsp:txXfrm>
    </dsp:sp>
    <dsp:sp modelId="{BF9AA9F0-F74C-402B-B017-E82628834597}">
      <dsp:nvSpPr>
        <dsp:cNvPr id="0" name=""/>
        <dsp:cNvSpPr/>
      </dsp:nvSpPr>
      <dsp:spPr>
        <a:xfrm>
          <a:off x="2874083" y="3879943"/>
          <a:ext cx="1350548" cy="135054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a:ln>
                <a:noFill/>
              </a:ln>
              <a:solidFill>
                <a:schemeClr val="tx1"/>
              </a:solidFill>
              <a:effectLst/>
              <a:latin typeface="Arial" charset="0"/>
              <a:cs typeface="Arial" charset="0"/>
            </a:rPr>
            <a:t>GÜRÜLTÜ</a:t>
          </a:r>
        </a:p>
      </dsp:txBody>
      <dsp:txXfrm>
        <a:off x="3071866" y="4077726"/>
        <a:ext cx="954982" cy="954982"/>
      </dsp:txXfrm>
    </dsp:sp>
    <dsp:sp modelId="{65BA1788-B36E-47F1-ADA5-876753FC9171}">
      <dsp:nvSpPr>
        <dsp:cNvPr id="0" name=""/>
        <dsp:cNvSpPr/>
      </dsp:nvSpPr>
      <dsp:spPr>
        <a:xfrm rot="6942857">
          <a:off x="2025500" y="3830864"/>
          <a:ext cx="206871" cy="45520"/>
        </a:xfrm>
        <a:custGeom>
          <a:avLst/>
          <a:gdLst/>
          <a:ahLst/>
          <a:cxnLst/>
          <a:rect l="0" t="0" r="0" b="0"/>
          <a:pathLst>
            <a:path>
              <a:moveTo>
                <a:pt x="0" y="22760"/>
              </a:moveTo>
              <a:lnTo>
                <a:pt x="206871" y="22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solidFill>
              <a:schemeClr val="tx1"/>
            </a:solidFill>
          </a:endParaRPr>
        </a:p>
      </dsp:txBody>
      <dsp:txXfrm rot="10800000">
        <a:off x="2123764" y="3848452"/>
        <a:ext cx="10343" cy="10343"/>
      </dsp:txXfrm>
    </dsp:sp>
    <dsp:sp modelId="{B31131EE-9B7B-4CA8-B0BC-961E4F137879}">
      <dsp:nvSpPr>
        <dsp:cNvPr id="0" name=""/>
        <dsp:cNvSpPr/>
      </dsp:nvSpPr>
      <dsp:spPr>
        <a:xfrm>
          <a:off x="1115792" y="3879943"/>
          <a:ext cx="1350548" cy="135054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a:ln>
                <a:noFill/>
              </a:ln>
              <a:solidFill>
                <a:schemeClr val="tx1"/>
              </a:solidFill>
              <a:effectLst/>
              <a:latin typeface="Arial" charset="0"/>
              <a:cs typeface="Arial" charset="0"/>
            </a:rPr>
            <a:t>ATIK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a:ln>
                <a:noFill/>
              </a:ln>
              <a:solidFill>
                <a:schemeClr val="tx1"/>
              </a:solidFill>
              <a:effectLst/>
              <a:latin typeface="Arial" charset="0"/>
              <a:cs typeface="Arial" charset="0"/>
            </a:rPr>
            <a:t>YÖNETİMİ</a:t>
          </a:r>
          <a:endParaRPr kumimoji="0" lang="tr-TR" sz="1500" b="1" i="0" u="none" strike="noStrike" kern="1200" cap="none" normalizeH="0" baseline="0" dirty="0">
            <a:ln>
              <a:noFill/>
            </a:ln>
            <a:solidFill>
              <a:schemeClr val="tx1"/>
            </a:solidFill>
            <a:effectLst/>
            <a:latin typeface="Arial" charset="0"/>
            <a:cs typeface="Arial" charset="0"/>
          </a:endParaRPr>
        </a:p>
      </dsp:txBody>
      <dsp:txXfrm>
        <a:off x="1313575" y="4077726"/>
        <a:ext cx="954982" cy="954982"/>
      </dsp:txXfrm>
    </dsp:sp>
    <dsp:sp modelId="{A90306D2-755E-49C9-8EBE-C343703E4C6A}">
      <dsp:nvSpPr>
        <dsp:cNvPr id="0" name=""/>
        <dsp:cNvSpPr/>
      </dsp:nvSpPr>
      <dsp:spPr>
        <a:xfrm rot="10028571">
          <a:off x="1352869" y="3005168"/>
          <a:ext cx="21026" cy="45520"/>
        </a:xfrm>
        <a:custGeom>
          <a:avLst/>
          <a:gdLst/>
          <a:ahLst/>
          <a:cxnLst/>
          <a:rect l="0" t="0" r="0" b="0"/>
          <a:pathLst>
            <a:path>
              <a:moveTo>
                <a:pt x="0" y="22760"/>
              </a:moveTo>
              <a:lnTo>
                <a:pt x="21026" y="22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solidFill>
              <a:schemeClr val="tx1"/>
            </a:solidFill>
          </a:endParaRPr>
        </a:p>
      </dsp:txBody>
      <dsp:txXfrm rot="10800000">
        <a:off x="1362857" y="3027403"/>
        <a:ext cx="1051" cy="1051"/>
      </dsp:txXfrm>
    </dsp:sp>
    <dsp:sp modelId="{DD687B8E-54D9-4F3B-AB48-4E77859C6E2A}">
      <dsp:nvSpPr>
        <dsp:cNvPr id="0" name=""/>
        <dsp:cNvSpPr/>
      </dsp:nvSpPr>
      <dsp:spPr>
        <a:xfrm>
          <a:off x="19516" y="2505256"/>
          <a:ext cx="1350548" cy="135054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a:ln>
                <a:noFill/>
              </a:ln>
              <a:solidFill>
                <a:schemeClr val="tx1"/>
              </a:solidFill>
              <a:effectLst/>
              <a:latin typeface="Arial" charset="0"/>
              <a:cs typeface="Arial" charset="0"/>
            </a:rPr>
            <a:t>ÇED</a:t>
          </a:r>
          <a:endParaRPr kumimoji="0" lang="tr-TR" sz="1500" b="1" i="0" u="none" strike="noStrike" kern="1200" cap="none" normalizeH="0" baseline="0" dirty="0">
            <a:ln>
              <a:noFill/>
            </a:ln>
            <a:solidFill>
              <a:schemeClr val="tx1"/>
            </a:solidFill>
            <a:effectLst/>
            <a:latin typeface="Arial" charset="0"/>
            <a:cs typeface="Arial" charset="0"/>
          </a:endParaRPr>
        </a:p>
      </dsp:txBody>
      <dsp:txXfrm>
        <a:off x="217299" y="2703039"/>
        <a:ext cx="954982" cy="954982"/>
      </dsp:txXfrm>
    </dsp:sp>
    <dsp:sp modelId="{427F9D0B-9D3C-4AA7-83D9-D1DFC5E03C56}">
      <dsp:nvSpPr>
        <dsp:cNvPr id="0" name=""/>
        <dsp:cNvSpPr/>
      </dsp:nvSpPr>
      <dsp:spPr>
        <a:xfrm rot="13114286">
          <a:off x="1601540" y="1900187"/>
          <a:ext cx="114188" cy="45520"/>
        </a:xfrm>
        <a:custGeom>
          <a:avLst/>
          <a:gdLst/>
          <a:ahLst/>
          <a:cxnLst/>
          <a:rect l="0" t="0" r="0" b="0"/>
          <a:pathLst>
            <a:path>
              <a:moveTo>
                <a:pt x="0" y="22760"/>
              </a:moveTo>
              <a:lnTo>
                <a:pt x="114188" y="22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solidFill>
              <a:schemeClr val="tx1"/>
            </a:solidFill>
          </a:endParaRPr>
        </a:p>
      </dsp:txBody>
      <dsp:txXfrm rot="10800000">
        <a:off x="1655780" y="1920093"/>
        <a:ext cx="5709" cy="5709"/>
      </dsp:txXfrm>
    </dsp:sp>
    <dsp:sp modelId="{EEDC4FE3-B3F6-4EA9-8AF6-CA915BE463E1}">
      <dsp:nvSpPr>
        <dsp:cNvPr id="0" name=""/>
        <dsp:cNvSpPr/>
      </dsp:nvSpPr>
      <dsp:spPr>
        <a:xfrm>
          <a:off x="410772" y="791049"/>
          <a:ext cx="1350548" cy="135054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a:ln>
                <a:noFill/>
              </a:ln>
              <a:solidFill>
                <a:schemeClr val="tx1"/>
              </a:solidFill>
              <a:effectLst/>
              <a:latin typeface="Arial" charset="0"/>
              <a:cs typeface="Arial" charset="0"/>
            </a:rPr>
            <a:t>ÇEVRE YÖNETİMİ</a:t>
          </a:r>
          <a:endParaRPr kumimoji="0" lang="tr-TR" sz="1500" b="1" i="0" u="none" strike="noStrike" kern="1200" cap="none" normalizeH="0" baseline="0" dirty="0">
            <a:ln>
              <a:noFill/>
            </a:ln>
            <a:solidFill>
              <a:schemeClr val="tx1"/>
            </a:solidFill>
            <a:effectLst/>
            <a:latin typeface="Arial" charset="0"/>
            <a:cs typeface="Arial" charset="0"/>
          </a:endParaRPr>
        </a:p>
      </dsp:txBody>
      <dsp:txXfrm>
        <a:off x="608555" y="988832"/>
        <a:ext cx="954982" cy="954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E2ED6-C025-4E38-94E9-E435F6B9B81C}">
      <dsp:nvSpPr>
        <dsp:cNvPr id="0" name=""/>
        <dsp:cNvSpPr/>
      </dsp:nvSpPr>
      <dsp:spPr>
        <a:xfrm>
          <a:off x="0" y="575"/>
          <a:ext cx="1026443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2E9B3F-8EE4-4304-B0BA-694AF17E2BE6}">
      <dsp:nvSpPr>
        <dsp:cNvPr id="0" name=""/>
        <dsp:cNvSpPr/>
      </dsp:nvSpPr>
      <dsp:spPr>
        <a:xfrm>
          <a:off x="0" y="575"/>
          <a:ext cx="10264436" cy="942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dirty="0"/>
            <a:t>1999-2000 eğitim-öğretim yılında </a:t>
          </a:r>
          <a:r>
            <a:rPr lang="tr-TR" sz="2600" b="1" kern="1200" dirty="0"/>
            <a:t>yüksek lisans</a:t>
          </a:r>
          <a:r>
            <a:rPr lang="tr-TR" sz="2600" kern="1200" dirty="0"/>
            <a:t>, </a:t>
          </a:r>
        </a:p>
      </dsp:txBody>
      <dsp:txXfrm>
        <a:off x="0" y="575"/>
        <a:ext cx="10264436" cy="942744"/>
      </dsp:txXfrm>
    </dsp:sp>
    <dsp:sp modelId="{06980440-0BB9-4530-93BF-045DBFB78621}">
      <dsp:nvSpPr>
        <dsp:cNvPr id="0" name=""/>
        <dsp:cNvSpPr/>
      </dsp:nvSpPr>
      <dsp:spPr>
        <a:xfrm>
          <a:off x="0" y="943320"/>
          <a:ext cx="1026443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53DE5-1652-4813-B338-AA0EA8C45BE6}">
      <dsp:nvSpPr>
        <dsp:cNvPr id="0" name=""/>
        <dsp:cNvSpPr/>
      </dsp:nvSpPr>
      <dsp:spPr>
        <a:xfrm>
          <a:off x="0" y="943320"/>
          <a:ext cx="10264436" cy="942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dirty="0"/>
            <a:t>2009-2010 eğitim-öğretim yılında </a:t>
          </a:r>
          <a:r>
            <a:rPr lang="tr-TR" sz="2600" b="1" kern="1200" dirty="0"/>
            <a:t>lisans</a:t>
          </a:r>
          <a:r>
            <a:rPr lang="tr-TR" sz="2600" kern="1200" dirty="0"/>
            <a:t> eğitimine başlamıştır.</a:t>
          </a:r>
        </a:p>
      </dsp:txBody>
      <dsp:txXfrm>
        <a:off x="0" y="943320"/>
        <a:ext cx="10264436" cy="942744"/>
      </dsp:txXfrm>
    </dsp:sp>
    <dsp:sp modelId="{F7A7AEE4-D85D-4CA3-9E09-882761C8B3A0}">
      <dsp:nvSpPr>
        <dsp:cNvPr id="0" name=""/>
        <dsp:cNvSpPr/>
      </dsp:nvSpPr>
      <dsp:spPr>
        <a:xfrm>
          <a:off x="0" y="1886065"/>
          <a:ext cx="1026443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41C96-BC78-4FEE-A4C5-10CF22380E90}">
      <dsp:nvSpPr>
        <dsp:cNvPr id="0" name=""/>
        <dsp:cNvSpPr/>
      </dsp:nvSpPr>
      <dsp:spPr>
        <a:xfrm>
          <a:off x="0" y="1886065"/>
          <a:ext cx="10264436" cy="942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dirty="0"/>
            <a:t>Bölümümüz </a:t>
          </a:r>
          <a:r>
            <a:rPr lang="tr-TR" sz="2600" b="1" kern="1200" dirty="0"/>
            <a:t>6 Profesör, 2 Doçent, 1 Dr. Öğr. Üyesi, 1 Arş. </a:t>
          </a:r>
          <a:r>
            <a:rPr lang="tr-TR" sz="2600" b="1" kern="1200" dirty="0" err="1"/>
            <a:t>Gör.’</a:t>
          </a:r>
          <a:r>
            <a:rPr lang="tr-TR" sz="2600" kern="1200" dirty="0" err="1"/>
            <a:t>den</a:t>
          </a:r>
          <a:r>
            <a:rPr lang="tr-TR" sz="2600" kern="1200" dirty="0"/>
            <a:t> oluşan toplam 10 kişilik bir akademik kadroya sahiptir. </a:t>
          </a:r>
        </a:p>
      </dsp:txBody>
      <dsp:txXfrm>
        <a:off x="0" y="1886065"/>
        <a:ext cx="10264436" cy="942744"/>
      </dsp:txXfrm>
    </dsp:sp>
    <dsp:sp modelId="{87C44097-8BE9-4630-B7BB-C97218EFD91C}">
      <dsp:nvSpPr>
        <dsp:cNvPr id="0" name=""/>
        <dsp:cNvSpPr/>
      </dsp:nvSpPr>
      <dsp:spPr>
        <a:xfrm>
          <a:off x="0" y="2828809"/>
          <a:ext cx="1026443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C3F7E-D88C-4FA1-8163-ED6A59F071D9}">
      <dsp:nvSpPr>
        <dsp:cNvPr id="0" name=""/>
        <dsp:cNvSpPr/>
      </dsp:nvSpPr>
      <dsp:spPr>
        <a:xfrm>
          <a:off x="0" y="2828809"/>
          <a:ext cx="10264436" cy="942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Bölümümüz </a:t>
          </a:r>
          <a:r>
            <a:rPr lang="tr-TR" sz="2600" b="1" kern="1200"/>
            <a:t>Çevre Teknolojisi </a:t>
          </a:r>
          <a:r>
            <a:rPr lang="tr-TR" sz="2600" kern="1200"/>
            <a:t>ve </a:t>
          </a:r>
          <a:r>
            <a:rPr lang="tr-TR" sz="2600" b="1" kern="1200"/>
            <a:t>Çevre Bilimleri </a:t>
          </a:r>
          <a:r>
            <a:rPr lang="tr-TR" sz="2600" kern="1200"/>
            <a:t>olmak üzere 2 Anabilim Dalından oluşmaktadır. </a:t>
          </a:r>
        </a:p>
      </dsp:txBody>
      <dsp:txXfrm>
        <a:off x="0" y="2828809"/>
        <a:ext cx="10264436" cy="942744"/>
      </dsp:txXfrm>
    </dsp:sp>
    <dsp:sp modelId="{48D5DC4C-47DB-4791-8CA2-990B4D6B0108}">
      <dsp:nvSpPr>
        <dsp:cNvPr id="0" name=""/>
        <dsp:cNvSpPr/>
      </dsp:nvSpPr>
      <dsp:spPr>
        <a:xfrm>
          <a:off x="0" y="3771554"/>
          <a:ext cx="1026443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968CE5-AC07-46FF-85D3-8549692C9DE0}">
      <dsp:nvSpPr>
        <dsp:cNvPr id="0" name=""/>
        <dsp:cNvSpPr/>
      </dsp:nvSpPr>
      <dsp:spPr>
        <a:xfrm>
          <a:off x="0" y="3771554"/>
          <a:ext cx="10264436" cy="942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dirty="0"/>
            <a:t>Bölümümüzdeki çalışma grupları tarafından </a:t>
          </a:r>
          <a:r>
            <a:rPr lang="tr-TR" sz="2600" kern="1200" dirty="0" err="1"/>
            <a:t>Erasmus</a:t>
          </a:r>
          <a:r>
            <a:rPr lang="tr-TR" sz="2600" kern="1200" dirty="0"/>
            <a:t>+, AB , TÜBİTAK ve BAP destekli projeler yürütülmektedir.</a:t>
          </a:r>
        </a:p>
      </dsp:txBody>
      <dsp:txXfrm>
        <a:off x="0" y="3771554"/>
        <a:ext cx="10264436" cy="94274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01A72B-161C-350D-8A4C-6532ACC5601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8269865-DF0F-E428-6744-FDD823A57F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CE51942-4E76-F577-9DA3-941ADD7067D6}"/>
              </a:ext>
            </a:extLst>
          </p:cNvPr>
          <p:cNvSpPr>
            <a:spLocks noGrp="1"/>
          </p:cNvSpPr>
          <p:nvPr>
            <p:ph type="dt" sz="half" idx="10"/>
          </p:nvPr>
        </p:nvSpPr>
        <p:spPr/>
        <p:txBody>
          <a:bodyPr/>
          <a:lstStyle/>
          <a:p>
            <a:fld id="{7BDF3CF1-CDFB-4CD9-BB6D-79E8D4ABEA6D}" type="datetimeFigureOut">
              <a:rPr lang="tr-TR" smtClean="0"/>
              <a:t>24.07.2023</a:t>
            </a:fld>
            <a:endParaRPr lang="tr-TR"/>
          </a:p>
        </p:txBody>
      </p:sp>
      <p:sp>
        <p:nvSpPr>
          <p:cNvPr id="5" name="Alt Bilgi Yer Tutucusu 4">
            <a:extLst>
              <a:ext uri="{FF2B5EF4-FFF2-40B4-BE49-F238E27FC236}">
                <a16:creationId xmlns:a16="http://schemas.microsoft.com/office/drawing/2014/main" id="{D3D7BE8C-10BD-774B-8403-CC9F42F0A07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1F1D666-B369-287D-C2F5-2C559C41093D}"/>
              </a:ext>
            </a:extLst>
          </p:cNvPr>
          <p:cNvSpPr>
            <a:spLocks noGrp="1"/>
          </p:cNvSpPr>
          <p:nvPr>
            <p:ph type="sldNum" sz="quarter" idx="12"/>
          </p:nvPr>
        </p:nvSpPr>
        <p:spPr/>
        <p:txBody>
          <a:bodyPr/>
          <a:lstStyle/>
          <a:p>
            <a:fld id="{637C1E5D-8F86-43DD-86E7-852C17C2A55F}" type="slidenum">
              <a:rPr lang="tr-TR" smtClean="0"/>
              <a:t>‹#›</a:t>
            </a:fld>
            <a:endParaRPr lang="tr-TR"/>
          </a:p>
        </p:txBody>
      </p:sp>
    </p:spTree>
    <p:extLst>
      <p:ext uri="{BB962C8B-B14F-4D97-AF65-F5344CB8AC3E}">
        <p14:creationId xmlns:p14="http://schemas.microsoft.com/office/powerpoint/2010/main" val="48166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B922C9-609F-1840-3669-351E324606D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60CB3E9-B642-B87D-813E-99380DB9A1C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283963B-2430-0424-311F-6CD09ABD6125}"/>
              </a:ext>
            </a:extLst>
          </p:cNvPr>
          <p:cNvSpPr>
            <a:spLocks noGrp="1"/>
          </p:cNvSpPr>
          <p:nvPr>
            <p:ph type="dt" sz="half" idx="10"/>
          </p:nvPr>
        </p:nvSpPr>
        <p:spPr/>
        <p:txBody>
          <a:bodyPr/>
          <a:lstStyle/>
          <a:p>
            <a:fld id="{7BDF3CF1-CDFB-4CD9-BB6D-79E8D4ABEA6D}" type="datetimeFigureOut">
              <a:rPr lang="tr-TR" smtClean="0"/>
              <a:t>24.07.2023</a:t>
            </a:fld>
            <a:endParaRPr lang="tr-TR"/>
          </a:p>
        </p:txBody>
      </p:sp>
      <p:sp>
        <p:nvSpPr>
          <p:cNvPr id="5" name="Alt Bilgi Yer Tutucusu 4">
            <a:extLst>
              <a:ext uri="{FF2B5EF4-FFF2-40B4-BE49-F238E27FC236}">
                <a16:creationId xmlns:a16="http://schemas.microsoft.com/office/drawing/2014/main" id="{9AA8B897-04C8-050F-E58A-38F1E30E7E3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20319C5-9A61-8837-9D2B-4BA7CD277336}"/>
              </a:ext>
            </a:extLst>
          </p:cNvPr>
          <p:cNvSpPr>
            <a:spLocks noGrp="1"/>
          </p:cNvSpPr>
          <p:nvPr>
            <p:ph type="sldNum" sz="quarter" idx="12"/>
          </p:nvPr>
        </p:nvSpPr>
        <p:spPr/>
        <p:txBody>
          <a:bodyPr/>
          <a:lstStyle/>
          <a:p>
            <a:fld id="{637C1E5D-8F86-43DD-86E7-852C17C2A55F}" type="slidenum">
              <a:rPr lang="tr-TR" smtClean="0"/>
              <a:t>‹#›</a:t>
            </a:fld>
            <a:endParaRPr lang="tr-TR"/>
          </a:p>
        </p:txBody>
      </p:sp>
    </p:spTree>
    <p:extLst>
      <p:ext uri="{BB962C8B-B14F-4D97-AF65-F5344CB8AC3E}">
        <p14:creationId xmlns:p14="http://schemas.microsoft.com/office/powerpoint/2010/main" val="218315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CD2F316-A215-E04F-0C51-D1A70383A0C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1613F82-1A5B-30D8-2575-DB640A408D5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75B4A09-5917-81A3-48D6-9D08856671F7}"/>
              </a:ext>
            </a:extLst>
          </p:cNvPr>
          <p:cNvSpPr>
            <a:spLocks noGrp="1"/>
          </p:cNvSpPr>
          <p:nvPr>
            <p:ph type="dt" sz="half" idx="10"/>
          </p:nvPr>
        </p:nvSpPr>
        <p:spPr/>
        <p:txBody>
          <a:bodyPr/>
          <a:lstStyle/>
          <a:p>
            <a:fld id="{7BDF3CF1-CDFB-4CD9-BB6D-79E8D4ABEA6D}" type="datetimeFigureOut">
              <a:rPr lang="tr-TR" smtClean="0"/>
              <a:t>24.07.2023</a:t>
            </a:fld>
            <a:endParaRPr lang="tr-TR"/>
          </a:p>
        </p:txBody>
      </p:sp>
      <p:sp>
        <p:nvSpPr>
          <p:cNvPr id="5" name="Alt Bilgi Yer Tutucusu 4">
            <a:extLst>
              <a:ext uri="{FF2B5EF4-FFF2-40B4-BE49-F238E27FC236}">
                <a16:creationId xmlns:a16="http://schemas.microsoft.com/office/drawing/2014/main" id="{BB4891AD-0665-F4C5-B654-9D360FE12C7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44090B8-8315-D27E-E5D5-A67268D1DAE2}"/>
              </a:ext>
            </a:extLst>
          </p:cNvPr>
          <p:cNvSpPr>
            <a:spLocks noGrp="1"/>
          </p:cNvSpPr>
          <p:nvPr>
            <p:ph type="sldNum" sz="quarter" idx="12"/>
          </p:nvPr>
        </p:nvSpPr>
        <p:spPr/>
        <p:txBody>
          <a:bodyPr/>
          <a:lstStyle/>
          <a:p>
            <a:fld id="{637C1E5D-8F86-43DD-86E7-852C17C2A55F}" type="slidenum">
              <a:rPr lang="tr-TR" smtClean="0"/>
              <a:t>‹#›</a:t>
            </a:fld>
            <a:endParaRPr lang="tr-TR"/>
          </a:p>
        </p:txBody>
      </p:sp>
    </p:spTree>
    <p:extLst>
      <p:ext uri="{BB962C8B-B14F-4D97-AF65-F5344CB8AC3E}">
        <p14:creationId xmlns:p14="http://schemas.microsoft.com/office/powerpoint/2010/main" val="355144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A60DD9-35C8-2A25-2AC1-E32890483E9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66A29C5-B7A4-8EF2-E816-B38FD35645C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384556C-7A5C-5380-9194-05AFCDCDBBD7}"/>
              </a:ext>
            </a:extLst>
          </p:cNvPr>
          <p:cNvSpPr>
            <a:spLocks noGrp="1"/>
          </p:cNvSpPr>
          <p:nvPr>
            <p:ph type="dt" sz="half" idx="10"/>
          </p:nvPr>
        </p:nvSpPr>
        <p:spPr/>
        <p:txBody>
          <a:bodyPr/>
          <a:lstStyle/>
          <a:p>
            <a:fld id="{7BDF3CF1-CDFB-4CD9-BB6D-79E8D4ABEA6D}" type="datetimeFigureOut">
              <a:rPr lang="tr-TR" smtClean="0"/>
              <a:t>24.07.2023</a:t>
            </a:fld>
            <a:endParaRPr lang="tr-TR"/>
          </a:p>
        </p:txBody>
      </p:sp>
      <p:sp>
        <p:nvSpPr>
          <p:cNvPr id="5" name="Alt Bilgi Yer Tutucusu 4">
            <a:extLst>
              <a:ext uri="{FF2B5EF4-FFF2-40B4-BE49-F238E27FC236}">
                <a16:creationId xmlns:a16="http://schemas.microsoft.com/office/drawing/2014/main" id="{23D3DD8F-DBD5-4472-6F36-EAE99FA586F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511682B-3E05-FCC4-6D74-19C0213BEA2E}"/>
              </a:ext>
            </a:extLst>
          </p:cNvPr>
          <p:cNvSpPr>
            <a:spLocks noGrp="1"/>
          </p:cNvSpPr>
          <p:nvPr>
            <p:ph type="sldNum" sz="quarter" idx="12"/>
          </p:nvPr>
        </p:nvSpPr>
        <p:spPr/>
        <p:txBody>
          <a:bodyPr/>
          <a:lstStyle/>
          <a:p>
            <a:fld id="{637C1E5D-8F86-43DD-86E7-852C17C2A55F}" type="slidenum">
              <a:rPr lang="tr-TR" smtClean="0"/>
              <a:t>‹#›</a:t>
            </a:fld>
            <a:endParaRPr lang="tr-TR"/>
          </a:p>
        </p:txBody>
      </p:sp>
    </p:spTree>
    <p:extLst>
      <p:ext uri="{BB962C8B-B14F-4D97-AF65-F5344CB8AC3E}">
        <p14:creationId xmlns:p14="http://schemas.microsoft.com/office/powerpoint/2010/main" val="56533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A04A77-F894-6C09-C50E-8D9854719DC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B07A20A-1E86-0057-F452-DFF872434C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186095F-ECD1-F368-5924-85A55BFAEACE}"/>
              </a:ext>
            </a:extLst>
          </p:cNvPr>
          <p:cNvSpPr>
            <a:spLocks noGrp="1"/>
          </p:cNvSpPr>
          <p:nvPr>
            <p:ph type="dt" sz="half" idx="10"/>
          </p:nvPr>
        </p:nvSpPr>
        <p:spPr/>
        <p:txBody>
          <a:bodyPr/>
          <a:lstStyle/>
          <a:p>
            <a:fld id="{7BDF3CF1-CDFB-4CD9-BB6D-79E8D4ABEA6D}" type="datetimeFigureOut">
              <a:rPr lang="tr-TR" smtClean="0"/>
              <a:t>24.07.2023</a:t>
            </a:fld>
            <a:endParaRPr lang="tr-TR"/>
          </a:p>
        </p:txBody>
      </p:sp>
      <p:sp>
        <p:nvSpPr>
          <p:cNvPr id="5" name="Alt Bilgi Yer Tutucusu 4">
            <a:extLst>
              <a:ext uri="{FF2B5EF4-FFF2-40B4-BE49-F238E27FC236}">
                <a16:creationId xmlns:a16="http://schemas.microsoft.com/office/drawing/2014/main" id="{C78A16E2-43BD-4775-A9EB-003CB37B988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C717539-57D4-A580-1264-BF95A1456750}"/>
              </a:ext>
            </a:extLst>
          </p:cNvPr>
          <p:cNvSpPr>
            <a:spLocks noGrp="1"/>
          </p:cNvSpPr>
          <p:nvPr>
            <p:ph type="sldNum" sz="quarter" idx="12"/>
          </p:nvPr>
        </p:nvSpPr>
        <p:spPr/>
        <p:txBody>
          <a:bodyPr/>
          <a:lstStyle/>
          <a:p>
            <a:fld id="{637C1E5D-8F86-43DD-86E7-852C17C2A55F}" type="slidenum">
              <a:rPr lang="tr-TR" smtClean="0"/>
              <a:t>‹#›</a:t>
            </a:fld>
            <a:endParaRPr lang="tr-TR"/>
          </a:p>
        </p:txBody>
      </p:sp>
    </p:spTree>
    <p:extLst>
      <p:ext uri="{BB962C8B-B14F-4D97-AF65-F5344CB8AC3E}">
        <p14:creationId xmlns:p14="http://schemas.microsoft.com/office/powerpoint/2010/main" val="304587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F565FF-79C3-E97B-B058-923C138B88B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5DF08EB-24C1-F072-0716-384A7885592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ED14142-3699-FDA7-D2E2-6305A0BBF8F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D5A5CB9-2415-8C31-EF15-81974347C513}"/>
              </a:ext>
            </a:extLst>
          </p:cNvPr>
          <p:cNvSpPr>
            <a:spLocks noGrp="1"/>
          </p:cNvSpPr>
          <p:nvPr>
            <p:ph type="dt" sz="half" idx="10"/>
          </p:nvPr>
        </p:nvSpPr>
        <p:spPr/>
        <p:txBody>
          <a:bodyPr/>
          <a:lstStyle/>
          <a:p>
            <a:fld id="{7BDF3CF1-CDFB-4CD9-BB6D-79E8D4ABEA6D}" type="datetimeFigureOut">
              <a:rPr lang="tr-TR" smtClean="0"/>
              <a:t>24.07.2023</a:t>
            </a:fld>
            <a:endParaRPr lang="tr-TR"/>
          </a:p>
        </p:txBody>
      </p:sp>
      <p:sp>
        <p:nvSpPr>
          <p:cNvPr id="6" name="Alt Bilgi Yer Tutucusu 5">
            <a:extLst>
              <a:ext uri="{FF2B5EF4-FFF2-40B4-BE49-F238E27FC236}">
                <a16:creationId xmlns:a16="http://schemas.microsoft.com/office/drawing/2014/main" id="{B3F3DC2A-7839-F7BA-E10E-0EEECC1B2FA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21C36CA-B063-CD94-5BF6-588B74F7DE04}"/>
              </a:ext>
            </a:extLst>
          </p:cNvPr>
          <p:cNvSpPr>
            <a:spLocks noGrp="1"/>
          </p:cNvSpPr>
          <p:nvPr>
            <p:ph type="sldNum" sz="quarter" idx="12"/>
          </p:nvPr>
        </p:nvSpPr>
        <p:spPr/>
        <p:txBody>
          <a:bodyPr/>
          <a:lstStyle/>
          <a:p>
            <a:fld id="{637C1E5D-8F86-43DD-86E7-852C17C2A55F}" type="slidenum">
              <a:rPr lang="tr-TR" smtClean="0"/>
              <a:t>‹#›</a:t>
            </a:fld>
            <a:endParaRPr lang="tr-TR"/>
          </a:p>
        </p:txBody>
      </p:sp>
    </p:spTree>
    <p:extLst>
      <p:ext uri="{BB962C8B-B14F-4D97-AF65-F5344CB8AC3E}">
        <p14:creationId xmlns:p14="http://schemas.microsoft.com/office/powerpoint/2010/main" val="117690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A75233-5672-E10C-354B-E28812B5918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1C12238-E699-C498-620B-B06D46F313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AC3792D-9937-863A-300E-A44C1723CE7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DF1A2B1-9350-59AE-A6CA-708293090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A8D7B2C-F0E1-AD25-E5FA-FDD1A1DF72F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A720E28-4C50-A905-8D27-3F749BEB24EF}"/>
              </a:ext>
            </a:extLst>
          </p:cNvPr>
          <p:cNvSpPr>
            <a:spLocks noGrp="1"/>
          </p:cNvSpPr>
          <p:nvPr>
            <p:ph type="dt" sz="half" idx="10"/>
          </p:nvPr>
        </p:nvSpPr>
        <p:spPr/>
        <p:txBody>
          <a:bodyPr/>
          <a:lstStyle/>
          <a:p>
            <a:fld id="{7BDF3CF1-CDFB-4CD9-BB6D-79E8D4ABEA6D}" type="datetimeFigureOut">
              <a:rPr lang="tr-TR" smtClean="0"/>
              <a:t>24.07.2023</a:t>
            </a:fld>
            <a:endParaRPr lang="tr-TR"/>
          </a:p>
        </p:txBody>
      </p:sp>
      <p:sp>
        <p:nvSpPr>
          <p:cNvPr id="8" name="Alt Bilgi Yer Tutucusu 7">
            <a:extLst>
              <a:ext uri="{FF2B5EF4-FFF2-40B4-BE49-F238E27FC236}">
                <a16:creationId xmlns:a16="http://schemas.microsoft.com/office/drawing/2014/main" id="{686AD417-8E6A-BA15-41F7-E81290FA8B0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7382E28-074C-4A8E-4E84-480FB62F540E}"/>
              </a:ext>
            </a:extLst>
          </p:cNvPr>
          <p:cNvSpPr>
            <a:spLocks noGrp="1"/>
          </p:cNvSpPr>
          <p:nvPr>
            <p:ph type="sldNum" sz="quarter" idx="12"/>
          </p:nvPr>
        </p:nvSpPr>
        <p:spPr/>
        <p:txBody>
          <a:bodyPr/>
          <a:lstStyle/>
          <a:p>
            <a:fld id="{637C1E5D-8F86-43DD-86E7-852C17C2A55F}" type="slidenum">
              <a:rPr lang="tr-TR" smtClean="0"/>
              <a:t>‹#›</a:t>
            </a:fld>
            <a:endParaRPr lang="tr-TR"/>
          </a:p>
        </p:txBody>
      </p:sp>
    </p:spTree>
    <p:extLst>
      <p:ext uri="{BB962C8B-B14F-4D97-AF65-F5344CB8AC3E}">
        <p14:creationId xmlns:p14="http://schemas.microsoft.com/office/powerpoint/2010/main" val="163164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B6D635-EB5A-82FC-996B-B87B3255D61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8298416-9232-5726-FB35-258D4823276E}"/>
              </a:ext>
            </a:extLst>
          </p:cNvPr>
          <p:cNvSpPr>
            <a:spLocks noGrp="1"/>
          </p:cNvSpPr>
          <p:nvPr>
            <p:ph type="dt" sz="half" idx="10"/>
          </p:nvPr>
        </p:nvSpPr>
        <p:spPr/>
        <p:txBody>
          <a:bodyPr/>
          <a:lstStyle/>
          <a:p>
            <a:fld id="{7BDF3CF1-CDFB-4CD9-BB6D-79E8D4ABEA6D}" type="datetimeFigureOut">
              <a:rPr lang="tr-TR" smtClean="0"/>
              <a:t>24.07.2023</a:t>
            </a:fld>
            <a:endParaRPr lang="tr-TR"/>
          </a:p>
        </p:txBody>
      </p:sp>
      <p:sp>
        <p:nvSpPr>
          <p:cNvPr id="4" name="Alt Bilgi Yer Tutucusu 3">
            <a:extLst>
              <a:ext uri="{FF2B5EF4-FFF2-40B4-BE49-F238E27FC236}">
                <a16:creationId xmlns:a16="http://schemas.microsoft.com/office/drawing/2014/main" id="{A5B8C6BE-A630-900F-2FDF-C92B4766A45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CFFFC53-3E6D-6F2F-FF46-359ABB502D53}"/>
              </a:ext>
            </a:extLst>
          </p:cNvPr>
          <p:cNvSpPr>
            <a:spLocks noGrp="1"/>
          </p:cNvSpPr>
          <p:nvPr>
            <p:ph type="sldNum" sz="quarter" idx="12"/>
          </p:nvPr>
        </p:nvSpPr>
        <p:spPr/>
        <p:txBody>
          <a:bodyPr/>
          <a:lstStyle/>
          <a:p>
            <a:fld id="{637C1E5D-8F86-43DD-86E7-852C17C2A55F}" type="slidenum">
              <a:rPr lang="tr-TR" smtClean="0"/>
              <a:t>‹#›</a:t>
            </a:fld>
            <a:endParaRPr lang="tr-TR"/>
          </a:p>
        </p:txBody>
      </p:sp>
    </p:spTree>
    <p:extLst>
      <p:ext uri="{BB962C8B-B14F-4D97-AF65-F5344CB8AC3E}">
        <p14:creationId xmlns:p14="http://schemas.microsoft.com/office/powerpoint/2010/main" val="219186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4137E29-83E2-9F9A-C313-2C03D810499A}"/>
              </a:ext>
            </a:extLst>
          </p:cNvPr>
          <p:cNvSpPr>
            <a:spLocks noGrp="1"/>
          </p:cNvSpPr>
          <p:nvPr>
            <p:ph type="dt" sz="half" idx="10"/>
          </p:nvPr>
        </p:nvSpPr>
        <p:spPr/>
        <p:txBody>
          <a:bodyPr/>
          <a:lstStyle/>
          <a:p>
            <a:fld id="{7BDF3CF1-CDFB-4CD9-BB6D-79E8D4ABEA6D}" type="datetimeFigureOut">
              <a:rPr lang="tr-TR" smtClean="0"/>
              <a:t>24.07.2023</a:t>
            </a:fld>
            <a:endParaRPr lang="tr-TR"/>
          </a:p>
        </p:txBody>
      </p:sp>
      <p:sp>
        <p:nvSpPr>
          <p:cNvPr id="3" name="Alt Bilgi Yer Tutucusu 2">
            <a:extLst>
              <a:ext uri="{FF2B5EF4-FFF2-40B4-BE49-F238E27FC236}">
                <a16:creationId xmlns:a16="http://schemas.microsoft.com/office/drawing/2014/main" id="{BC92190F-C20C-0535-88BD-4B36F746990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97FAEB5-F016-87B9-EEF1-C8424F789466}"/>
              </a:ext>
            </a:extLst>
          </p:cNvPr>
          <p:cNvSpPr>
            <a:spLocks noGrp="1"/>
          </p:cNvSpPr>
          <p:nvPr>
            <p:ph type="sldNum" sz="quarter" idx="12"/>
          </p:nvPr>
        </p:nvSpPr>
        <p:spPr/>
        <p:txBody>
          <a:bodyPr/>
          <a:lstStyle/>
          <a:p>
            <a:fld id="{637C1E5D-8F86-43DD-86E7-852C17C2A55F}" type="slidenum">
              <a:rPr lang="tr-TR" smtClean="0"/>
              <a:t>‹#›</a:t>
            </a:fld>
            <a:endParaRPr lang="tr-TR"/>
          </a:p>
        </p:txBody>
      </p:sp>
    </p:spTree>
    <p:extLst>
      <p:ext uri="{BB962C8B-B14F-4D97-AF65-F5344CB8AC3E}">
        <p14:creationId xmlns:p14="http://schemas.microsoft.com/office/powerpoint/2010/main" val="198963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339C74-511D-7181-CA9E-A74F81A1C8F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0B0CEA2-22AF-B0C0-837D-9AB242943B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FE9594F-05A0-68BC-F559-F8418B258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804DC51-9CE7-7E8E-08CC-8D879914FF0C}"/>
              </a:ext>
            </a:extLst>
          </p:cNvPr>
          <p:cNvSpPr>
            <a:spLocks noGrp="1"/>
          </p:cNvSpPr>
          <p:nvPr>
            <p:ph type="dt" sz="half" idx="10"/>
          </p:nvPr>
        </p:nvSpPr>
        <p:spPr/>
        <p:txBody>
          <a:bodyPr/>
          <a:lstStyle/>
          <a:p>
            <a:fld id="{7BDF3CF1-CDFB-4CD9-BB6D-79E8D4ABEA6D}" type="datetimeFigureOut">
              <a:rPr lang="tr-TR" smtClean="0"/>
              <a:t>24.07.2023</a:t>
            </a:fld>
            <a:endParaRPr lang="tr-TR"/>
          </a:p>
        </p:txBody>
      </p:sp>
      <p:sp>
        <p:nvSpPr>
          <p:cNvPr id="6" name="Alt Bilgi Yer Tutucusu 5">
            <a:extLst>
              <a:ext uri="{FF2B5EF4-FFF2-40B4-BE49-F238E27FC236}">
                <a16:creationId xmlns:a16="http://schemas.microsoft.com/office/drawing/2014/main" id="{0EC57D24-ABB9-C054-A9D1-6972A119BDF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F29E38B-8697-472C-6AD2-1DED7A9B859D}"/>
              </a:ext>
            </a:extLst>
          </p:cNvPr>
          <p:cNvSpPr>
            <a:spLocks noGrp="1"/>
          </p:cNvSpPr>
          <p:nvPr>
            <p:ph type="sldNum" sz="quarter" idx="12"/>
          </p:nvPr>
        </p:nvSpPr>
        <p:spPr/>
        <p:txBody>
          <a:bodyPr/>
          <a:lstStyle/>
          <a:p>
            <a:fld id="{637C1E5D-8F86-43DD-86E7-852C17C2A55F}" type="slidenum">
              <a:rPr lang="tr-TR" smtClean="0"/>
              <a:t>‹#›</a:t>
            </a:fld>
            <a:endParaRPr lang="tr-TR"/>
          </a:p>
        </p:txBody>
      </p:sp>
    </p:spTree>
    <p:extLst>
      <p:ext uri="{BB962C8B-B14F-4D97-AF65-F5344CB8AC3E}">
        <p14:creationId xmlns:p14="http://schemas.microsoft.com/office/powerpoint/2010/main" val="266982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85951D-3972-1FB8-5B78-14ACBE96533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06D1A64-437F-CC5A-140B-7CD5DE5B17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C9C1247-F7D4-AB8E-5DE5-A8CA2D268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B405A4F-968F-1B93-13CB-7CE7AA683C7D}"/>
              </a:ext>
            </a:extLst>
          </p:cNvPr>
          <p:cNvSpPr>
            <a:spLocks noGrp="1"/>
          </p:cNvSpPr>
          <p:nvPr>
            <p:ph type="dt" sz="half" idx="10"/>
          </p:nvPr>
        </p:nvSpPr>
        <p:spPr/>
        <p:txBody>
          <a:bodyPr/>
          <a:lstStyle/>
          <a:p>
            <a:fld id="{7BDF3CF1-CDFB-4CD9-BB6D-79E8D4ABEA6D}" type="datetimeFigureOut">
              <a:rPr lang="tr-TR" smtClean="0"/>
              <a:t>24.07.2023</a:t>
            </a:fld>
            <a:endParaRPr lang="tr-TR"/>
          </a:p>
        </p:txBody>
      </p:sp>
      <p:sp>
        <p:nvSpPr>
          <p:cNvPr id="6" name="Alt Bilgi Yer Tutucusu 5">
            <a:extLst>
              <a:ext uri="{FF2B5EF4-FFF2-40B4-BE49-F238E27FC236}">
                <a16:creationId xmlns:a16="http://schemas.microsoft.com/office/drawing/2014/main" id="{FB87B45C-250A-CEC5-9799-A232823E8FC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E2ED9A0-4562-82C1-0F3C-D8FB8EE64FBE}"/>
              </a:ext>
            </a:extLst>
          </p:cNvPr>
          <p:cNvSpPr>
            <a:spLocks noGrp="1"/>
          </p:cNvSpPr>
          <p:nvPr>
            <p:ph type="sldNum" sz="quarter" idx="12"/>
          </p:nvPr>
        </p:nvSpPr>
        <p:spPr/>
        <p:txBody>
          <a:bodyPr/>
          <a:lstStyle/>
          <a:p>
            <a:fld id="{637C1E5D-8F86-43DD-86E7-852C17C2A55F}" type="slidenum">
              <a:rPr lang="tr-TR" smtClean="0"/>
              <a:t>‹#›</a:t>
            </a:fld>
            <a:endParaRPr lang="tr-TR"/>
          </a:p>
        </p:txBody>
      </p:sp>
    </p:spTree>
    <p:extLst>
      <p:ext uri="{BB962C8B-B14F-4D97-AF65-F5344CB8AC3E}">
        <p14:creationId xmlns:p14="http://schemas.microsoft.com/office/powerpoint/2010/main" val="354566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75B840F-90C4-F8DB-932C-28BFEAF84B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D7BB41-6B91-C090-A949-EBA4708EF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920CAE-9C83-9AFD-F7F9-9A255CDF82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F3CF1-CDFB-4CD9-BB6D-79E8D4ABEA6D}" type="datetimeFigureOut">
              <a:rPr lang="tr-TR" smtClean="0"/>
              <a:t>24.07.2023</a:t>
            </a:fld>
            <a:endParaRPr lang="tr-TR"/>
          </a:p>
        </p:txBody>
      </p:sp>
      <p:sp>
        <p:nvSpPr>
          <p:cNvPr id="5" name="Alt Bilgi Yer Tutucusu 4">
            <a:extLst>
              <a:ext uri="{FF2B5EF4-FFF2-40B4-BE49-F238E27FC236}">
                <a16:creationId xmlns:a16="http://schemas.microsoft.com/office/drawing/2014/main" id="{0CB38320-36DF-5B54-6EA2-6AE56CF715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E64740D-E1CF-BA7D-B692-55ED8B60AF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C1E5D-8F86-43DD-86E7-852C17C2A55F}" type="slidenum">
              <a:rPr lang="tr-TR" smtClean="0"/>
              <a:t>‹#›</a:t>
            </a:fld>
            <a:endParaRPr lang="tr-TR"/>
          </a:p>
        </p:txBody>
      </p:sp>
    </p:spTree>
    <p:extLst>
      <p:ext uri="{BB962C8B-B14F-4D97-AF65-F5344CB8AC3E}">
        <p14:creationId xmlns:p14="http://schemas.microsoft.com/office/powerpoint/2010/main" val="1837501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9" name="Rectangle 14358">
            <a:extLst>
              <a:ext uri="{FF2B5EF4-FFF2-40B4-BE49-F238E27FC236}">
                <a16:creationId xmlns:a16="http://schemas.microsoft.com/office/drawing/2014/main" id="{1FE21981-771D-4A29-8D3A-D068BE54B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Resim 1">
            <a:extLst>
              <a:ext uri="{FF2B5EF4-FFF2-40B4-BE49-F238E27FC236}">
                <a16:creationId xmlns:a16="http://schemas.microsoft.com/office/drawing/2014/main" id="{61C99838-97E2-A66F-B9CD-B07C98794CAB}"/>
              </a:ext>
            </a:extLst>
          </p:cNvPr>
          <p:cNvPicPr>
            <a:picLocks noChangeAspect="1"/>
          </p:cNvPicPr>
          <p:nvPr/>
        </p:nvPicPr>
        <p:blipFill rotWithShape="1">
          <a:blip r:embed="rId2">
            <a:extLst>
              <a:ext uri="{28A0092B-C50C-407E-A947-70E740481C1C}">
                <a14:useLocalDpi xmlns:a14="http://schemas.microsoft.com/office/drawing/2010/main" val="0"/>
              </a:ext>
            </a:extLst>
          </a:blip>
          <a:srcRect t="15293" r="-1" b="13324"/>
          <a:stretch/>
        </p:blipFill>
        <p:spPr bwMode="auto">
          <a:xfrm>
            <a:off x="20" y="-1"/>
            <a:ext cx="12009284" cy="6858000"/>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E8B94FA6-D44E-2008-0055-549663B34F14}"/>
              </a:ext>
            </a:extLst>
          </p:cNvPr>
          <p:cNvSpPr txBox="1"/>
          <p:nvPr/>
        </p:nvSpPr>
        <p:spPr>
          <a:xfrm>
            <a:off x="1842868" y="4417255"/>
            <a:ext cx="9720775" cy="1200329"/>
          </a:xfrm>
          <a:prstGeom prst="rect">
            <a:avLst/>
          </a:prstGeom>
          <a:solidFill>
            <a:schemeClr val="bg1"/>
          </a:solidFill>
        </p:spPr>
        <p:txBody>
          <a:bodyPr wrap="square" rtlCol="0">
            <a:spAutoFit/>
          </a:bodyPr>
          <a:lstStyle/>
          <a:p>
            <a:pPr algn="ctr"/>
            <a:r>
              <a:rPr lang="tr-TR" sz="3600" b="1" dirty="0"/>
              <a:t>NİĞDE ÖMER HALİSDEMİR ÜNİVERSİTESİ </a:t>
            </a:r>
          </a:p>
          <a:p>
            <a:pPr algn="ctr"/>
            <a:r>
              <a:rPr lang="tr-TR" sz="3600" b="1" dirty="0"/>
              <a:t>ÇEVRE MÜHENDİSLİĞİ BÖLÜMÜ</a:t>
            </a:r>
          </a:p>
        </p:txBody>
      </p:sp>
      <p:pic>
        <p:nvPicPr>
          <p:cNvPr id="4" name="Resim 3" descr="daire, ekran görüntüsü, grafik, renklilik içeren bir resim&#10;&#10;Açıklama otomatik olarak oluşturuldu">
            <a:extLst>
              <a:ext uri="{FF2B5EF4-FFF2-40B4-BE49-F238E27FC236}">
                <a16:creationId xmlns:a16="http://schemas.microsoft.com/office/drawing/2014/main" id="{C581CC12-5B1D-91DA-274B-1110241EF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463" y="952150"/>
            <a:ext cx="3206736" cy="29771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A785343-5D24-4118-A2E4-665D196F6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Users\İBRAHİM\Desktop\IMG_6372.JPG">
            <a:extLst>
              <a:ext uri="{FF2B5EF4-FFF2-40B4-BE49-F238E27FC236}">
                <a16:creationId xmlns:a16="http://schemas.microsoft.com/office/drawing/2014/main" id="{DE1010FC-2684-5F29-24A7-740955229B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04" r="6649" b="-4"/>
          <a:stretch/>
        </p:blipFill>
        <p:spPr bwMode="auto">
          <a:xfrm>
            <a:off x="2" y="-6235"/>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İBRAHİM\Desktop\IMG_6369.JPG">
            <a:extLst>
              <a:ext uri="{FF2B5EF4-FFF2-40B4-BE49-F238E27FC236}">
                <a16:creationId xmlns:a16="http://schemas.microsoft.com/office/drawing/2014/main" id="{DF86169A-FEE3-0B47-128D-20686654FC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183" r="-3" b="-3"/>
          <a:stretch/>
        </p:blipFill>
        <p:spPr bwMode="auto">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İBRAHİM\Desktop\IMG_6368.JPG">
            <a:extLst>
              <a:ext uri="{FF2B5EF4-FFF2-40B4-BE49-F238E27FC236}">
                <a16:creationId xmlns:a16="http://schemas.microsoft.com/office/drawing/2014/main" id="{1162AB1B-9279-E5BF-3516-0017E97224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7" r="-4" b="-4"/>
          <a:stretch/>
        </p:blipFill>
        <p:spPr bwMode="auto">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descr="kişi, şahıs, iç mekan, giyim, duvar içeren bir resim&#10;&#10;Açıklama otomatik olarak oluşturuldu">
            <a:extLst>
              <a:ext uri="{FF2B5EF4-FFF2-40B4-BE49-F238E27FC236}">
                <a16:creationId xmlns:a16="http://schemas.microsoft.com/office/drawing/2014/main" id="{4E2CBE4D-487C-6142-A50F-7C492A1F13DE}"/>
              </a:ext>
            </a:extLst>
          </p:cNvPr>
          <p:cNvPicPr>
            <a:picLocks noChangeAspect="1"/>
          </p:cNvPicPr>
          <p:nvPr/>
        </p:nvPicPr>
        <p:blipFill rotWithShape="1">
          <a:blip r:embed="rId5">
            <a:extLst>
              <a:ext uri="{28A0092B-C50C-407E-A947-70E740481C1C}">
                <a14:useLocalDpi xmlns:a14="http://schemas.microsoft.com/office/drawing/2010/main" val="0"/>
              </a:ext>
            </a:extLst>
          </a:blip>
          <a:srcRect l="19400" r="4439" b="1"/>
          <a:stretch/>
        </p:blipFill>
        <p:spPr>
          <a:xfrm>
            <a:off x="5353049" y="2660089"/>
            <a:ext cx="6838950" cy="4197911"/>
          </a:xfrm>
          <a:custGeom>
            <a:avLst/>
            <a:gdLst/>
            <a:ahLst/>
            <a:cxnLst/>
            <a:rect l="l" t="t" r="r" b="b"/>
            <a:pathLst>
              <a:path w="6838950" h="4197911">
                <a:moveTo>
                  <a:pt x="1945141" y="0"/>
                </a:moveTo>
                <a:lnTo>
                  <a:pt x="1951364" y="0"/>
                </a:lnTo>
                <a:lnTo>
                  <a:pt x="3141155" y="0"/>
                </a:lnTo>
                <a:lnTo>
                  <a:pt x="4791200" y="0"/>
                </a:lnTo>
                <a:lnTo>
                  <a:pt x="6838950" y="0"/>
                </a:lnTo>
                <a:lnTo>
                  <a:pt x="6838950" y="4197911"/>
                </a:lnTo>
                <a:lnTo>
                  <a:pt x="0" y="4197911"/>
                </a:lnTo>
                <a:close/>
              </a:path>
            </a:pathLst>
          </a:custGeom>
        </p:spPr>
      </p:pic>
      <p:sp>
        <p:nvSpPr>
          <p:cNvPr id="28"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C59007B4-C57C-8FE9-5B4B-AC6634A92564}"/>
              </a:ext>
            </a:extLst>
          </p:cNvPr>
          <p:cNvSpPr txBox="1">
            <a:spLocks/>
          </p:cNvSpPr>
          <p:nvPr/>
        </p:nvSpPr>
        <p:spPr>
          <a:xfrm>
            <a:off x="682388" y="3098042"/>
            <a:ext cx="5308979" cy="852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tr-TR" sz="3600" b="1" kern="1200">
                <a:solidFill>
                  <a:srgbClr val="FFFFFF"/>
                </a:solidFill>
                <a:latin typeface="+mj-lt"/>
                <a:ea typeface="+mj-ea"/>
                <a:cs typeface="+mj-cs"/>
              </a:rPr>
              <a:t>LABORATUVAR OLANAKLARI</a:t>
            </a:r>
          </a:p>
        </p:txBody>
      </p:sp>
      <p:pic>
        <p:nvPicPr>
          <p:cNvPr id="4" name="Picture 3" descr="C:\Users\İBRAHİM\Desktop\IMG_6355.JPG">
            <a:extLst>
              <a:ext uri="{FF2B5EF4-FFF2-40B4-BE49-F238E27FC236}">
                <a16:creationId xmlns:a16="http://schemas.microsoft.com/office/drawing/2014/main" id="{35618CF2-189E-3218-8073-F8A490DD0D9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423" r="1939" b="-3"/>
          <a:stretch/>
        </p:blipFill>
        <p:spPr bwMode="auto">
          <a:xfrm>
            <a:off x="2268501"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çerik Yer Tutucusu 3">
            <a:extLst>
              <a:ext uri="{FF2B5EF4-FFF2-40B4-BE49-F238E27FC236}">
                <a16:creationId xmlns:a16="http://schemas.microsoft.com/office/drawing/2014/main" id="{CD1946D4-7E36-9D2C-C4DA-91FE0F8D0DAF}"/>
              </a:ext>
            </a:extLst>
          </p:cNvPr>
          <p:cNvSpPr txBox="1">
            <a:spLocks/>
          </p:cNvSpPr>
          <p:nvPr/>
        </p:nvSpPr>
        <p:spPr>
          <a:xfrm>
            <a:off x="682388" y="3951027"/>
            <a:ext cx="4746863" cy="21303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tr-TR" sz="1700">
              <a:solidFill>
                <a:srgbClr val="FFFFFF"/>
              </a:solidFill>
            </a:endParaRPr>
          </a:p>
          <a:p>
            <a:r>
              <a:rPr lang="en-US" altLang="tr-TR" sz="1700">
                <a:solidFill>
                  <a:srgbClr val="FFFFFF"/>
                </a:solidFill>
              </a:rPr>
              <a:t>Araştırma Laboratuvarı</a:t>
            </a:r>
          </a:p>
          <a:p>
            <a:r>
              <a:rPr lang="en-US" altLang="tr-TR" sz="1700">
                <a:solidFill>
                  <a:srgbClr val="FFFFFF"/>
                </a:solidFill>
              </a:rPr>
              <a:t>Çevre Mikrobiyolojisi Laboratuvarı</a:t>
            </a:r>
          </a:p>
          <a:p>
            <a:r>
              <a:rPr lang="en-US" altLang="tr-TR" sz="1700">
                <a:solidFill>
                  <a:srgbClr val="FFFFFF"/>
                </a:solidFill>
              </a:rPr>
              <a:t>Çevre Kimyası Laboratuvarı</a:t>
            </a:r>
          </a:p>
          <a:p>
            <a:r>
              <a:rPr lang="en-US" altLang="tr-TR" sz="1700">
                <a:solidFill>
                  <a:srgbClr val="FFFFFF"/>
                </a:solidFill>
              </a:rPr>
              <a:t>Atıksu Laboratuvarı</a:t>
            </a:r>
          </a:p>
          <a:p>
            <a:r>
              <a:rPr lang="en-US" altLang="tr-TR" sz="1700">
                <a:solidFill>
                  <a:srgbClr val="FFFFFF"/>
                </a:solidFill>
              </a:rPr>
              <a:t>Toprak Kirliliği Laboratuvarı</a:t>
            </a:r>
          </a:p>
          <a:p>
            <a:endParaRPr lang="en-US" altLang="tr-TR" sz="1700">
              <a:solidFill>
                <a:srgbClr val="FFFFFF"/>
              </a:solidFill>
            </a:endParaRPr>
          </a:p>
          <a:p>
            <a:endParaRPr lang="en-US" altLang="tr-TR" sz="1700">
              <a:solidFill>
                <a:srgbClr val="FFFFFF"/>
              </a:solidFill>
            </a:endParaRPr>
          </a:p>
        </p:txBody>
      </p:sp>
    </p:spTree>
    <p:extLst>
      <p:ext uri="{BB962C8B-B14F-4D97-AF65-F5344CB8AC3E}">
        <p14:creationId xmlns:p14="http://schemas.microsoft.com/office/powerpoint/2010/main" val="265715788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a:extLst>
              <a:ext uri="{FF2B5EF4-FFF2-40B4-BE49-F238E27FC236}">
                <a16:creationId xmlns:a16="http://schemas.microsoft.com/office/drawing/2014/main" id="{D561AC5B-7486-093C-D221-ADCCC19C8383}"/>
              </a:ext>
            </a:extLst>
          </p:cNvPr>
          <p:cNvSpPr txBox="1">
            <a:spLocks/>
          </p:cNvSpPr>
          <p:nvPr/>
        </p:nvSpPr>
        <p:spPr>
          <a:xfrm>
            <a:off x="6090574" y="339795"/>
            <a:ext cx="6219055"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tr-TR" sz="3200" b="1" kern="1200" dirty="0">
                <a:latin typeface="+mn-lt"/>
                <a:ea typeface="+mj-ea"/>
                <a:cs typeface="+mj-cs"/>
              </a:rPr>
              <a:t>Ö</a:t>
            </a:r>
            <a:r>
              <a:rPr lang="tr-TR" altLang="tr-TR" sz="3200" b="1" dirty="0">
                <a:latin typeface="+mn-lt"/>
              </a:rPr>
              <a:t>ĞRENCİ</a:t>
            </a:r>
            <a:r>
              <a:rPr lang="en-US" altLang="tr-TR" sz="3200" b="1" kern="1200" dirty="0">
                <a:latin typeface="+mn-lt"/>
                <a:ea typeface="+mj-ea"/>
                <a:cs typeface="+mj-cs"/>
              </a:rPr>
              <a:t> D</a:t>
            </a:r>
            <a:r>
              <a:rPr lang="tr-TR" altLang="tr-TR" sz="3200" b="1" dirty="0">
                <a:latin typeface="+mn-lt"/>
              </a:rPr>
              <a:t>EĞİŞİM</a:t>
            </a:r>
            <a:r>
              <a:rPr lang="en-US" altLang="tr-TR" sz="3200" b="1" kern="1200" dirty="0">
                <a:latin typeface="+mn-lt"/>
                <a:ea typeface="+mj-ea"/>
                <a:cs typeface="+mj-cs"/>
              </a:rPr>
              <a:t> P</a:t>
            </a:r>
            <a:r>
              <a:rPr lang="tr-TR" altLang="tr-TR" sz="3200" b="1" kern="1200" dirty="0">
                <a:latin typeface="+mn-lt"/>
                <a:ea typeface="+mj-ea"/>
                <a:cs typeface="+mj-cs"/>
              </a:rPr>
              <a:t>ROGRAMLARI</a:t>
            </a:r>
            <a:endParaRPr lang="en-US" altLang="tr-TR" sz="3200" b="1" kern="1200" dirty="0">
              <a:latin typeface="+mn-lt"/>
              <a:ea typeface="+mj-ea"/>
              <a:cs typeface="+mj-cs"/>
            </a:endParaRPr>
          </a:p>
        </p:txBody>
      </p:sp>
      <p:pic>
        <p:nvPicPr>
          <p:cNvPr id="7" name="Graphic 6" descr="Tokalaşma">
            <a:extLst>
              <a:ext uri="{FF2B5EF4-FFF2-40B4-BE49-F238E27FC236}">
                <a16:creationId xmlns:a16="http://schemas.microsoft.com/office/drawing/2014/main" id="{3CC10068-2505-ECFA-C9F5-37A625A1FF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2 İçerik Yer Tutucusu">
            <a:extLst>
              <a:ext uri="{FF2B5EF4-FFF2-40B4-BE49-F238E27FC236}">
                <a16:creationId xmlns:a16="http://schemas.microsoft.com/office/drawing/2014/main" id="{B3B5EEED-4089-C0AC-5AA8-69E364280281}"/>
              </a:ext>
            </a:extLst>
          </p:cNvPr>
          <p:cNvSpPr txBox="1">
            <a:spLocks/>
          </p:cNvSpPr>
          <p:nvPr/>
        </p:nvSpPr>
        <p:spPr>
          <a:xfrm>
            <a:off x="6090573" y="2133642"/>
            <a:ext cx="5414475" cy="392733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defRPr/>
            </a:pPr>
            <a:r>
              <a:rPr lang="en-US" altLang="tr-TR" sz="1800" dirty="0"/>
              <a:t>Erasmus, </a:t>
            </a:r>
            <a:r>
              <a:rPr lang="en-US" altLang="tr-TR" sz="1800" dirty="0" err="1"/>
              <a:t>Farabi</a:t>
            </a:r>
            <a:r>
              <a:rPr lang="en-US" altLang="tr-TR" sz="1800" dirty="0"/>
              <a:t>, </a:t>
            </a:r>
            <a:r>
              <a:rPr lang="en-US" altLang="tr-TR" sz="1800" dirty="0" err="1"/>
              <a:t>Orhun</a:t>
            </a:r>
            <a:r>
              <a:rPr lang="en-US" altLang="tr-TR" sz="1800" dirty="0"/>
              <a:t> </a:t>
            </a:r>
            <a:r>
              <a:rPr lang="en-US" altLang="tr-TR" sz="1800" dirty="0" err="1"/>
              <a:t>ve</a:t>
            </a:r>
            <a:r>
              <a:rPr lang="en-US" altLang="tr-TR" sz="1800" dirty="0"/>
              <a:t> </a:t>
            </a:r>
            <a:r>
              <a:rPr lang="en-US" altLang="tr-TR" sz="1800" dirty="0" err="1"/>
              <a:t>Mevlana</a:t>
            </a:r>
            <a:r>
              <a:rPr lang="en-US" altLang="tr-TR" sz="1800" dirty="0"/>
              <a:t> </a:t>
            </a:r>
            <a:r>
              <a:rPr lang="en-US" altLang="tr-TR" sz="1800" dirty="0" err="1"/>
              <a:t>değişim</a:t>
            </a:r>
            <a:r>
              <a:rPr lang="en-US" altLang="tr-TR" sz="1800" dirty="0"/>
              <a:t> </a:t>
            </a:r>
            <a:r>
              <a:rPr lang="en-US" altLang="tr-TR" sz="1800" dirty="0" err="1"/>
              <a:t>programları</a:t>
            </a:r>
            <a:r>
              <a:rPr lang="en-US" altLang="tr-TR" sz="1800" dirty="0"/>
              <a:t> </a:t>
            </a:r>
            <a:r>
              <a:rPr lang="en-US" altLang="tr-TR" sz="1800" dirty="0" err="1"/>
              <a:t>ile</a:t>
            </a:r>
            <a:r>
              <a:rPr lang="en-US" altLang="tr-TR" sz="1800" dirty="0"/>
              <a:t> </a:t>
            </a:r>
            <a:r>
              <a:rPr lang="en-US" altLang="tr-TR" sz="1800" dirty="0" err="1"/>
              <a:t>anlaşmalı</a:t>
            </a:r>
            <a:r>
              <a:rPr lang="en-US" altLang="tr-TR" sz="1800" dirty="0"/>
              <a:t> </a:t>
            </a:r>
            <a:r>
              <a:rPr lang="en-US" altLang="tr-TR" sz="1800" dirty="0" err="1"/>
              <a:t>üniversite</a:t>
            </a:r>
            <a:r>
              <a:rPr lang="en-US" altLang="tr-TR" sz="1800" dirty="0"/>
              <a:t> </a:t>
            </a:r>
            <a:r>
              <a:rPr lang="en-US" altLang="tr-TR" sz="1800" dirty="0" err="1"/>
              <a:t>veya</a:t>
            </a:r>
            <a:r>
              <a:rPr lang="en-US" altLang="tr-TR" sz="1800" dirty="0"/>
              <a:t> </a:t>
            </a:r>
            <a:r>
              <a:rPr lang="en-US" altLang="tr-TR" sz="1800" dirty="0" err="1"/>
              <a:t>ülkelerde</a:t>
            </a:r>
            <a:r>
              <a:rPr lang="en-US" altLang="tr-TR" sz="1800" dirty="0"/>
              <a:t> </a:t>
            </a:r>
            <a:r>
              <a:rPr lang="en-US" altLang="tr-TR" sz="1800" dirty="0" err="1"/>
              <a:t>öğrenim</a:t>
            </a:r>
            <a:r>
              <a:rPr lang="en-US" altLang="tr-TR" sz="1800" dirty="0"/>
              <a:t> </a:t>
            </a:r>
            <a:r>
              <a:rPr lang="en-US" altLang="tr-TR" sz="1800" dirty="0" err="1"/>
              <a:t>ve</a:t>
            </a:r>
            <a:r>
              <a:rPr lang="en-US" altLang="tr-TR" sz="1800" dirty="0"/>
              <a:t> </a:t>
            </a:r>
            <a:r>
              <a:rPr lang="en-US" altLang="tr-TR" sz="1800" dirty="0" err="1"/>
              <a:t>staj</a:t>
            </a:r>
            <a:r>
              <a:rPr lang="en-US" altLang="tr-TR" sz="1800" dirty="0"/>
              <a:t> </a:t>
            </a:r>
            <a:r>
              <a:rPr lang="en-US" altLang="tr-TR" sz="1800" dirty="0" err="1"/>
              <a:t>yapmak</a:t>
            </a:r>
            <a:r>
              <a:rPr lang="en-US" altLang="tr-TR" sz="1800" dirty="0"/>
              <a:t> </a:t>
            </a:r>
            <a:r>
              <a:rPr lang="en-US" altLang="tr-TR" sz="1800" dirty="0" err="1"/>
              <a:t>mümkündür</a:t>
            </a:r>
            <a:r>
              <a:rPr lang="en-US" altLang="tr-TR" sz="1800" dirty="0"/>
              <a:t>. </a:t>
            </a:r>
          </a:p>
          <a:p>
            <a:pPr marL="0" algn="just">
              <a:defRPr/>
            </a:pPr>
            <a:endParaRPr lang="en-US" altLang="tr-TR" sz="1800" dirty="0"/>
          </a:p>
          <a:p>
            <a:pPr marL="0" algn="just">
              <a:defRPr/>
            </a:pPr>
            <a:r>
              <a:rPr lang="en-US" altLang="tr-TR" sz="1800" dirty="0" err="1"/>
              <a:t>Öğrenci</a:t>
            </a:r>
            <a:r>
              <a:rPr lang="en-US" altLang="tr-TR" sz="1800" dirty="0"/>
              <a:t> </a:t>
            </a:r>
            <a:r>
              <a:rPr lang="en-US" altLang="tr-TR" sz="1800" dirty="0" err="1"/>
              <a:t>hareketliliği</a:t>
            </a:r>
            <a:r>
              <a:rPr lang="en-US" altLang="tr-TR" sz="1800" dirty="0"/>
              <a:t> 2 </a:t>
            </a:r>
            <a:r>
              <a:rPr lang="en-US" altLang="tr-TR" sz="1800" dirty="0" err="1"/>
              <a:t>şekilde</a:t>
            </a:r>
            <a:r>
              <a:rPr lang="en-US" altLang="tr-TR" sz="1800" dirty="0"/>
              <a:t> </a:t>
            </a:r>
            <a:r>
              <a:rPr lang="en-US" altLang="tr-TR" sz="1800" dirty="0" err="1"/>
              <a:t>gerçekleşebilmektedir</a:t>
            </a:r>
            <a:r>
              <a:rPr lang="en-US" altLang="tr-TR" sz="1800" dirty="0"/>
              <a:t>:</a:t>
            </a:r>
          </a:p>
          <a:p>
            <a:pPr algn="just">
              <a:buFont typeface="Wingdings" panose="05000000000000000000" pitchFamily="2" charset="2"/>
              <a:buChar char="v"/>
              <a:defRPr/>
            </a:pPr>
            <a:r>
              <a:rPr lang="en-US" altLang="tr-TR" sz="1800" dirty="0" err="1"/>
              <a:t>Öğrenim</a:t>
            </a:r>
            <a:r>
              <a:rPr lang="en-US" altLang="tr-TR" sz="1800" dirty="0"/>
              <a:t> </a:t>
            </a:r>
            <a:r>
              <a:rPr lang="en-US" altLang="tr-TR" sz="1800" dirty="0" err="1"/>
              <a:t>hareketliliği</a:t>
            </a:r>
            <a:endParaRPr lang="en-US" altLang="tr-TR" sz="1800" dirty="0"/>
          </a:p>
          <a:p>
            <a:pPr algn="just">
              <a:buFont typeface="Wingdings" panose="05000000000000000000" pitchFamily="2" charset="2"/>
              <a:buChar char="v"/>
              <a:defRPr/>
            </a:pPr>
            <a:r>
              <a:rPr lang="en-US" altLang="tr-TR" sz="1800" dirty="0" err="1"/>
              <a:t>Yerleştirme</a:t>
            </a:r>
            <a:r>
              <a:rPr lang="en-US" altLang="tr-TR" sz="1800" dirty="0"/>
              <a:t> (</a:t>
            </a:r>
            <a:r>
              <a:rPr lang="en-US" altLang="tr-TR" sz="1800" dirty="0" err="1"/>
              <a:t>staj</a:t>
            </a:r>
            <a:r>
              <a:rPr lang="en-US" altLang="tr-TR" sz="1800" dirty="0"/>
              <a:t>) </a:t>
            </a:r>
            <a:r>
              <a:rPr lang="en-US" altLang="tr-TR" sz="1800" dirty="0" err="1"/>
              <a:t>hareketliliği</a:t>
            </a:r>
            <a:endParaRPr lang="en-US" altLang="tr-TR" sz="1800" dirty="0"/>
          </a:p>
          <a:p>
            <a:pPr algn="just">
              <a:defRPr/>
            </a:pPr>
            <a:endParaRPr lang="en-US" altLang="tr-TR" sz="1800" dirty="0"/>
          </a:p>
          <a:p>
            <a:pPr algn="just">
              <a:defRPr/>
            </a:pPr>
            <a:r>
              <a:rPr lang="en-US" altLang="tr-TR" sz="1800" dirty="0" err="1"/>
              <a:t>Öğrenim</a:t>
            </a:r>
            <a:r>
              <a:rPr lang="en-US" altLang="tr-TR" sz="1800" dirty="0"/>
              <a:t> </a:t>
            </a:r>
            <a:r>
              <a:rPr lang="en-US" altLang="tr-TR" sz="1800" dirty="0" err="1"/>
              <a:t>hareketliliğinde</a:t>
            </a:r>
            <a:r>
              <a:rPr lang="en-US" altLang="tr-TR" sz="1800" dirty="0"/>
              <a:t> </a:t>
            </a:r>
            <a:r>
              <a:rPr lang="en-US" altLang="tr-TR" sz="1800" dirty="0" err="1"/>
              <a:t>asgari</a:t>
            </a:r>
            <a:r>
              <a:rPr lang="en-US" altLang="tr-TR" sz="1800" dirty="0"/>
              <a:t> </a:t>
            </a:r>
            <a:r>
              <a:rPr lang="en-US" altLang="tr-TR" sz="1800" dirty="0" err="1"/>
              <a:t>süre</a:t>
            </a:r>
            <a:r>
              <a:rPr lang="en-US" altLang="tr-TR" sz="1800" dirty="0"/>
              <a:t> 3 tam ay, </a:t>
            </a:r>
            <a:r>
              <a:rPr lang="en-US" altLang="tr-TR" sz="1800" dirty="0" err="1"/>
              <a:t>azami</a:t>
            </a:r>
            <a:r>
              <a:rPr lang="en-US" altLang="tr-TR" sz="1800" dirty="0"/>
              <a:t> </a:t>
            </a:r>
            <a:r>
              <a:rPr lang="en-US" altLang="tr-TR" sz="1800" dirty="0" err="1"/>
              <a:t>süre</a:t>
            </a:r>
            <a:r>
              <a:rPr lang="en-US" altLang="tr-TR" sz="1800" dirty="0"/>
              <a:t> 12 tam </a:t>
            </a:r>
            <a:r>
              <a:rPr lang="en-US" altLang="tr-TR" sz="1800" dirty="0" err="1"/>
              <a:t>aydır</a:t>
            </a:r>
            <a:r>
              <a:rPr lang="en-US" altLang="tr-TR" sz="1800" dirty="0"/>
              <a:t>.</a:t>
            </a:r>
          </a:p>
          <a:p>
            <a:pPr algn="just">
              <a:defRPr/>
            </a:pPr>
            <a:endParaRPr lang="en-US" altLang="tr-TR" sz="1800" dirty="0"/>
          </a:p>
          <a:p>
            <a:pPr algn="just">
              <a:defRPr/>
            </a:pPr>
            <a:r>
              <a:rPr lang="en-US" altLang="tr-TR" sz="1800" dirty="0" err="1"/>
              <a:t>Staj</a:t>
            </a:r>
            <a:r>
              <a:rPr lang="en-US" altLang="tr-TR" sz="1800" dirty="0"/>
              <a:t> </a:t>
            </a:r>
            <a:r>
              <a:rPr lang="en-US" altLang="tr-TR" sz="1800" dirty="0" err="1"/>
              <a:t>hareketliliğinde</a:t>
            </a:r>
            <a:r>
              <a:rPr lang="en-US" altLang="tr-TR" sz="1800" dirty="0"/>
              <a:t> </a:t>
            </a:r>
            <a:r>
              <a:rPr lang="en-US" altLang="tr-TR" sz="1800" dirty="0" err="1"/>
              <a:t>asgari</a:t>
            </a:r>
            <a:r>
              <a:rPr lang="en-US" altLang="tr-TR" sz="1800" dirty="0"/>
              <a:t> </a:t>
            </a:r>
            <a:r>
              <a:rPr lang="en-US" altLang="tr-TR" sz="1800" dirty="0" err="1"/>
              <a:t>süre</a:t>
            </a:r>
            <a:r>
              <a:rPr lang="en-US" altLang="tr-TR" sz="1800" dirty="0"/>
              <a:t> </a:t>
            </a:r>
            <a:r>
              <a:rPr lang="en-US" altLang="tr-TR" sz="1800" dirty="0" err="1"/>
              <a:t>lisans</a:t>
            </a:r>
            <a:r>
              <a:rPr lang="en-US" altLang="tr-TR" sz="1800" dirty="0"/>
              <a:t>, </a:t>
            </a:r>
            <a:r>
              <a:rPr lang="en-US" altLang="tr-TR" sz="1800" dirty="0" err="1"/>
              <a:t>yüksek</a:t>
            </a:r>
            <a:r>
              <a:rPr lang="en-US" altLang="tr-TR" sz="1800" dirty="0"/>
              <a:t> </a:t>
            </a:r>
            <a:r>
              <a:rPr lang="en-US" altLang="tr-TR" sz="1800" dirty="0" err="1"/>
              <a:t>lisans</a:t>
            </a:r>
            <a:r>
              <a:rPr lang="en-US" altLang="tr-TR" sz="1800" dirty="0"/>
              <a:t> </a:t>
            </a:r>
            <a:r>
              <a:rPr lang="en-US" altLang="tr-TR" sz="1800" dirty="0" err="1"/>
              <a:t>ve</a:t>
            </a:r>
            <a:r>
              <a:rPr lang="en-US" altLang="tr-TR" sz="1800" dirty="0"/>
              <a:t> </a:t>
            </a:r>
            <a:r>
              <a:rPr lang="en-US" altLang="tr-TR" sz="1800" dirty="0" err="1"/>
              <a:t>doktora</a:t>
            </a:r>
            <a:r>
              <a:rPr lang="en-US" altLang="tr-TR" sz="1800" dirty="0"/>
              <a:t> </a:t>
            </a:r>
            <a:r>
              <a:rPr lang="en-US" altLang="tr-TR" sz="1800" dirty="0" err="1"/>
              <a:t>öğrencileri</a:t>
            </a:r>
            <a:r>
              <a:rPr lang="en-US" altLang="tr-TR" sz="1800" dirty="0"/>
              <a:t> </a:t>
            </a:r>
            <a:r>
              <a:rPr lang="en-US" altLang="tr-TR" sz="1800" dirty="0" err="1"/>
              <a:t>için</a:t>
            </a:r>
            <a:r>
              <a:rPr lang="en-US" altLang="tr-TR" sz="1800" dirty="0"/>
              <a:t> 3 tam ay, </a:t>
            </a:r>
            <a:r>
              <a:rPr lang="en-US" altLang="tr-TR" sz="1800" dirty="0" err="1"/>
              <a:t>azami</a:t>
            </a:r>
            <a:r>
              <a:rPr lang="en-US" altLang="tr-TR" sz="1800" dirty="0"/>
              <a:t> </a:t>
            </a:r>
            <a:r>
              <a:rPr lang="en-US" altLang="tr-TR" sz="1800" dirty="0" err="1"/>
              <a:t>süre</a:t>
            </a:r>
            <a:r>
              <a:rPr lang="en-US" altLang="tr-TR" sz="1800" dirty="0"/>
              <a:t> 12 tam </a:t>
            </a:r>
            <a:r>
              <a:rPr lang="en-US" altLang="tr-TR" sz="1800" dirty="0" err="1"/>
              <a:t>aydır</a:t>
            </a:r>
            <a:r>
              <a:rPr lang="en-US" altLang="tr-TR" sz="1800" dirty="0"/>
              <a:t>. </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45278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ir kitabın üzerinde gözlük">
            <a:extLst>
              <a:ext uri="{FF2B5EF4-FFF2-40B4-BE49-F238E27FC236}">
                <a16:creationId xmlns:a16="http://schemas.microsoft.com/office/drawing/2014/main" id="{C3D1F69C-58EE-C34F-737D-91F7863EED7C}"/>
              </a:ext>
            </a:extLst>
          </p:cNvPr>
          <p:cNvPicPr>
            <a:picLocks noChangeAspect="1"/>
          </p:cNvPicPr>
          <p:nvPr/>
        </p:nvPicPr>
        <p:blipFill rotWithShape="1">
          <a:blip r:embed="rId2">
            <a:alphaModFix amt="50000"/>
          </a:blip>
          <a:srcRect t="13314" r="-1" b="1758"/>
          <a:stretch/>
        </p:blipFill>
        <p:spPr>
          <a:xfrm>
            <a:off x="20" y="10"/>
            <a:ext cx="12188930" cy="6857990"/>
          </a:xfrm>
          <a:prstGeom prst="rect">
            <a:avLst/>
          </a:prstGeom>
        </p:spPr>
      </p:pic>
      <p:sp>
        <p:nvSpPr>
          <p:cNvPr id="2" name="Başlık 1">
            <a:extLst>
              <a:ext uri="{FF2B5EF4-FFF2-40B4-BE49-F238E27FC236}">
                <a16:creationId xmlns:a16="http://schemas.microsoft.com/office/drawing/2014/main" id="{6ACADC5D-0DB0-8B04-16D0-BA9874AED0DC}"/>
              </a:ext>
            </a:extLst>
          </p:cNvPr>
          <p:cNvSpPr txBox="1">
            <a:spLocks noChangeArrowheads="1"/>
          </p:cNvSpPr>
          <p:nvPr/>
        </p:nvSpPr>
        <p:spPr bwMode="auto">
          <a:xfrm>
            <a:off x="1524000" y="1122363"/>
            <a:ext cx="9144000" cy="3063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algn="ctr">
              <a:lnSpc>
                <a:spcPct val="90000"/>
              </a:lnSpc>
              <a:spcBef>
                <a:spcPct val="0"/>
              </a:spcBef>
              <a:spcAft>
                <a:spcPts val="600"/>
              </a:spcAft>
              <a:buNone/>
            </a:pPr>
            <a:r>
              <a:rPr lang="en-US" altLang="tr-TR" sz="6600" b="1" dirty="0">
                <a:solidFill>
                  <a:schemeClr val="bg1"/>
                </a:solidFill>
                <a:latin typeface="+mj-lt"/>
                <a:ea typeface="+mj-ea"/>
                <a:cs typeface="+mj-cs"/>
              </a:rPr>
              <a:t>AKADEMİK KADRO</a:t>
            </a:r>
          </a:p>
        </p:txBody>
      </p:sp>
      <p:sp>
        <p:nvSpPr>
          <p:cNvPr id="1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191735DA-3BC3-92E6-1F99-B5EE72833C9B}"/>
              </a:ext>
            </a:extLst>
          </p:cNvPr>
          <p:cNvGrpSpPr/>
          <p:nvPr/>
        </p:nvGrpSpPr>
        <p:grpSpPr>
          <a:xfrm>
            <a:off x="465137" y="405605"/>
            <a:ext cx="3683000" cy="3939442"/>
            <a:chOff x="99218" y="981075"/>
            <a:chExt cx="3683000" cy="3939442"/>
          </a:xfrm>
        </p:grpSpPr>
        <p:pic>
          <p:nvPicPr>
            <p:cNvPr id="5" name="Resim 15" descr="insan yüzü, kişi, şahıs, gülümsemek, gülüş, dudak içeren bir resim&#10;&#10;Açıklama otomatik olarak oluşturuldu">
              <a:extLst>
                <a:ext uri="{FF2B5EF4-FFF2-40B4-BE49-F238E27FC236}">
                  <a16:creationId xmlns:a16="http://schemas.microsoft.com/office/drawing/2014/main" id="{37CF32F2-A9FF-4CDB-8A88-918AA93E4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37" y="981075"/>
              <a:ext cx="20875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16">
              <a:extLst>
                <a:ext uri="{FF2B5EF4-FFF2-40B4-BE49-F238E27FC236}">
                  <a16:creationId xmlns:a16="http://schemas.microsoft.com/office/drawing/2014/main" id="{D690FBA6-3A65-D7B2-8441-45642AA09CEF}"/>
                </a:ext>
              </a:extLst>
            </p:cNvPr>
            <p:cNvSpPr txBox="1">
              <a:spLocks noChangeArrowheads="1"/>
            </p:cNvSpPr>
            <p:nvPr/>
          </p:nvSpPr>
          <p:spPr bwMode="auto">
            <a:xfrm>
              <a:off x="99218" y="3289301"/>
              <a:ext cx="3683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600" b="1" dirty="0"/>
                <a:t>Prof. Dr. </a:t>
              </a:r>
              <a:r>
                <a:rPr lang="tr-TR" altLang="tr-TR" sz="1600" b="1" dirty="0" err="1"/>
                <a:t>Fehiman</a:t>
              </a:r>
              <a:r>
                <a:rPr lang="tr-TR" altLang="tr-TR" sz="1600" b="1" dirty="0"/>
                <a:t> ÇİNER</a:t>
              </a:r>
            </a:p>
            <a:p>
              <a:pPr algn="ctr"/>
              <a:endParaRPr lang="tr-TR" altLang="tr-TR" sz="1400" dirty="0"/>
            </a:p>
            <a:p>
              <a:pPr algn="ctr"/>
              <a:r>
                <a:rPr lang="tr-TR" altLang="tr-TR" sz="1400" u="sng" dirty="0"/>
                <a:t>Uzmanlık Alanı</a:t>
              </a:r>
            </a:p>
            <a:p>
              <a:pPr algn="ctr"/>
              <a:r>
                <a:rPr lang="tr-TR" altLang="tr-TR" sz="1400" dirty="0"/>
                <a:t>Su ve atıksu arıtımı, İçme suyunda doğal organik madde giderimi, Kimyasal arıtma, Endüstriyel atıksu arıtımı, İleri oksidasyon prosesleri, Yaşam döngüsü değerlendirmesi</a:t>
              </a:r>
            </a:p>
          </p:txBody>
        </p:sp>
      </p:grpSp>
      <p:grpSp>
        <p:nvGrpSpPr>
          <p:cNvPr id="7" name="Grup 6">
            <a:extLst>
              <a:ext uri="{FF2B5EF4-FFF2-40B4-BE49-F238E27FC236}">
                <a16:creationId xmlns:a16="http://schemas.microsoft.com/office/drawing/2014/main" id="{8D0E2AED-9077-1835-921D-678EFEC066F9}"/>
              </a:ext>
            </a:extLst>
          </p:cNvPr>
          <p:cNvGrpSpPr/>
          <p:nvPr/>
        </p:nvGrpSpPr>
        <p:grpSpPr>
          <a:xfrm>
            <a:off x="8043865" y="405605"/>
            <a:ext cx="3683000" cy="3508555"/>
            <a:chOff x="5102377" y="973971"/>
            <a:chExt cx="3683000" cy="3508555"/>
          </a:xfrm>
        </p:grpSpPr>
        <p:pic>
          <p:nvPicPr>
            <p:cNvPr id="8" name="Resim 14" descr="insan yüzü, giyim, kişi, şahıs, adam, insan içeren bir resim&#10;&#10;Açıklama otomatik olarak oluşturuldu">
              <a:extLst>
                <a:ext uri="{FF2B5EF4-FFF2-40B4-BE49-F238E27FC236}">
                  <a16:creationId xmlns:a16="http://schemas.microsoft.com/office/drawing/2014/main" id="{D86FDE19-0404-5E40-147F-F4050F922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3336" y="973971"/>
              <a:ext cx="202108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6">
              <a:extLst>
                <a:ext uri="{FF2B5EF4-FFF2-40B4-BE49-F238E27FC236}">
                  <a16:creationId xmlns:a16="http://schemas.microsoft.com/office/drawing/2014/main" id="{0C466F9D-1F2E-85AD-5AA8-BE7441FDF113}"/>
                </a:ext>
              </a:extLst>
            </p:cNvPr>
            <p:cNvSpPr txBox="1">
              <a:spLocks noChangeArrowheads="1"/>
            </p:cNvSpPr>
            <p:nvPr/>
          </p:nvSpPr>
          <p:spPr bwMode="auto">
            <a:xfrm>
              <a:off x="5102377" y="3282197"/>
              <a:ext cx="368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600" b="1" dirty="0"/>
                <a:t>Prof. Dr. Kenan KILIÇ</a:t>
              </a:r>
            </a:p>
            <a:p>
              <a:pPr algn="ctr"/>
              <a:endParaRPr lang="tr-TR" altLang="tr-TR" sz="1400" dirty="0"/>
            </a:p>
            <a:p>
              <a:pPr algn="ctr"/>
              <a:r>
                <a:rPr lang="tr-TR" altLang="tr-TR" sz="1400" u="sng" dirty="0"/>
                <a:t>Uzmanlık Alanı</a:t>
              </a:r>
            </a:p>
            <a:p>
              <a:pPr algn="ctr"/>
              <a:endParaRPr lang="tr-TR" altLang="tr-TR" sz="1400" dirty="0"/>
            </a:p>
            <a:p>
              <a:pPr algn="ctr"/>
              <a:r>
                <a:rPr lang="tr-TR" altLang="tr-TR" sz="1400" dirty="0"/>
                <a:t>Toprak kirliliği, Toprak fizikokimyası </a:t>
              </a:r>
            </a:p>
          </p:txBody>
        </p:sp>
      </p:grpSp>
      <p:pic>
        <p:nvPicPr>
          <p:cNvPr id="13" name="Resim 12">
            <a:extLst>
              <a:ext uri="{FF2B5EF4-FFF2-40B4-BE49-F238E27FC236}">
                <a16:creationId xmlns:a16="http://schemas.microsoft.com/office/drawing/2014/main" id="{C75D3828-699E-A4CB-7FD9-E931BFC31363}"/>
              </a:ext>
            </a:extLst>
          </p:cNvPr>
          <p:cNvPicPr>
            <a:picLocks noChangeAspect="1"/>
          </p:cNvPicPr>
          <p:nvPr/>
        </p:nvPicPr>
        <p:blipFill>
          <a:blip r:embed="rId4"/>
          <a:stretch>
            <a:fillRect/>
          </a:stretch>
        </p:blipFill>
        <p:spPr>
          <a:xfrm>
            <a:off x="246008" y="4345047"/>
            <a:ext cx="4121258" cy="2477139"/>
          </a:xfrm>
          <a:prstGeom prst="rect">
            <a:avLst/>
          </a:prstGeom>
        </p:spPr>
      </p:pic>
      <p:pic>
        <p:nvPicPr>
          <p:cNvPr id="10" name="Resim 9">
            <a:extLst>
              <a:ext uri="{FF2B5EF4-FFF2-40B4-BE49-F238E27FC236}">
                <a16:creationId xmlns:a16="http://schemas.microsoft.com/office/drawing/2014/main" id="{8CDC6FEA-A50E-EDCA-1F86-D971042E0AED}"/>
              </a:ext>
            </a:extLst>
          </p:cNvPr>
          <p:cNvPicPr>
            <a:picLocks noChangeAspect="1"/>
          </p:cNvPicPr>
          <p:nvPr/>
        </p:nvPicPr>
        <p:blipFill>
          <a:blip r:embed="rId5"/>
          <a:stretch>
            <a:fillRect/>
          </a:stretch>
        </p:blipFill>
        <p:spPr>
          <a:xfrm>
            <a:off x="7824733" y="4345046"/>
            <a:ext cx="4121259" cy="2477140"/>
          </a:xfrm>
          <a:prstGeom prst="rect">
            <a:avLst/>
          </a:prstGeom>
        </p:spPr>
      </p:pic>
    </p:spTree>
    <p:extLst>
      <p:ext uri="{BB962C8B-B14F-4D97-AF65-F5344CB8AC3E}">
        <p14:creationId xmlns:p14="http://schemas.microsoft.com/office/powerpoint/2010/main" val="2664918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A1755C76-9E47-97CB-22DF-06A08B410C77}"/>
              </a:ext>
            </a:extLst>
          </p:cNvPr>
          <p:cNvGrpSpPr/>
          <p:nvPr/>
        </p:nvGrpSpPr>
        <p:grpSpPr>
          <a:xfrm>
            <a:off x="457200" y="450849"/>
            <a:ext cx="4468813" cy="3623529"/>
            <a:chOff x="0" y="981075"/>
            <a:chExt cx="4468813" cy="3623529"/>
          </a:xfrm>
        </p:grpSpPr>
        <p:pic>
          <p:nvPicPr>
            <p:cNvPr id="5" name="Resim 10" descr="giyim, kişi, şahıs, insan yüzü, eşarp içeren bir resim&#10;&#10;Açıklama otomatik olarak oluşturuldu">
              <a:extLst>
                <a:ext uri="{FF2B5EF4-FFF2-40B4-BE49-F238E27FC236}">
                  <a16:creationId xmlns:a16="http://schemas.microsoft.com/office/drawing/2014/main" id="{5E6AE884-67C2-D726-856D-EC7E58FFE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81075"/>
              <a:ext cx="15811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a:extLst>
                <a:ext uri="{FF2B5EF4-FFF2-40B4-BE49-F238E27FC236}">
                  <a16:creationId xmlns:a16="http://schemas.microsoft.com/office/drawing/2014/main" id="{04AAA6BB-F94B-ACB0-1107-002F52ACFEE3}"/>
                </a:ext>
              </a:extLst>
            </p:cNvPr>
            <p:cNvSpPr txBox="1">
              <a:spLocks noChangeArrowheads="1"/>
            </p:cNvSpPr>
            <p:nvPr/>
          </p:nvSpPr>
          <p:spPr bwMode="auto">
            <a:xfrm>
              <a:off x="0" y="2973388"/>
              <a:ext cx="44688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600" b="1" dirty="0"/>
                <a:t>Prof. Dr. Neslihan DOĞAN SAĞLAMTİMUR</a:t>
              </a:r>
            </a:p>
            <a:p>
              <a:pPr algn="ctr"/>
              <a:endParaRPr lang="tr-TR" altLang="tr-TR" sz="1400" dirty="0"/>
            </a:p>
            <a:p>
              <a:pPr algn="ctr"/>
              <a:r>
                <a:rPr lang="tr-TR" altLang="tr-TR" sz="1400" u="sng" dirty="0"/>
                <a:t>Uzmanlık Alanı</a:t>
              </a:r>
            </a:p>
            <a:p>
              <a:pPr algn="ctr"/>
              <a:endParaRPr lang="tr-TR" altLang="tr-TR" sz="1400" u="sng" dirty="0"/>
            </a:p>
            <a:p>
              <a:pPr algn="ctr"/>
              <a:r>
                <a:rPr lang="tr-TR" altLang="tr-TR" sz="1400" dirty="0"/>
                <a:t>Akıllı teknolojiler, Yeniden kullanım, Atık teknolojileri, Su kirliliği, Çevresel toksikolojisi, Ötrofikasyon</a:t>
              </a:r>
            </a:p>
            <a:p>
              <a:pPr algn="ctr"/>
              <a:endParaRPr lang="tr-TR" altLang="tr-TR" sz="1400" dirty="0"/>
            </a:p>
          </p:txBody>
        </p:sp>
      </p:grpSp>
      <p:grpSp>
        <p:nvGrpSpPr>
          <p:cNvPr id="7" name="Grup 6">
            <a:extLst>
              <a:ext uri="{FF2B5EF4-FFF2-40B4-BE49-F238E27FC236}">
                <a16:creationId xmlns:a16="http://schemas.microsoft.com/office/drawing/2014/main" id="{9363AF17-9ED1-6786-069F-CEB45680437E}"/>
              </a:ext>
            </a:extLst>
          </p:cNvPr>
          <p:cNvGrpSpPr/>
          <p:nvPr/>
        </p:nvGrpSpPr>
        <p:grpSpPr>
          <a:xfrm>
            <a:off x="7953326" y="450849"/>
            <a:ext cx="3683000" cy="3838971"/>
            <a:chOff x="5407822" y="981076"/>
            <a:chExt cx="3683000" cy="3838971"/>
          </a:xfrm>
        </p:grpSpPr>
        <p:pic>
          <p:nvPicPr>
            <p:cNvPr id="8" name="Resim 3" descr="kişi, şahıs, insan yüzü, alın, adam, insan içeren bir resim&#10;&#10;Açıklama otomatik olarak oluşturuldu">
              <a:extLst>
                <a:ext uri="{FF2B5EF4-FFF2-40B4-BE49-F238E27FC236}">
                  <a16:creationId xmlns:a16="http://schemas.microsoft.com/office/drawing/2014/main" id="{957728C3-6D1D-C2CE-625D-D1E47E9FB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8" y="981076"/>
              <a:ext cx="18176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17">
              <a:extLst>
                <a:ext uri="{FF2B5EF4-FFF2-40B4-BE49-F238E27FC236}">
                  <a16:creationId xmlns:a16="http://schemas.microsoft.com/office/drawing/2014/main" id="{EFE04BD4-4D43-0E75-446D-FA14E8CE1222}"/>
                </a:ext>
              </a:extLst>
            </p:cNvPr>
            <p:cNvSpPr txBox="1">
              <a:spLocks noChangeArrowheads="1"/>
            </p:cNvSpPr>
            <p:nvPr/>
          </p:nvSpPr>
          <p:spPr bwMode="auto">
            <a:xfrm>
              <a:off x="5407822" y="2973388"/>
              <a:ext cx="36830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600" b="1" dirty="0"/>
                <a:t>Prof. Dr. Bilal TUNÇSİPER</a:t>
              </a:r>
            </a:p>
            <a:p>
              <a:pPr algn="ctr"/>
              <a:endParaRPr lang="tr-TR" altLang="tr-TR" sz="1400" dirty="0"/>
            </a:p>
            <a:p>
              <a:pPr algn="ctr"/>
              <a:r>
                <a:rPr lang="tr-TR" altLang="tr-TR" sz="1400" u="sng" dirty="0"/>
                <a:t>Uzmanlık Alanı</a:t>
              </a:r>
            </a:p>
            <a:p>
              <a:pPr algn="ctr"/>
              <a:endParaRPr lang="tr-TR" altLang="tr-TR" sz="1400" u="sng" dirty="0"/>
            </a:p>
            <a:p>
              <a:pPr algn="ctr"/>
              <a:r>
                <a:rPr lang="tr-TR" altLang="tr-TR" sz="1400" dirty="0"/>
                <a:t>Su ve atıksu arıtımı, Katı atıkların kontrolü ve yönetimi, Biyolojik atıksu arıtma sistemlerinin tasarımı</a:t>
              </a:r>
            </a:p>
            <a:p>
              <a:pPr algn="ctr"/>
              <a:endParaRPr lang="tr-TR" altLang="tr-TR" sz="1400" dirty="0"/>
            </a:p>
          </p:txBody>
        </p:sp>
      </p:grpSp>
      <p:pic>
        <p:nvPicPr>
          <p:cNvPr id="3" name="Resim 2">
            <a:extLst>
              <a:ext uri="{FF2B5EF4-FFF2-40B4-BE49-F238E27FC236}">
                <a16:creationId xmlns:a16="http://schemas.microsoft.com/office/drawing/2014/main" id="{9B3CC76D-4DFC-465A-F1D3-54330D30340E}"/>
              </a:ext>
            </a:extLst>
          </p:cNvPr>
          <p:cNvPicPr>
            <a:picLocks noChangeAspect="1"/>
          </p:cNvPicPr>
          <p:nvPr/>
        </p:nvPicPr>
        <p:blipFill>
          <a:blip r:embed="rId4"/>
          <a:stretch>
            <a:fillRect/>
          </a:stretch>
        </p:blipFill>
        <p:spPr>
          <a:xfrm>
            <a:off x="7778826" y="4289820"/>
            <a:ext cx="4032000" cy="2423490"/>
          </a:xfrm>
          <a:prstGeom prst="rect">
            <a:avLst/>
          </a:prstGeom>
        </p:spPr>
      </p:pic>
      <p:pic>
        <p:nvPicPr>
          <p:cNvPr id="11" name="Resim 10">
            <a:extLst>
              <a:ext uri="{FF2B5EF4-FFF2-40B4-BE49-F238E27FC236}">
                <a16:creationId xmlns:a16="http://schemas.microsoft.com/office/drawing/2014/main" id="{0B77C2DA-74D0-B5C9-2A08-059047124EE9}"/>
              </a:ext>
            </a:extLst>
          </p:cNvPr>
          <p:cNvPicPr>
            <a:picLocks noChangeAspect="1"/>
          </p:cNvPicPr>
          <p:nvPr/>
        </p:nvPicPr>
        <p:blipFill>
          <a:blip r:embed="rId5"/>
          <a:stretch>
            <a:fillRect/>
          </a:stretch>
        </p:blipFill>
        <p:spPr>
          <a:xfrm>
            <a:off x="675606" y="4289820"/>
            <a:ext cx="4032000" cy="2423490"/>
          </a:xfrm>
          <a:prstGeom prst="rect">
            <a:avLst/>
          </a:prstGeom>
        </p:spPr>
      </p:pic>
    </p:spTree>
    <p:extLst>
      <p:ext uri="{BB962C8B-B14F-4D97-AF65-F5344CB8AC3E}">
        <p14:creationId xmlns:p14="http://schemas.microsoft.com/office/powerpoint/2010/main" val="1707946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5A8EEF8-FED5-C0D8-3F20-D98E1F54F53C}"/>
              </a:ext>
            </a:extLst>
          </p:cNvPr>
          <p:cNvSpPr>
            <a:spLocks noGrp="1" noChangeArrowheads="1"/>
          </p:cNvSpPr>
          <p:nvPr>
            <p:ph type="dt" sz="quarter" idx="10"/>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C5514B-0A20-4850-B8FD-8049D4387D6F}" type="datetime1">
              <a:rPr lang="tr-TR" altLang="tr-TR" smtClean="0">
                <a:solidFill>
                  <a:srgbClr val="FFFFFF"/>
                </a:solidFill>
              </a:rPr>
              <a:pPr/>
              <a:t>24.07.2023</a:t>
            </a:fld>
            <a:endParaRPr lang="tr-TR" altLang="tr-TR">
              <a:solidFill>
                <a:srgbClr val="FFFFFF"/>
              </a:solidFill>
            </a:endParaRPr>
          </a:p>
        </p:txBody>
      </p:sp>
      <p:grpSp>
        <p:nvGrpSpPr>
          <p:cNvPr id="4" name="Grup 3">
            <a:extLst>
              <a:ext uri="{FF2B5EF4-FFF2-40B4-BE49-F238E27FC236}">
                <a16:creationId xmlns:a16="http://schemas.microsoft.com/office/drawing/2014/main" id="{2676382B-6427-3B83-B29E-48BF1FCB29FA}"/>
              </a:ext>
            </a:extLst>
          </p:cNvPr>
          <p:cNvGrpSpPr/>
          <p:nvPr/>
        </p:nvGrpSpPr>
        <p:grpSpPr>
          <a:xfrm>
            <a:off x="8051801" y="403845"/>
            <a:ext cx="3683000" cy="3897833"/>
            <a:chOff x="57150" y="973972"/>
            <a:chExt cx="3683000" cy="3897833"/>
          </a:xfrm>
        </p:grpSpPr>
        <p:pic>
          <p:nvPicPr>
            <p:cNvPr id="5" name="Resim 4" descr="kişi, şahıs, insan yüzü, gülümsemek, gülüş, siyah beyaz içeren bir resim&#10;&#10;Açıklama otomatik olarak oluşturuldu">
              <a:extLst>
                <a:ext uri="{FF2B5EF4-FFF2-40B4-BE49-F238E27FC236}">
                  <a16:creationId xmlns:a16="http://schemas.microsoft.com/office/drawing/2014/main" id="{D4419F0F-8717-18DD-01BB-6582F8C9CA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46" y="973972"/>
              <a:ext cx="1817688"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a:extLst>
                <a:ext uri="{FF2B5EF4-FFF2-40B4-BE49-F238E27FC236}">
                  <a16:creationId xmlns:a16="http://schemas.microsoft.com/office/drawing/2014/main" id="{0810745B-EEA8-89E7-E327-782473AAA70E}"/>
                </a:ext>
              </a:extLst>
            </p:cNvPr>
            <p:cNvSpPr txBox="1">
              <a:spLocks noChangeArrowheads="1"/>
            </p:cNvSpPr>
            <p:nvPr/>
          </p:nvSpPr>
          <p:spPr bwMode="auto">
            <a:xfrm>
              <a:off x="57150" y="3025146"/>
              <a:ext cx="36830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600" b="1" dirty="0"/>
                <a:t>Prof. Dr. Sevgi DEMİREL</a:t>
              </a:r>
            </a:p>
            <a:p>
              <a:pPr algn="ctr"/>
              <a:endParaRPr lang="tr-TR" altLang="tr-TR" sz="1400" dirty="0"/>
            </a:p>
            <a:p>
              <a:pPr algn="ctr"/>
              <a:r>
                <a:rPr lang="tr-TR" altLang="tr-TR" sz="1400" u="sng" dirty="0"/>
                <a:t>Uzmanlık Alanı</a:t>
              </a:r>
            </a:p>
            <a:p>
              <a:pPr algn="ctr"/>
              <a:endParaRPr lang="tr-TR" altLang="tr-TR" sz="1400" u="sng" dirty="0"/>
            </a:p>
            <a:p>
              <a:pPr algn="ctr"/>
              <a:r>
                <a:rPr lang="tr-TR" altLang="tr-TR" sz="1400" dirty="0"/>
                <a:t>İçme suyu arıtma, Atıksu arıtma,</a:t>
              </a:r>
            </a:p>
            <a:p>
              <a:pPr algn="ctr"/>
              <a:r>
                <a:rPr lang="tr-TR" altLang="tr-TR" sz="1400" dirty="0"/>
                <a:t>Biyokütleden metan ve hidrojen üretim teknolojileri</a:t>
              </a:r>
            </a:p>
            <a:p>
              <a:pPr algn="ctr"/>
              <a:endParaRPr lang="tr-TR" altLang="tr-TR" sz="1400" dirty="0"/>
            </a:p>
          </p:txBody>
        </p:sp>
      </p:grpSp>
      <p:grpSp>
        <p:nvGrpSpPr>
          <p:cNvPr id="7" name="Grup 6">
            <a:extLst>
              <a:ext uri="{FF2B5EF4-FFF2-40B4-BE49-F238E27FC236}">
                <a16:creationId xmlns:a16="http://schemas.microsoft.com/office/drawing/2014/main" id="{1641C6D3-1DA5-83D7-9611-2E54FB0DFC5A}"/>
              </a:ext>
            </a:extLst>
          </p:cNvPr>
          <p:cNvGrpSpPr/>
          <p:nvPr/>
        </p:nvGrpSpPr>
        <p:grpSpPr>
          <a:xfrm>
            <a:off x="457199" y="403845"/>
            <a:ext cx="3683000" cy="3893899"/>
            <a:chOff x="5252295" y="981074"/>
            <a:chExt cx="3683000" cy="3893899"/>
          </a:xfrm>
        </p:grpSpPr>
        <p:pic>
          <p:nvPicPr>
            <p:cNvPr id="8" name="Resim 12" descr="insan yüzü, kişi, şahıs, giyim, dudak içeren bir resim&#10;&#10;Açıklama otomatik olarak oluşturuldu">
              <a:extLst>
                <a:ext uri="{FF2B5EF4-FFF2-40B4-BE49-F238E27FC236}">
                  <a16:creationId xmlns:a16="http://schemas.microsoft.com/office/drawing/2014/main" id="{49A97A69-6EE0-D8DF-F011-E5EC56C20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219" y="981074"/>
              <a:ext cx="1817688" cy="204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6">
              <a:extLst>
                <a:ext uri="{FF2B5EF4-FFF2-40B4-BE49-F238E27FC236}">
                  <a16:creationId xmlns:a16="http://schemas.microsoft.com/office/drawing/2014/main" id="{FE54F146-C876-FDE6-CE03-20040B967127}"/>
                </a:ext>
              </a:extLst>
            </p:cNvPr>
            <p:cNvSpPr txBox="1">
              <a:spLocks noChangeArrowheads="1"/>
            </p:cNvSpPr>
            <p:nvPr/>
          </p:nvSpPr>
          <p:spPr bwMode="auto">
            <a:xfrm>
              <a:off x="5252295" y="3028314"/>
              <a:ext cx="36830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600" b="1" dirty="0"/>
                <a:t>Prof. Dr. Selma YAŞAR KORKANÇ</a:t>
              </a:r>
            </a:p>
            <a:p>
              <a:pPr algn="ctr"/>
              <a:endParaRPr lang="tr-TR" altLang="tr-TR" sz="1400" dirty="0"/>
            </a:p>
            <a:p>
              <a:pPr algn="ctr"/>
              <a:r>
                <a:rPr lang="tr-TR" altLang="tr-TR" sz="1400" u="sng" dirty="0"/>
                <a:t>Uzmanlık Alanı</a:t>
              </a:r>
            </a:p>
            <a:p>
              <a:pPr algn="ctr"/>
              <a:endParaRPr lang="tr-TR" altLang="tr-TR" sz="1400" u="sng" dirty="0"/>
            </a:p>
            <a:p>
              <a:pPr algn="ctr"/>
              <a:r>
                <a:rPr lang="tr-TR" altLang="tr-TR" sz="1400" dirty="0"/>
                <a:t>Havza yönetimi, Toprak ve</a:t>
              </a:r>
            </a:p>
            <a:p>
              <a:pPr algn="ctr"/>
              <a:r>
                <a:rPr lang="tr-TR" altLang="tr-TR" sz="1400" dirty="0"/>
                <a:t>su koruma, Arazi kullanımı sorunları,</a:t>
              </a:r>
            </a:p>
            <a:p>
              <a:pPr algn="ctr"/>
              <a:r>
                <a:rPr lang="tr-TR" altLang="tr-TR" sz="1400" dirty="0"/>
                <a:t>Arazi ıslahı</a:t>
              </a:r>
            </a:p>
            <a:p>
              <a:pPr algn="ctr"/>
              <a:endParaRPr lang="tr-TR" altLang="tr-TR" sz="1400" dirty="0"/>
            </a:p>
          </p:txBody>
        </p:sp>
      </p:grpSp>
      <p:pic>
        <p:nvPicPr>
          <p:cNvPr id="11" name="Resim 10">
            <a:extLst>
              <a:ext uri="{FF2B5EF4-FFF2-40B4-BE49-F238E27FC236}">
                <a16:creationId xmlns:a16="http://schemas.microsoft.com/office/drawing/2014/main" id="{410A7BD6-4EC4-0E96-747B-1B8EFFC941E6}"/>
              </a:ext>
            </a:extLst>
          </p:cNvPr>
          <p:cNvPicPr>
            <a:picLocks noChangeAspect="1"/>
          </p:cNvPicPr>
          <p:nvPr/>
        </p:nvPicPr>
        <p:blipFill>
          <a:blip r:embed="rId4"/>
          <a:stretch>
            <a:fillRect/>
          </a:stretch>
        </p:blipFill>
        <p:spPr>
          <a:xfrm>
            <a:off x="408803" y="4297744"/>
            <a:ext cx="4006895" cy="2408400"/>
          </a:xfrm>
          <a:prstGeom prst="rect">
            <a:avLst/>
          </a:prstGeom>
        </p:spPr>
      </p:pic>
      <p:pic>
        <p:nvPicPr>
          <p:cNvPr id="10" name="Resim 9">
            <a:extLst>
              <a:ext uri="{FF2B5EF4-FFF2-40B4-BE49-F238E27FC236}">
                <a16:creationId xmlns:a16="http://schemas.microsoft.com/office/drawing/2014/main" id="{9EB2F96A-EBE2-1035-4132-3058506BC0DE}"/>
              </a:ext>
            </a:extLst>
          </p:cNvPr>
          <p:cNvPicPr>
            <a:picLocks noChangeAspect="1"/>
          </p:cNvPicPr>
          <p:nvPr/>
        </p:nvPicPr>
        <p:blipFill>
          <a:blip r:embed="rId5"/>
          <a:stretch>
            <a:fillRect/>
          </a:stretch>
        </p:blipFill>
        <p:spPr>
          <a:xfrm>
            <a:off x="7776304" y="4297743"/>
            <a:ext cx="4006896" cy="2408401"/>
          </a:xfrm>
          <a:prstGeom prst="rect">
            <a:avLst/>
          </a:prstGeom>
        </p:spPr>
      </p:pic>
    </p:spTree>
    <p:extLst>
      <p:ext uri="{BB962C8B-B14F-4D97-AF65-F5344CB8AC3E}">
        <p14:creationId xmlns:p14="http://schemas.microsoft.com/office/powerpoint/2010/main" val="110002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C1E24E9-FD0F-82A6-0E30-A6D4B03653F8}"/>
              </a:ext>
            </a:extLst>
          </p:cNvPr>
          <p:cNvSpPr>
            <a:spLocks noGrp="1" noChangeArrowheads="1"/>
          </p:cNvSpPr>
          <p:nvPr>
            <p:ph type="dt" sz="quarter" idx="10"/>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884953-0AA1-4A8E-9961-F055135AFA26}" type="datetime1">
              <a:rPr lang="tr-TR" altLang="tr-TR" smtClean="0">
                <a:solidFill>
                  <a:srgbClr val="FFFFFF"/>
                </a:solidFill>
              </a:rPr>
              <a:pPr/>
              <a:t>24.07.2023</a:t>
            </a:fld>
            <a:endParaRPr lang="tr-TR" altLang="tr-TR">
              <a:solidFill>
                <a:srgbClr val="FFFFFF"/>
              </a:solidFill>
            </a:endParaRPr>
          </a:p>
        </p:txBody>
      </p:sp>
      <p:grpSp>
        <p:nvGrpSpPr>
          <p:cNvPr id="4" name="Grup 3">
            <a:extLst>
              <a:ext uri="{FF2B5EF4-FFF2-40B4-BE49-F238E27FC236}">
                <a16:creationId xmlns:a16="http://schemas.microsoft.com/office/drawing/2014/main" id="{5BF7694A-F37E-57F6-9782-009BFD33B1CE}"/>
              </a:ext>
            </a:extLst>
          </p:cNvPr>
          <p:cNvGrpSpPr/>
          <p:nvPr/>
        </p:nvGrpSpPr>
        <p:grpSpPr>
          <a:xfrm>
            <a:off x="7759701" y="423910"/>
            <a:ext cx="3683000" cy="4321912"/>
            <a:chOff x="5230020" y="981074"/>
            <a:chExt cx="3683000" cy="4321912"/>
          </a:xfrm>
        </p:grpSpPr>
        <p:pic>
          <p:nvPicPr>
            <p:cNvPr id="5" name="Resim 6" descr="giyim, kişi, şahıs, insan yüzü, yaka içeren bir resim&#10;&#10;Açıklama otomatik olarak oluşturuldu">
              <a:extLst>
                <a:ext uri="{FF2B5EF4-FFF2-40B4-BE49-F238E27FC236}">
                  <a16:creationId xmlns:a16="http://schemas.microsoft.com/office/drawing/2014/main" id="{E7D9E5F7-9741-B512-A94E-57C96A339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1" y="981074"/>
              <a:ext cx="19129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9">
              <a:extLst>
                <a:ext uri="{FF2B5EF4-FFF2-40B4-BE49-F238E27FC236}">
                  <a16:creationId xmlns:a16="http://schemas.microsoft.com/office/drawing/2014/main" id="{FD3DA3BA-177C-6713-4B22-44361F7B6C7F}"/>
                </a:ext>
              </a:extLst>
            </p:cNvPr>
            <p:cNvSpPr txBox="1">
              <a:spLocks noChangeArrowheads="1"/>
            </p:cNvSpPr>
            <p:nvPr/>
          </p:nvSpPr>
          <p:spPr bwMode="auto">
            <a:xfrm>
              <a:off x="5230020" y="3240883"/>
              <a:ext cx="3683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600" b="1" dirty="0"/>
                <a:t>Doç. Dr. Ece </a:t>
              </a:r>
              <a:r>
                <a:rPr lang="tr-TR" altLang="tr-TR" sz="1600" b="1" dirty="0" err="1"/>
                <a:t>Ümmü</a:t>
              </a:r>
              <a:r>
                <a:rPr lang="tr-TR" altLang="tr-TR" sz="1600" b="1" dirty="0"/>
                <a:t> DEVECİ</a:t>
              </a:r>
            </a:p>
            <a:p>
              <a:pPr algn="ctr"/>
              <a:endParaRPr lang="tr-TR" altLang="tr-TR" sz="1400" dirty="0"/>
            </a:p>
            <a:p>
              <a:pPr algn="ctr"/>
              <a:r>
                <a:rPr lang="tr-TR" altLang="tr-TR" sz="1400" u="sng" dirty="0"/>
                <a:t>Uzmanlık Alanı</a:t>
              </a:r>
            </a:p>
            <a:p>
              <a:pPr algn="ctr"/>
              <a:r>
                <a:rPr lang="tr-TR" altLang="tr-TR" sz="1400" dirty="0"/>
                <a:t>Atık yönetimi, Sıfır atık, Sürdürülebilirlik, Özel atık yönetimi, Kaynak geri kazanımı, Çevre biyoteknolojisi, </a:t>
              </a:r>
              <a:r>
                <a:rPr lang="tr-TR" altLang="tr-TR" sz="1400" dirty="0" err="1"/>
                <a:t>Fungal</a:t>
              </a:r>
              <a:r>
                <a:rPr lang="tr-TR" altLang="tr-TR" sz="1400" dirty="0"/>
                <a:t> biyoteknoloji, Katma değerli ürün üretimi, Atıksu arıtımı, </a:t>
              </a:r>
              <a:r>
                <a:rPr lang="tr-TR" altLang="tr-TR" sz="1400" dirty="0" err="1"/>
                <a:t>Nütrient</a:t>
              </a:r>
              <a:r>
                <a:rPr lang="tr-TR" altLang="tr-TR" sz="1400" dirty="0"/>
                <a:t> geri kazanımı, Önişlem prosesleri, </a:t>
              </a:r>
              <a:r>
                <a:rPr lang="tr-TR" altLang="tr-TR" sz="1400" dirty="0" err="1"/>
                <a:t>Biyoprosesler</a:t>
              </a:r>
              <a:r>
                <a:rPr lang="tr-TR" altLang="tr-TR" sz="1400" dirty="0"/>
                <a:t>, İleri oksidasyon</a:t>
              </a:r>
            </a:p>
          </p:txBody>
        </p:sp>
      </p:grpSp>
      <p:grpSp>
        <p:nvGrpSpPr>
          <p:cNvPr id="7" name="Grup 6">
            <a:extLst>
              <a:ext uri="{FF2B5EF4-FFF2-40B4-BE49-F238E27FC236}">
                <a16:creationId xmlns:a16="http://schemas.microsoft.com/office/drawing/2014/main" id="{8E95718A-69FE-B0CC-9627-A92A38747937}"/>
              </a:ext>
            </a:extLst>
          </p:cNvPr>
          <p:cNvGrpSpPr/>
          <p:nvPr/>
        </p:nvGrpSpPr>
        <p:grpSpPr>
          <a:xfrm>
            <a:off x="499746" y="423910"/>
            <a:ext cx="4182108" cy="6297565"/>
            <a:chOff x="-86835" y="981075"/>
            <a:chExt cx="4182108" cy="6297565"/>
          </a:xfrm>
        </p:grpSpPr>
        <p:pic>
          <p:nvPicPr>
            <p:cNvPr id="8" name="Resim 3" descr="kişi, şahıs, insan yüzü, gülümsemek, gülüş, giyim içeren bir resim&#10;&#10;Açıklama otomatik olarak oluşturuldu">
              <a:extLst>
                <a:ext uri="{FF2B5EF4-FFF2-40B4-BE49-F238E27FC236}">
                  <a16:creationId xmlns:a16="http://schemas.microsoft.com/office/drawing/2014/main" id="{8A827DD3-31CF-58D7-4E92-9B3023994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89" y="981075"/>
              <a:ext cx="20494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7">
              <a:extLst>
                <a:ext uri="{FF2B5EF4-FFF2-40B4-BE49-F238E27FC236}">
                  <a16:creationId xmlns:a16="http://schemas.microsoft.com/office/drawing/2014/main" id="{7B728070-35A4-839F-DAF7-027B2615DF01}"/>
                </a:ext>
              </a:extLst>
            </p:cNvPr>
            <p:cNvSpPr txBox="1">
              <a:spLocks noChangeArrowheads="1"/>
            </p:cNvSpPr>
            <p:nvPr/>
          </p:nvSpPr>
          <p:spPr bwMode="auto">
            <a:xfrm>
              <a:off x="162720" y="3240883"/>
              <a:ext cx="3683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600" b="1" dirty="0"/>
                <a:t>Doç. Dr. Öznur Begüm GÖKÇEK</a:t>
              </a:r>
            </a:p>
            <a:p>
              <a:pPr algn="ctr"/>
              <a:endParaRPr lang="tr-TR" altLang="tr-TR" sz="1400" dirty="0"/>
            </a:p>
            <a:p>
              <a:pPr algn="ctr"/>
              <a:r>
                <a:rPr lang="tr-TR" altLang="tr-TR" sz="1400" u="sng" dirty="0"/>
                <a:t>Uzmanlık Alanı</a:t>
              </a:r>
            </a:p>
            <a:p>
              <a:pPr algn="ctr"/>
              <a:endParaRPr lang="tr-TR" altLang="tr-TR" sz="1400" dirty="0"/>
            </a:p>
            <a:p>
              <a:pPr algn="ctr"/>
              <a:r>
                <a:rPr lang="tr-TR" altLang="tr-TR" sz="1400" dirty="0"/>
                <a:t>Anaerobik arıtım teknolojileri, Biyokütleden enerji üretimi, Atık azaltımı, Temiz üretim teknolojileri </a:t>
              </a:r>
            </a:p>
          </p:txBody>
        </p:sp>
        <p:graphicFrame>
          <p:nvGraphicFramePr>
            <p:cNvPr id="10" name="Grafik 9">
              <a:extLst>
                <a:ext uri="{FF2B5EF4-FFF2-40B4-BE49-F238E27FC236}">
                  <a16:creationId xmlns:a16="http://schemas.microsoft.com/office/drawing/2014/main" id="{532C0228-5DB7-6D21-B1A1-BCDB5F3186AA}"/>
                </a:ext>
              </a:extLst>
            </p:cNvPr>
            <p:cNvGraphicFramePr>
              <a:graphicFrameLocks/>
            </p:cNvGraphicFramePr>
            <p:nvPr>
              <p:extLst>
                <p:ext uri="{D42A27DB-BD31-4B8C-83A1-F6EECF244321}">
                  <p14:modId xmlns:p14="http://schemas.microsoft.com/office/powerpoint/2010/main" val="3095985984"/>
                </p:ext>
              </p:extLst>
            </p:nvPr>
          </p:nvGraphicFramePr>
          <p:xfrm>
            <a:off x="-86835" y="4872099"/>
            <a:ext cx="4182108" cy="2406541"/>
          </p:xfrm>
          <a:graphic>
            <a:graphicData uri="http://schemas.openxmlformats.org/drawingml/2006/chart">
              <c:chart xmlns:c="http://schemas.openxmlformats.org/drawingml/2006/chart" xmlns:r="http://schemas.openxmlformats.org/officeDocument/2006/relationships" r:id="rId4"/>
            </a:graphicData>
          </a:graphic>
        </p:graphicFrame>
      </p:grpSp>
      <p:pic>
        <p:nvPicPr>
          <p:cNvPr id="11" name="Resim 10">
            <a:extLst>
              <a:ext uri="{FF2B5EF4-FFF2-40B4-BE49-F238E27FC236}">
                <a16:creationId xmlns:a16="http://schemas.microsoft.com/office/drawing/2014/main" id="{7A110E2F-D31F-4011-79BE-40D455F087E9}"/>
              </a:ext>
            </a:extLst>
          </p:cNvPr>
          <p:cNvPicPr>
            <a:picLocks noChangeAspect="1"/>
          </p:cNvPicPr>
          <p:nvPr/>
        </p:nvPicPr>
        <p:blipFill>
          <a:blip r:embed="rId5"/>
          <a:stretch>
            <a:fillRect/>
          </a:stretch>
        </p:blipFill>
        <p:spPr>
          <a:xfrm>
            <a:off x="7846627" y="4745822"/>
            <a:ext cx="3509148" cy="2020790"/>
          </a:xfrm>
          <a:prstGeom prst="rect">
            <a:avLst/>
          </a:prstGeom>
        </p:spPr>
      </p:pic>
    </p:spTree>
    <p:extLst>
      <p:ext uri="{BB962C8B-B14F-4D97-AF65-F5344CB8AC3E}">
        <p14:creationId xmlns:p14="http://schemas.microsoft.com/office/powerpoint/2010/main" val="345084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CAE2856C-08F2-48F8-D04D-CC58413E9FFC}"/>
              </a:ext>
            </a:extLst>
          </p:cNvPr>
          <p:cNvGrpSpPr/>
          <p:nvPr/>
        </p:nvGrpSpPr>
        <p:grpSpPr>
          <a:xfrm>
            <a:off x="0" y="418367"/>
            <a:ext cx="5047762" cy="4378723"/>
            <a:chOff x="-551179" y="981075"/>
            <a:chExt cx="5047762" cy="4378723"/>
          </a:xfrm>
        </p:grpSpPr>
        <p:pic>
          <p:nvPicPr>
            <p:cNvPr id="5" name="Resim 4" descr="insan yüzü, giyim, kişi, şahıs, adam, insan içeren bir resim&#10;&#10;Açıklama otomatik olarak oluşturuldu">
              <a:extLst>
                <a:ext uri="{FF2B5EF4-FFF2-40B4-BE49-F238E27FC236}">
                  <a16:creationId xmlns:a16="http://schemas.microsoft.com/office/drawing/2014/main" id="{8F085DDB-41D1-BB43-34BE-06512F5F1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981075"/>
              <a:ext cx="18954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9">
              <a:extLst>
                <a:ext uri="{FF2B5EF4-FFF2-40B4-BE49-F238E27FC236}">
                  <a16:creationId xmlns:a16="http://schemas.microsoft.com/office/drawing/2014/main" id="{D4DC2DF9-CD3F-0E16-528A-CC893FF4DB10}"/>
                </a:ext>
              </a:extLst>
            </p:cNvPr>
            <p:cNvSpPr txBox="1">
              <a:spLocks noChangeArrowheads="1"/>
            </p:cNvSpPr>
            <p:nvPr/>
          </p:nvSpPr>
          <p:spPr bwMode="auto">
            <a:xfrm>
              <a:off x="-551179" y="3513139"/>
              <a:ext cx="504776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600" b="1" dirty="0"/>
                <a:t>Dr. Öğr. Üyesi Hamdi MURATÇOBANOĞLU</a:t>
              </a:r>
            </a:p>
            <a:p>
              <a:pPr algn="ctr"/>
              <a:endParaRPr lang="tr-TR" altLang="tr-TR" sz="1400" dirty="0"/>
            </a:p>
            <a:p>
              <a:pPr algn="ctr"/>
              <a:r>
                <a:rPr lang="tr-TR" altLang="tr-TR" sz="1400" u="sng" dirty="0"/>
                <a:t>Uzmanlık Alanı</a:t>
              </a:r>
            </a:p>
            <a:p>
              <a:pPr algn="ctr"/>
              <a:endParaRPr lang="tr-TR" altLang="tr-TR" sz="1400" u="sng" dirty="0"/>
            </a:p>
            <a:p>
              <a:pPr algn="ctr"/>
              <a:r>
                <a:rPr lang="tr-TR" altLang="tr-TR" sz="1400" dirty="0"/>
                <a:t>Çevre teknolojileri, Anaerobik prosesler</a:t>
              </a:r>
            </a:p>
            <a:p>
              <a:pPr algn="ctr"/>
              <a:r>
                <a:rPr lang="tr-TR" altLang="tr-TR" sz="1400" dirty="0"/>
                <a:t>Yenilenebilir enerji</a:t>
              </a:r>
            </a:p>
            <a:p>
              <a:pPr algn="ctr"/>
              <a:endParaRPr lang="tr-TR" altLang="tr-TR" sz="1400" u="sng" dirty="0"/>
            </a:p>
            <a:p>
              <a:pPr algn="ctr"/>
              <a:endParaRPr lang="tr-TR" altLang="tr-TR" sz="1400" dirty="0"/>
            </a:p>
          </p:txBody>
        </p:sp>
      </p:grpSp>
      <p:grpSp>
        <p:nvGrpSpPr>
          <p:cNvPr id="7" name="Grup 6">
            <a:extLst>
              <a:ext uri="{FF2B5EF4-FFF2-40B4-BE49-F238E27FC236}">
                <a16:creationId xmlns:a16="http://schemas.microsoft.com/office/drawing/2014/main" id="{4F212A35-CFC3-B285-8B52-8B8CE43CAF47}"/>
              </a:ext>
            </a:extLst>
          </p:cNvPr>
          <p:cNvGrpSpPr/>
          <p:nvPr/>
        </p:nvGrpSpPr>
        <p:grpSpPr>
          <a:xfrm>
            <a:off x="7957822" y="418367"/>
            <a:ext cx="3683000" cy="4378723"/>
            <a:chOff x="5461000" y="981074"/>
            <a:chExt cx="3683000" cy="4378723"/>
          </a:xfrm>
        </p:grpSpPr>
        <p:pic>
          <p:nvPicPr>
            <p:cNvPr id="8" name="Resim 7" descr="insan yüzü, kişi, şahıs, portre, adam, insan içeren bir resim&#10;&#10;Açıklama otomatik olarak oluşturuldu">
              <a:extLst>
                <a:ext uri="{FF2B5EF4-FFF2-40B4-BE49-F238E27FC236}">
                  <a16:creationId xmlns:a16="http://schemas.microsoft.com/office/drawing/2014/main" id="{00158342-6E79-7F4A-D7A5-AA8AC6891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439" y="981074"/>
              <a:ext cx="18954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10">
              <a:extLst>
                <a:ext uri="{FF2B5EF4-FFF2-40B4-BE49-F238E27FC236}">
                  <a16:creationId xmlns:a16="http://schemas.microsoft.com/office/drawing/2014/main" id="{F489E2E6-4969-FDBB-D0C0-1C6345E32E9D}"/>
                </a:ext>
              </a:extLst>
            </p:cNvPr>
            <p:cNvSpPr txBox="1">
              <a:spLocks noChangeArrowheads="1"/>
            </p:cNvSpPr>
            <p:nvPr/>
          </p:nvSpPr>
          <p:spPr bwMode="auto">
            <a:xfrm>
              <a:off x="5461000" y="3513138"/>
              <a:ext cx="36830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600" b="1" dirty="0"/>
                <a:t>Arş. Gör. Kemal ULUSOY</a:t>
              </a:r>
            </a:p>
            <a:p>
              <a:pPr algn="ctr"/>
              <a:endParaRPr lang="tr-TR" altLang="tr-TR" sz="1400" dirty="0"/>
            </a:p>
            <a:p>
              <a:pPr algn="ctr"/>
              <a:r>
                <a:rPr lang="tr-TR" altLang="tr-TR" sz="1400" u="sng" dirty="0"/>
                <a:t>Uzmanlık Alanı</a:t>
              </a:r>
            </a:p>
            <a:p>
              <a:pPr algn="ctr"/>
              <a:endParaRPr lang="tr-TR" altLang="tr-TR" sz="1400" u="sng" dirty="0"/>
            </a:p>
            <a:p>
              <a:pPr algn="ctr"/>
              <a:r>
                <a:rPr lang="tr-TR" altLang="tr-TR" sz="1400" dirty="0"/>
                <a:t>Hava kalitesi, Hava kirliliği ve kontrolü</a:t>
              </a:r>
            </a:p>
            <a:p>
              <a:pPr algn="ctr"/>
              <a:r>
                <a:rPr lang="tr-TR" altLang="tr-TR" sz="1400" dirty="0"/>
                <a:t>Akıllı çevre teknolojileri</a:t>
              </a:r>
            </a:p>
            <a:p>
              <a:pPr algn="ctr"/>
              <a:endParaRPr lang="tr-TR" altLang="tr-TR" sz="1400" u="sng" dirty="0"/>
            </a:p>
            <a:p>
              <a:pPr algn="ctr"/>
              <a:endParaRPr lang="tr-TR" altLang="tr-TR" sz="1400" dirty="0"/>
            </a:p>
          </p:txBody>
        </p:sp>
      </p:grpSp>
      <p:pic>
        <p:nvPicPr>
          <p:cNvPr id="18" name="Resim 17">
            <a:extLst>
              <a:ext uri="{FF2B5EF4-FFF2-40B4-BE49-F238E27FC236}">
                <a16:creationId xmlns:a16="http://schemas.microsoft.com/office/drawing/2014/main" id="{25BF5175-6C5B-A6F8-A44F-868534F8ACEB}"/>
              </a:ext>
            </a:extLst>
          </p:cNvPr>
          <p:cNvPicPr>
            <a:picLocks noChangeAspect="1"/>
          </p:cNvPicPr>
          <p:nvPr/>
        </p:nvPicPr>
        <p:blipFill>
          <a:blip r:embed="rId4"/>
          <a:stretch>
            <a:fillRect/>
          </a:stretch>
        </p:blipFill>
        <p:spPr>
          <a:xfrm>
            <a:off x="7631556" y="4388386"/>
            <a:ext cx="4009266" cy="2409825"/>
          </a:xfrm>
          <a:prstGeom prst="rect">
            <a:avLst/>
          </a:prstGeom>
        </p:spPr>
      </p:pic>
      <p:pic>
        <p:nvPicPr>
          <p:cNvPr id="20" name="Resim 19">
            <a:extLst>
              <a:ext uri="{FF2B5EF4-FFF2-40B4-BE49-F238E27FC236}">
                <a16:creationId xmlns:a16="http://schemas.microsoft.com/office/drawing/2014/main" id="{C0FA9B1E-26ED-37A0-4255-DE4749DF3277}"/>
              </a:ext>
            </a:extLst>
          </p:cNvPr>
          <p:cNvPicPr>
            <a:picLocks noChangeAspect="1"/>
          </p:cNvPicPr>
          <p:nvPr/>
        </p:nvPicPr>
        <p:blipFill>
          <a:blip r:embed="rId5"/>
          <a:stretch>
            <a:fillRect/>
          </a:stretch>
        </p:blipFill>
        <p:spPr>
          <a:xfrm>
            <a:off x="551178" y="4388386"/>
            <a:ext cx="4009266" cy="2409825"/>
          </a:xfrm>
          <a:prstGeom prst="rect">
            <a:avLst/>
          </a:prstGeom>
        </p:spPr>
      </p:pic>
    </p:spTree>
    <p:extLst>
      <p:ext uri="{BB962C8B-B14F-4D97-AF65-F5344CB8AC3E}">
        <p14:creationId xmlns:p14="http://schemas.microsoft.com/office/powerpoint/2010/main" val="3709742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073185-905E-36F3-7399-23DBF2DEA6D9}"/>
              </a:ext>
            </a:extLst>
          </p:cNvPr>
          <p:cNvSpPr txBox="1"/>
          <p:nvPr/>
        </p:nvSpPr>
        <p:spPr>
          <a:xfrm>
            <a:off x="704209" y="635069"/>
            <a:ext cx="4509236" cy="113913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1"/>
                </a:solidFill>
                <a:ea typeface="+mj-ea"/>
                <a:cs typeface="+mj-cs"/>
              </a:rPr>
              <a:t>BÖLÜM ETKİNLİKLERİ</a:t>
            </a:r>
          </a:p>
        </p:txBody>
      </p:sp>
      <p:sp>
        <p:nvSpPr>
          <p:cNvPr id="3" name="Metin kutusu 2">
            <a:extLst>
              <a:ext uri="{FF2B5EF4-FFF2-40B4-BE49-F238E27FC236}">
                <a16:creationId xmlns:a16="http://schemas.microsoft.com/office/drawing/2014/main" id="{81C5E8F7-8FC1-406F-B1CF-F1B456E7B75F}"/>
              </a:ext>
            </a:extLst>
          </p:cNvPr>
          <p:cNvSpPr txBox="1"/>
          <p:nvPr/>
        </p:nvSpPr>
        <p:spPr>
          <a:xfrm>
            <a:off x="720992" y="1941362"/>
            <a:ext cx="4492454" cy="241909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a:t>ICETEM</a:t>
            </a:r>
            <a:r>
              <a:rPr lang="tr-TR" dirty="0"/>
              <a:t> ULUSLARARASI KONFERANS SERİSİ</a:t>
            </a: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SIFIR ATIK ÇALIŞTAYI</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PROJE TOPLANTILARI (</a:t>
            </a:r>
            <a:r>
              <a:rPr lang="en-US" dirty="0" err="1"/>
              <a:t>Tübitak</a:t>
            </a:r>
            <a:r>
              <a:rPr lang="en-US" dirty="0"/>
              <a:t> 1001 </a:t>
            </a:r>
            <a:r>
              <a:rPr lang="en-US" dirty="0" err="1"/>
              <a:t>kapanış</a:t>
            </a:r>
            <a:r>
              <a:rPr lang="en-US" dirty="0"/>
              <a:t> </a:t>
            </a:r>
            <a:r>
              <a:rPr lang="en-US" dirty="0" err="1"/>
              <a:t>toplantısı</a:t>
            </a:r>
            <a:r>
              <a:rPr lang="en-US" dirty="0"/>
              <a:t> </a:t>
            </a:r>
            <a:r>
              <a:rPr lang="en-US" dirty="0" err="1"/>
              <a:t>Niğde</a:t>
            </a:r>
            <a:r>
              <a:rPr lang="en-US" dirty="0"/>
              <a:t> </a:t>
            </a:r>
            <a:r>
              <a:rPr lang="en-US" dirty="0" err="1"/>
              <a:t>ili</a:t>
            </a:r>
            <a:r>
              <a:rPr lang="en-US" dirty="0"/>
              <a:t> </a:t>
            </a:r>
            <a:r>
              <a:rPr lang="en-US" dirty="0" err="1"/>
              <a:t>paydaşlarıyla</a:t>
            </a:r>
            <a:r>
              <a:rPr lang="en-US" dirty="0"/>
              <a:t>)</a:t>
            </a:r>
          </a:p>
        </p:txBody>
      </p:sp>
      <p:sp>
        <p:nvSpPr>
          <p:cNvPr id="29" name="Oval 2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Resim 6" descr="iç mekan, duvar, mobilya, giyim içeren bir resim&#10;&#10;Açıklama otomatik olarak oluşturuldu">
            <a:extLst>
              <a:ext uri="{FF2B5EF4-FFF2-40B4-BE49-F238E27FC236}">
                <a16:creationId xmlns:a16="http://schemas.microsoft.com/office/drawing/2014/main" id="{3E7FAEC2-1A86-C625-0CDB-0E631639528D}"/>
              </a:ext>
            </a:extLst>
          </p:cNvPr>
          <p:cNvPicPr>
            <a:picLocks noChangeAspect="1"/>
          </p:cNvPicPr>
          <p:nvPr/>
        </p:nvPicPr>
        <p:blipFill rotWithShape="1">
          <a:blip r:embed="rId2">
            <a:extLst>
              <a:ext uri="{28A0092B-C50C-407E-A947-70E740481C1C}">
                <a14:useLocalDpi xmlns:a14="http://schemas.microsoft.com/office/drawing/2010/main" val="0"/>
              </a:ext>
            </a:extLst>
          </a:blip>
          <a:srcRect r="-2" b="-2"/>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8" name="Freeform: Shape 3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2">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Resim 4" descr="iç mekan, mobilya, duvar, ofis binası içeren bir resim&#10;&#10;Açıklama otomatik olarak oluşturuldu">
            <a:extLst>
              <a:ext uri="{FF2B5EF4-FFF2-40B4-BE49-F238E27FC236}">
                <a16:creationId xmlns:a16="http://schemas.microsoft.com/office/drawing/2014/main" id="{1779F5C2-3CB4-FC38-8F5D-7A0DCD275AA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3" name="Resim 12" descr="giyim, kişi, şahıs, bina, grup içeren bir resim&#10;&#10;Açıklama otomatik olarak oluşturuldu">
            <a:extLst>
              <a:ext uri="{FF2B5EF4-FFF2-40B4-BE49-F238E27FC236}">
                <a16:creationId xmlns:a16="http://schemas.microsoft.com/office/drawing/2014/main" id="{E48598D9-FFE2-C632-E9C9-35E3E789F983}"/>
              </a:ext>
            </a:extLst>
          </p:cNvPr>
          <p:cNvPicPr>
            <a:picLocks noChangeAspect="1"/>
          </p:cNvPicPr>
          <p:nvPr/>
        </p:nvPicPr>
        <p:blipFill rotWithShape="1">
          <a:blip r:embed="rId4">
            <a:extLst>
              <a:ext uri="{28A0092B-C50C-407E-A947-70E740481C1C}">
                <a14:useLocalDpi xmlns:a14="http://schemas.microsoft.com/office/drawing/2010/main" val="0"/>
              </a:ext>
            </a:extLst>
          </a:blip>
          <a:srcRect l="10356" r="10046" b="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40" name="Freeform: Shape 34">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Resim 8" descr="tiyatro, kişi, şahıs, icra sanatları merkezi, iç mekan içeren bir resim&#10;&#10;Açıklama otomatik olarak oluşturuldu">
            <a:extLst>
              <a:ext uri="{FF2B5EF4-FFF2-40B4-BE49-F238E27FC236}">
                <a16:creationId xmlns:a16="http://schemas.microsoft.com/office/drawing/2014/main" id="{EB03EE2F-0272-E4D1-63CD-D4C343603394}"/>
              </a:ext>
            </a:extLst>
          </p:cNvPr>
          <p:cNvPicPr>
            <a:picLocks noChangeAspect="1"/>
          </p:cNvPicPr>
          <p:nvPr/>
        </p:nvPicPr>
        <p:blipFill rotWithShape="1">
          <a:blip r:embed="rId5">
            <a:extLst>
              <a:ext uri="{28A0092B-C50C-407E-A947-70E740481C1C}">
                <a14:useLocalDpi xmlns:a14="http://schemas.microsoft.com/office/drawing/2010/main" val="0"/>
              </a:ext>
            </a:extLst>
          </a:blip>
          <a:srcRect t="12883" r="5" b="7916"/>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37" name="Freeform: Shape 36">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Resim 10" descr="iç mekan, tiyatro, giyim, aşama içeren bir resim&#10;&#10;Açıklama otomatik olarak oluşturuldu">
            <a:extLst>
              <a:ext uri="{FF2B5EF4-FFF2-40B4-BE49-F238E27FC236}">
                <a16:creationId xmlns:a16="http://schemas.microsoft.com/office/drawing/2014/main" id="{483A5B34-8B25-5049-80B2-52A5F6434110}"/>
              </a:ext>
            </a:extLst>
          </p:cNvPr>
          <p:cNvPicPr>
            <a:picLocks noChangeAspect="1"/>
          </p:cNvPicPr>
          <p:nvPr/>
        </p:nvPicPr>
        <p:blipFill rotWithShape="1">
          <a:blip r:embed="rId6">
            <a:extLst>
              <a:ext uri="{28A0092B-C50C-407E-A947-70E740481C1C}">
                <a14:useLocalDpi xmlns:a14="http://schemas.microsoft.com/office/drawing/2010/main" val="0"/>
              </a:ext>
            </a:extLst>
          </a:blip>
          <a:srcRect l="5478" r="16692" b="-4"/>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208817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B63204F-66E3-312B-678E-46C2969ADDED}"/>
              </a:ext>
            </a:extLst>
          </p:cNvPr>
          <p:cNvSpPr txBox="1">
            <a:spLocks/>
          </p:cNvSpPr>
          <p:nvPr/>
        </p:nvSpPr>
        <p:spPr>
          <a:xfrm>
            <a:off x="1255058" y="5462010"/>
            <a:ext cx="9681882" cy="73988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altLang="tr-TR" sz="2000" b="1" i="1" kern="1200" dirty="0" err="1">
                <a:solidFill>
                  <a:schemeClr val="tx1">
                    <a:lumMod val="85000"/>
                    <a:lumOff val="15000"/>
                  </a:schemeClr>
                </a:solidFill>
                <a:latin typeface="+mj-lt"/>
                <a:ea typeface="+mj-ea"/>
                <a:cs typeface="+mj-cs"/>
              </a:rPr>
              <a:t>Dinlediğiniz</a:t>
            </a:r>
            <a:r>
              <a:rPr lang="en-US" altLang="tr-TR" sz="2000" b="1" i="1" kern="1200" dirty="0">
                <a:solidFill>
                  <a:schemeClr val="tx1">
                    <a:lumMod val="85000"/>
                    <a:lumOff val="15000"/>
                  </a:schemeClr>
                </a:solidFill>
                <a:latin typeface="+mj-lt"/>
                <a:ea typeface="+mj-ea"/>
                <a:cs typeface="+mj-cs"/>
              </a:rPr>
              <a:t> </a:t>
            </a:r>
            <a:r>
              <a:rPr lang="en-US" altLang="tr-TR" sz="2000" b="1" i="1" kern="1200" dirty="0" err="1">
                <a:solidFill>
                  <a:schemeClr val="tx1">
                    <a:lumMod val="85000"/>
                    <a:lumOff val="15000"/>
                  </a:schemeClr>
                </a:solidFill>
                <a:latin typeface="+mj-lt"/>
                <a:ea typeface="+mj-ea"/>
                <a:cs typeface="+mj-cs"/>
              </a:rPr>
              <a:t>için</a:t>
            </a:r>
            <a:r>
              <a:rPr lang="en-US" altLang="tr-TR" sz="2000" b="1" i="1" kern="1200" dirty="0">
                <a:solidFill>
                  <a:schemeClr val="tx1">
                    <a:lumMod val="85000"/>
                    <a:lumOff val="15000"/>
                  </a:schemeClr>
                </a:solidFill>
                <a:latin typeface="+mj-lt"/>
                <a:ea typeface="+mj-ea"/>
                <a:cs typeface="+mj-cs"/>
              </a:rPr>
              <a:t> </a:t>
            </a:r>
            <a:r>
              <a:rPr lang="en-US" altLang="tr-TR" sz="2000" b="1" i="1" kern="1200" dirty="0" err="1">
                <a:solidFill>
                  <a:schemeClr val="tx1">
                    <a:lumMod val="85000"/>
                    <a:lumOff val="15000"/>
                  </a:schemeClr>
                </a:solidFill>
                <a:latin typeface="+mj-lt"/>
                <a:ea typeface="+mj-ea"/>
                <a:cs typeface="+mj-cs"/>
              </a:rPr>
              <a:t>teşekkürler</a:t>
            </a:r>
            <a:r>
              <a:rPr lang="tr-TR" altLang="tr-TR" sz="2000" b="1" i="1" kern="1200" dirty="0">
                <a:solidFill>
                  <a:schemeClr val="tx1">
                    <a:lumMod val="85000"/>
                    <a:lumOff val="15000"/>
                  </a:schemeClr>
                </a:solidFill>
                <a:latin typeface="+mj-lt"/>
                <a:ea typeface="+mj-ea"/>
                <a:cs typeface="+mj-cs"/>
              </a:rPr>
              <a:t>!</a:t>
            </a:r>
            <a:br>
              <a:rPr lang="en-US" altLang="tr-TR" sz="2000" b="1" i="1" kern="1200" dirty="0">
                <a:solidFill>
                  <a:schemeClr val="tx1">
                    <a:lumMod val="85000"/>
                    <a:lumOff val="15000"/>
                  </a:schemeClr>
                </a:solidFill>
                <a:latin typeface="+mj-lt"/>
                <a:ea typeface="+mj-ea"/>
                <a:cs typeface="+mj-cs"/>
              </a:rPr>
            </a:br>
            <a:r>
              <a:rPr lang="en-US" altLang="tr-TR" sz="2000" b="1" i="1" kern="1200" dirty="0" err="1">
                <a:solidFill>
                  <a:schemeClr val="tx1">
                    <a:lumMod val="85000"/>
                    <a:lumOff val="15000"/>
                  </a:schemeClr>
                </a:solidFill>
                <a:latin typeface="+mj-lt"/>
                <a:ea typeface="+mj-ea"/>
                <a:cs typeface="+mj-cs"/>
              </a:rPr>
              <a:t>Sorularınız</a:t>
            </a:r>
            <a:r>
              <a:rPr lang="en-US" altLang="tr-TR" sz="2000" b="1" i="1" kern="1200" dirty="0">
                <a:solidFill>
                  <a:schemeClr val="tx1">
                    <a:lumMod val="85000"/>
                    <a:lumOff val="15000"/>
                  </a:schemeClr>
                </a:solidFill>
                <a:latin typeface="+mj-lt"/>
                <a:ea typeface="+mj-ea"/>
                <a:cs typeface="+mj-cs"/>
              </a:rPr>
              <a:t> </a:t>
            </a:r>
            <a:r>
              <a:rPr lang="en-US" altLang="tr-TR" sz="2000" b="1" i="1" kern="1200" dirty="0" err="1">
                <a:solidFill>
                  <a:schemeClr val="tx1">
                    <a:lumMod val="85000"/>
                    <a:lumOff val="15000"/>
                  </a:schemeClr>
                </a:solidFill>
                <a:latin typeface="+mj-lt"/>
                <a:ea typeface="+mj-ea"/>
                <a:cs typeface="+mj-cs"/>
              </a:rPr>
              <a:t>için</a:t>
            </a:r>
            <a:r>
              <a:rPr lang="en-US" altLang="tr-TR" sz="2000" b="1" i="1" kern="1200" dirty="0">
                <a:solidFill>
                  <a:schemeClr val="tx1">
                    <a:lumMod val="85000"/>
                    <a:lumOff val="15000"/>
                  </a:schemeClr>
                </a:solidFill>
                <a:latin typeface="+mj-lt"/>
                <a:ea typeface="+mj-ea"/>
                <a:cs typeface="+mj-cs"/>
              </a:rPr>
              <a:t>: kemalulusoy@ohu.edu.tr</a:t>
            </a:r>
            <a:br>
              <a:rPr lang="en-US" altLang="tr-TR" sz="2000" b="1" i="1" kern="1200" dirty="0">
                <a:solidFill>
                  <a:schemeClr val="tx1">
                    <a:lumMod val="85000"/>
                    <a:lumOff val="15000"/>
                  </a:schemeClr>
                </a:solidFill>
                <a:latin typeface="+mj-lt"/>
                <a:ea typeface="+mj-ea"/>
                <a:cs typeface="+mj-cs"/>
              </a:rPr>
            </a:br>
            <a:endParaRPr lang="en-US" altLang="tr-TR" sz="2000" b="1" i="1" kern="1200" dirty="0">
              <a:solidFill>
                <a:schemeClr val="tx1">
                  <a:lumMod val="85000"/>
                  <a:lumOff val="15000"/>
                </a:schemeClr>
              </a:solidFill>
              <a:latin typeface="+mj-lt"/>
              <a:ea typeface="+mj-ea"/>
              <a:cs typeface="+mj-cs"/>
            </a:endParaRPr>
          </a:p>
        </p:txBody>
      </p:sp>
      <p:pic>
        <p:nvPicPr>
          <p:cNvPr id="4" name="Resim 1">
            <a:extLst>
              <a:ext uri="{FF2B5EF4-FFF2-40B4-BE49-F238E27FC236}">
                <a16:creationId xmlns:a16="http://schemas.microsoft.com/office/drawing/2014/main" id="{928125A9-1D89-FD90-9390-803BE67DD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23087" y="1026050"/>
            <a:ext cx="10945825" cy="3331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15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293F9B-599E-4871-A414-757225FA3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17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B2788496-B6DD-4E5B-93AD-FBBF7E7F6301}"/>
              </a:ext>
            </a:extLst>
          </p:cNvPr>
          <p:cNvSpPr txBox="1">
            <a:spLocks/>
          </p:cNvSpPr>
          <p:nvPr/>
        </p:nvSpPr>
        <p:spPr>
          <a:xfrm>
            <a:off x="838200" y="565739"/>
            <a:ext cx="10515600" cy="1124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tr-TR" b="1" kern="1200" dirty="0">
                <a:solidFill>
                  <a:schemeClr val="bg1"/>
                </a:solidFill>
                <a:latin typeface="+mn-lt"/>
                <a:ea typeface="+mj-ea"/>
                <a:cs typeface="+mj-cs"/>
              </a:rPr>
              <a:t>ÇEVRE MÜHENDİSİ KİMDİR?</a:t>
            </a:r>
          </a:p>
        </p:txBody>
      </p:sp>
      <p:grpSp>
        <p:nvGrpSpPr>
          <p:cNvPr id="12" name="Graphic 190">
            <a:extLst>
              <a:ext uri="{FF2B5EF4-FFF2-40B4-BE49-F238E27FC236}">
                <a16:creationId xmlns:a16="http://schemas.microsoft.com/office/drawing/2014/main" id="{53883AA7-7F86-41F8-A1D8-06E9886E76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36528"/>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FC80ACB6-0FE0-4F10-998D-2E8D46375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C2903D5-FF18-4A00-8E9F-9335FCF1E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71A8B53C-ED2D-4081-AC0C-F87A9D4B3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10480" y="681042"/>
            <a:ext cx="1562428" cy="1493465"/>
            <a:chOff x="3121343" y="4864099"/>
            <a:chExt cx="2085971" cy="1993901"/>
          </a:xfrm>
          <a:solidFill>
            <a:schemeClr val="bg1"/>
          </a:solidFill>
        </p:grpSpPr>
        <p:sp>
          <p:nvSpPr>
            <p:cNvPr id="17" name="Freeform: Shape 16">
              <a:extLst>
                <a:ext uri="{FF2B5EF4-FFF2-40B4-BE49-F238E27FC236}">
                  <a16:creationId xmlns:a16="http://schemas.microsoft.com/office/drawing/2014/main" id="{E2C7D52B-9C2A-4BDB-89DC-A89BDB9F8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Freeform: Shape 17">
              <a:extLst>
                <a:ext uri="{FF2B5EF4-FFF2-40B4-BE49-F238E27FC236}">
                  <a16:creationId xmlns:a16="http://schemas.microsoft.com/office/drawing/2014/main" id="{C4B951A6-4FAF-4CBA-B55F-3AAD55758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9" name="Freeform: Shape 18">
              <a:extLst>
                <a:ext uri="{FF2B5EF4-FFF2-40B4-BE49-F238E27FC236}">
                  <a16:creationId xmlns:a16="http://schemas.microsoft.com/office/drawing/2014/main" id="{FC4DABFE-3395-46F4-95C0-CA58332AA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0" name="Freeform: Shape 19">
              <a:extLst>
                <a:ext uri="{FF2B5EF4-FFF2-40B4-BE49-F238E27FC236}">
                  <a16:creationId xmlns:a16="http://schemas.microsoft.com/office/drawing/2014/main" id="{782225D9-CC2C-4D45-B90F-5EC7DD265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Freeform: Shape 20">
              <a:extLst>
                <a:ext uri="{FF2B5EF4-FFF2-40B4-BE49-F238E27FC236}">
                  <a16:creationId xmlns:a16="http://schemas.microsoft.com/office/drawing/2014/main" id="{DDC31B28-21ED-494B-BA30-31CD8F9CD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2" name="Freeform: Shape 21">
              <a:extLst>
                <a:ext uri="{FF2B5EF4-FFF2-40B4-BE49-F238E27FC236}">
                  <a16:creationId xmlns:a16="http://schemas.microsoft.com/office/drawing/2014/main" id="{9BD8A01F-C2B9-47B6-977F-15E31A8C1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3" name="Freeform: Shape 22">
              <a:extLst>
                <a:ext uri="{FF2B5EF4-FFF2-40B4-BE49-F238E27FC236}">
                  <a16:creationId xmlns:a16="http://schemas.microsoft.com/office/drawing/2014/main" id="{5D562CCF-082E-4E33-BC25-3C2F3CB26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Freeform: Shape 23">
              <a:extLst>
                <a:ext uri="{FF2B5EF4-FFF2-40B4-BE49-F238E27FC236}">
                  <a16:creationId xmlns:a16="http://schemas.microsoft.com/office/drawing/2014/main" id="{A91A36DF-6DC9-4C5F-A16E-BC6DC8429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Freeform: Shape 24">
              <a:extLst>
                <a:ext uri="{FF2B5EF4-FFF2-40B4-BE49-F238E27FC236}">
                  <a16:creationId xmlns:a16="http://schemas.microsoft.com/office/drawing/2014/main" id="{0DEF31D0-A584-489A-B972-966367742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6" name="Freeform: Shape 25">
              <a:extLst>
                <a:ext uri="{FF2B5EF4-FFF2-40B4-BE49-F238E27FC236}">
                  <a16:creationId xmlns:a16="http://schemas.microsoft.com/office/drawing/2014/main" id="{2706B7B1-0776-4349-9782-39E4AD4ED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Freeform: Shape 26">
              <a:extLst>
                <a:ext uri="{FF2B5EF4-FFF2-40B4-BE49-F238E27FC236}">
                  <a16:creationId xmlns:a16="http://schemas.microsoft.com/office/drawing/2014/main" id="{7ECC02B0-321C-499C-AB67-2DE74D4DED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8" name="Freeform: Shape 27">
              <a:extLst>
                <a:ext uri="{FF2B5EF4-FFF2-40B4-BE49-F238E27FC236}">
                  <a16:creationId xmlns:a16="http://schemas.microsoft.com/office/drawing/2014/main" id="{F5B3F392-AC23-49B8-A36A-D93B0BD76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 name="Freeform: Shape 28">
              <a:extLst>
                <a:ext uri="{FF2B5EF4-FFF2-40B4-BE49-F238E27FC236}">
                  <a16:creationId xmlns:a16="http://schemas.microsoft.com/office/drawing/2014/main" id="{1A72EA58-66EE-4BA2-923C-2B66CFC42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aphicFrame>
        <p:nvGraphicFramePr>
          <p:cNvPr id="3" name="İçerik Yer Tutucusu 1">
            <a:extLst>
              <a:ext uri="{FF2B5EF4-FFF2-40B4-BE49-F238E27FC236}">
                <a16:creationId xmlns:a16="http://schemas.microsoft.com/office/drawing/2014/main" id="{A21E21A6-C0DA-0F54-E486-88B0D09A46B2}"/>
              </a:ext>
            </a:extLst>
          </p:cNvPr>
          <p:cNvGraphicFramePr>
            <a:graphicFrameLocks/>
          </p:cNvGraphicFramePr>
          <p:nvPr>
            <p:extLst>
              <p:ext uri="{D42A27DB-BD31-4B8C-83A1-F6EECF244321}">
                <p14:modId xmlns:p14="http://schemas.microsoft.com/office/powerpoint/2010/main" val="2519693380"/>
              </p:ext>
            </p:extLst>
          </p:nvPr>
        </p:nvGraphicFramePr>
        <p:xfrm>
          <a:off x="567950" y="2639965"/>
          <a:ext cx="10995518" cy="3536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90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C0F72C-6CB9-AD50-FB0B-2758425C7F7B}"/>
              </a:ext>
            </a:extLst>
          </p:cNvPr>
          <p:cNvSpPr txBox="1">
            <a:spLocks/>
          </p:cNvSpPr>
          <p:nvPr/>
        </p:nvSpPr>
        <p:spPr>
          <a:xfrm>
            <a:off x="1065212" y="302418"/>
            <a:ext cx="8229600" cy="5319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800" b="1" dirty="0">
                <a:latin typeface="+mn-lt"/>
                <a:ea typeface="+mn-ea"/>
                <a:cs typeface="+mn-cs"/>
              </a:rPr>
              <a:t>ÇEVRE MÜHENDİSİ NERELERDE ÇALIŞIR?</a:t>
            </a:r>
          </a:p>
        </p:txBody>
      </p:sp>
      <p:grpSp>
        <p:nvGrpSpPr>
          <p:cNvPr id="49" name="Grup 48">
            <a:extLst>
              <a:ext uri="{FF2B5EF4-FFF2-40B4-BE49-F238E27FC236}">
                <a16:creationId xmlns:a16="http://schemas.microsoft.com/office/drawing/2014/main" id="{F6391227-CC58-1D32-F789-52127FBFCF9B}"/>
              </a:ext>
            </a:extLst>
          </p:cNvPr>
          <p:cNvGrpSpPr/>
          <p:nvPr/>
        </p:nvGrpSpPr>
        <p:grpSpPr>
          <a:xfrm>
            <a:off x="1427162" y="903287"/>
            <a:ext cx="9337675" cy="5051425"/>
            <a:chOff x="26988" y="1322388"/>
            <a:chExt cx="9337675" cy="5051425"/>
          </a:xfrm>
        </p:grpSpPr>
        <p:grpSp>
          <p:nvGrpSpPr>
            <p:cNvPr id="34" name="Group 59">
              <a:extLst>
                <a:ext uri="{FF2B5EF4-FFF2-40B4-BE49-F238E27FC236}">
                  <a16:creationId xmlns:a16="http://schemas.microsoft.com/office/drawing/2014/main" id="{37951623-DF36-A1F0-AD40-ECEBDDF513A5}"/>
                </a:ext>
              </a:extLst>
            </p:cNvPr>
            <p:cNvGrpSpPr>
              <a:grpSpLocks/>
            </p:cNvGrpSpPr>
            <p:nvPr/>
          </p:nvGrpSpPr>
          <p:grpSpPr bwMode="auto">
            <a:xfrm>
              <a:off x="26988" y="3176588"/>
              <a:ext cx="3100387" cy="973137"/>
              <a:chOff x="272" y="3209"/>
              <a:chExt cx="1486" cy="613"/>
            </a:xfrm>
          </p:grpSpPr>
          <p:sp>
            <p:nvSpPr>
              <p:cNvPr id="35" name="Oval 60">
                <a:extLst>
                  <a:ext uri="{FF2B5EF4-FFF2-40B4-BE49-F238E27FC236}">
                    <a16:creationId xmlns:a16="http://schemas.microsoft.com/office/drawing/2014/main" id="{9B392FD9-1E07-2307-7C0E-C6429195A7D4}"/>
                  </a:ext>
                </a:extLst>
              </p:cNvPr>
              <p:cNvSpPr>
                <a:spLocks noChangeArrowheads="1"/>
              </p:cNvSpPr>
              <p:nvPr/>
            </p:nvSpPr>
            <p:spPr bwMode="auto">
              <a:xfrm rot="19798647">
                <a:off x="272" y="3209"/>
                <a:ext cx="1293" cy="613"/>
              </a:xfrm>
              <a:prstGeom prst="ellipse">
                <a:avLst/>
              </a:prstGeom>
              <a:solidFill>
                <a:schemeClr val="bg1"/>
              </a:solidFill>
              <a:ln w="57150" algn="ctr">
                <a:solidFill>
                  <a:srgbClr val="FF6600"/>
                </a:solidFill>
                <a:round/>
                <a:headEnd/>
                <a:tailEnd/>
              </a:ln>
            </p:spPr>
            <p:txBody>
              <a:bodyPr wrap="none" anchor="ctr"/>
              <a:lstStyle>
                <a:lvl1pPr marL="342900" indent="-342900">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0"/>
                  </a:spcBef>
                  <a:buFont typeface="Wingdings" panose="05000000000000000000" pitchFamily="2" charset="2"/>
                  <a:buAutoNum type="arabicPeriod" startAt="19"/>
                </a:pPr>
                <a:endParaRPr lang="tr-TR" altLang="tr-TR" sz="1800">
                  <a:solidFill>
                    <a:schemeClr val="tx1"/>
                  </a:solidFill>
                  <a:latin typeface="Gill Sans MT" panose="020B0502020104020203" pitchFamily="34" charset="0"/>
                </a:endParaRPr>
              </a:p>
            </p:txBody>
          </p:sp>
          <p:sp>
            <p:nvSpPr>
              <p:cNvPr id="36" name="Text Box 61">
                <a:extLst>
                  <a:ext uri="{FF2B5EF4-FFF2-40B4-BE49-F238E27FC236}">
                    <a16:creationId xmlns:a16="http://schemas.microsoft.com/office/drawing/2014/main" id="{6D107AFE-9002-DD31-F710-D44E0B5D77C5}"/>
                  </a:ext>
                </a:extLst>
              </p:cNvPr>
              <p:cNvSpPr txBox="1">
                <a:spLocks noChangeArrowheads="1"/>
              </p:cNvSpPr>
              <p:nvPr/>
            </p:nvSpPr>
            <p:spPr bwMode="auto">
              <a:xfrm rot="-1801353">
                <a:off x="397" y="3250"/>
                <a:ext cx="136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50000"/>
                  </a:spcBef>
                  <a:buFont typeface="Wingdings" panose="05000000000000000000" pitchFamily="2" charset="2"/>
                  <a:buNone/>
                </a:pPr>
                <a:r>
                  <a:rPr lang="tr-TR" altLang="tr-TR" sz="1600" b="1" dirty="0">
                    <a:latin typeface="Arial" panose="020B0604020202020204" pitchFamily="34" charset="0"/>
                  </a:rPr>
                  <a:t>KATI ATIK DEPOLAMA TESİSLERİ</a:t>
                </a:r>
              </a:p>
            </p:txBody>
          </p:sp>
        </p:grpSp>
        <p:grpSp>
          <p:nvGrpSpPr>
            <p:cNvPr id="48" name="Grup 47">
              <a:extLst>
                <a:ext uri="{FF2B5EF4-FFF2-40B4-BE49-F238E27FC236}">
                  <a16:creationId xmlns:a16="http://schemas.microsoft.com/office/drawing/2014/main" id="{6E7A4B18-FB2D-4EF6-76FC-5AA41EBDE576}"/>
                </a:ext>
              </a:extLst>
            </p:cNvPr>
            <p:cNvGrpSpPr/>
            <p:nvPr/>
          </p:nvGrpSpPr>
          <p:grpSpPr>
            <a:xfrm>
              <a:off x="198438" y="1322388"/>
              <a:ext cx="9166225" cy="5051425"/>
              <a:chOff x="198438" y="1322388"/>
              <a:chExt cx="9166225" cy="5051425"/>
            </a:xfrm>
          </p:grpSpPr>
          <p:grpSp>
            <p:nvGrpSpPr>
              <p:cNvPr id="3" name="Group 13">
                <a:extLst>
                  <a:ext uri="{FF2B5EF4-FFF2-40B4-BE49-F238E27FC236}">
                    <a16:creationId xmlns:a16="http://schemas.microsoft.com/office/drawing/2014/main" id="{7DE04D0F-C16D-BC6E-228D-64DD8B10C977}"/>
                  </a:ext>
                </a:extLst>
              </p:cNvPr>
              <p:cNvGrpSpPr>
                <a:grpSpLocks/>
              </p:cNvGrpSpPr>
              <p:nvPr/>
            </p:nvGrpSpPr>
            <p:grpSpPr bwMode="auto">
              <a:xfrm>
                <a:off x="198438" y="4400550"/>
                <a:ext cx="2601912" cy="973138"/>
                <a:chOff x="272" y="3209"/>
                <a:chExt cx="1404" cy="613"/>
              </a:xfrm>
            </p:grpSpPr>
            <p:sp>
              <p:nvSpPr>
                <p:cNvPr id="4" name="Oval 14">
                  <a:extLst>
                    <a:ext uri="{FF2B5EF4-FFF2-40B4-BE49-F238E27FC236}">
                      <a16:creationId xmlns:a16="http://schemas.microsoft.com/office/drawing/2014/main" id="{8BB24C31-8F0B-DCFB-5482-C2A883012437}"/>
                    </a:ext>
                  </a:extLst>
                </p:cNvPr>
                <p:cNvSpPr>
                  <a:spLocks noChangeArrowheads="1"/>
                </p:cNvSpPr>
                <p:nvPr/>
              </p:nvSpPr>
              <p:spPr bwMode="auto">
                <a:xfrm rot="-1801353">
                  <a:off x="272" y="3209"/>
                  <a:ext cx="1293" cy="613"/>
                </a:xfrm>
                <a:prstGeom prst="ellipse">
                  <a:avLst/>
                </a:prstGeom>
                <a:solidFill>
                  <a:schemeClr val="bg1"/>
                </a:solidFill>
                <a:ln w="57150" algn="ctr">
                  <a:solidFill>
                    <a:srgbClr val="FF6600"/>
                  </a:solidFill>
                  <a:round/>
                  <a:headEnd/>
                  <a:tailEnd/>
                </a:ln>
              </p:spPr>
              <p:txBody>
                <a:bodyPr wrap="none" anchor="ctr"/>
                <a:lstStyle>
                  <a:lvl1pPr marL="342900" indent="-342900">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0"/>
                    </a:spcBef>
                    <a:buFont typeface="Wingdings" panose="05000000000000000000" pitchFamily="2" charset="2"/>
                    <a:buAutoNum type="arabicPeriod" startAt="19"/>
                  </a:pPr>
                  <a:endParaRPr lang="tr-TR" altLang="tr-TR" sz="1800">
                    <a:solidFill>
                      <a:schemeClr val="tx1"/>
                    </a:solidFill>
                    <a:latin typeface="Gill Sans MT" panose="020B0502020104020203" pitchFamily="34" charset="0"/>
                  </a:endParaRPr>
                </a:p>
              </p:txBody>
            </p:sp>
            <p:sp>
              <p:nvSpPr>
                <p:cNvPr id="5" name="Text Box 15">
                  <a:extLst>
                    <a:ext uri="{FF2B5EF4-FFF2-40B4-BE49-F238E27FC236}">
                      <a16:creationId xmlns:a16="http://schemas.microsoft.com/office/drawing/2014/main" id="{A62D1C22-8C65-F670-EC3D-6BB025FBE20F}"/>
                    </a:ext>
                  </a:extLst>
                </p:cNvPr>
                <p:cNvSpPr txBox="1">
                  <a:spLocks noChangeArrowheads="1"/>
                </p:cNvSpPr>
                <p:nvPr/>
              </p:nvSpPr>
              <p:spPr bwMode="auto">
                <a:xfrm rot="-1801353">
                  <a:off x="315" y="3355"/>
                  <a:ext cx="136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50000"/>
                    </a:spcBef>
                    <a:buFont typeface="Wingdings" panose="05000000000000000000" pitchFamily="2" charset="2"/>
                    <a:buNone/>
                  </a:pPr>
                  <a:r>
                    <a:rPr lang="tr-TR" altLang="tr-TR" sz="1600" b="1">
                      <a:latin typeface="Arial" panose="020B0604020202020204" pitchFamily="34" charset="0"/>
                    </a:rPr>
                    <a:t>ARITMA TESİSLERİ</a:t>
                  </a:r>
                </a:p>
              </p:txBody>
            </p:sp>
          </p:grpSp>
          <p:grpSp>
            <p:nvGrpSpPr>
              <p:cNvPr id="6" name="Group 19">
                <a:extLst>
                  <a:ext uri="{FF2B5EF4-FFF2-40B4-BE49-F238E27FC236}">
                    <a16:creationId xmlns:a16="http://schemas.microsoft.com/office/drawing/2014/main" id="{95901A77-3FB9-D564-AB53-5A55CB4271B8}"/>
                  </a:ext>
                </a:extLst>
              </p:cNvPr>
              <p:cNvGrpSpPr>
                <a:grpSpLocks/>
              </p:cNvGrpSpPr>
              <p:nvPr/>
            </p:nvGrpSpPr>
            <p:grpSpPr bwMode="auto">
              <a:xfrm rot="-1801353">
                <a:off x="6794500" y="4816475"/>
                <a:ext cx="2403475" cy="1150938"/>
                <a:chOff x="1768" y="890"/>
                <a:chExt cx="1514" cy="613"/>
              </a:xfrm>
            </p:grpSpPr>
            <p:sp>
              <p:nvSpPr>
                <p:cNvPr id="7" name="Oval 20">
                  <a:extLst>
                    <a:ext uri="{FF2B5EF4-FFF2-40B4-BE49-F238E27FC236}">
                      <a16:creationId xmlns:a16="http://schemas.microsoft.com/office/drawing/2014/main" id="{52BDD3AA-5B2B-466F-2007-BAFD71932A6E}"/>
                    </a:ext>
                  </a:extLst>
                </p:cNvPr>
                <p:cNvSpPr>
                  <a:spLocks noChangeArrowheads="1"/>
                </p:cNvSpPr>
                <p:nvPr/>
              </p:nvSpPr>
              <p:spPr bwMode="auto">
                <a:xfrm>
                  <a:off x="1768" y="890"/>
                  <a:ext cx="1293" cy="613"/>
                </a:xfrm>
                <a:prstGeom prst="ellipse">
                  <a:avLst/>
                </a:prstGeom>
                <a:solidFill>
                  <a:srgbClr val="FFFFFF"/>
                </a:solidFill>
                <a:ln w="57150" algn="ctr">
                  <a:solidFill>
                    <a:srgbClr val="FF6600"/>
                  </a:solidFill>
                  <a:round/>
                  <a:headEnd/>
                  <a:tailEnd/>
                </a:ln>
              </p:spPr>
              <p:txBody>
                <a:bodyPr wrap="none" anchor="ctr"/>
                <a:lstStyle>
                  <a:lvl1pPr marL="342900" indent="-342900">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0"/>
                    </a:spcBef>
                    <a:buFont typeface="Wingdings" panose="05000000000000000000" pitchFamily="2" charset="2"/>
                    <a:buAutoNum type="arabicPeriod" startAt="19"/>
                  </a:pPr>
                  <a:endParaRPr lang="tr-TR" altLang="tr-TR" sz="1800">
                    <a:solidFill>
                      <a:schemeClr val="tx1"/>
                    </a:solidFill>
                    <a:latin typeface="Gill Sans MT" panose="020B0502020104020203" pitchFamily="34" charset="0"/>
                  </a:endParaRPr>
                </a:p>
              </p:txBody>
            </p:sp>
            <p:sp>
              <p:nvSpPr>
                <p:cNvPr id="8" name="Text Box 21">
                  <a:extLst>
                    <a:ext uri="{FF2B5EF4-FFF2-40B4-BE49-F238E27FC236}">
                      <a16:creationId xmlns:a16="http://schemas.microsoft.com/office/drawing/2014/main" id="{F7E08E84-1986-0DF5-9F91-E075C9DC15ED}"/>
                    </a:ext>
                  </a:extLst>
                </p:cNvPr>
                <p:cNvSpPr txBox="1">
                  <a:spLocks noChangeArrowheads="1"/>
                </p:cNvSpPr>
                <p:nvPr/>
              </p:nvSpPr>
              <p:spPr bwMode="auto">
                <a:xfrm>
                  <a:off x="1921" y="1088"/>
                  <a:ext cx="136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50000"/>
                    </a:spcBef>
                    <a:buFont typeface="Wingdings" panose="05000000000000000000" pitchFamily="2" charset="2"/>
                    <a:buNone/>
                  </a:pPr>
                  <a:r>
                    <a:rPr lang="tr-TR" altLang="tr-TR" sz="1600" b="1">
                      <a:latin typeface="Arial" panose="020B0604020202020204" pitchFamily="34" charset="0"/>
                    </a:rPr>
                    <a:t>TURİZM ALTYAPI BİRLİKLERİ</a:t>
                  </a:r>
                </a:p>
              </p:txBody>
            </p:sp>
          </p:grpSp>
          <p:grpSp>
            <p:nvGrpSpPr>
              <p:cNvPr id="9" name="Group 22">
                <a:extLst>
                  <a:ext uri="{FF2B5EF4-FFF2-40B4-BE49-F238E27FC236}">
                    <a16:creationId xmlns:a16="http://schemas.microsoft.com/office/drawing/2014/main" id="{1D2C93BA-936B-46E9-5180-1ABF2EF76CF6}"/>
                  </a:ext>
                </a:extLst>
              </p:cNvPr>
              <p:cNvGrpSpPr>
                <a:grpSpLocks/>
              </p:cNvGrpSpPr>
              <p:nvPr/>
            </p:nvGrpSpPr>
            <p:grpSpPr bwMode="auto">
              <a:xfrm>
                <a:off x="4922838" y="5216525"/>
                <a:ext cx="2417762" cy="1157288"/>
                <a:chOff x="2858" y="3497"/>
                <a:chExt cx="1523" cy="620"/>
              </a:xfrm>
            </p:grpSpPr>
            <p:sp>
              <p:nvSpPr>
                <p:cNvPr id="10" name="Oval 23">
                  <a:extLst>
                    <a:ext uri="{FF2B5EF4-FFF2-40B4-BE49-F238E27FC236}">
                      <a16:creationId xmlns:a16="http://schemas.microsoft.com/office/drawing/2014/main" id="{9B8FF3DC-7B91-3FD7-5653-97AA5D4BCB8E}"/>
                    </a:ext>
                  </a:extLst>
                </p:cNvPr>
                <p:cNvSpPr>
                  <a:spLocks noChangeArrowheads="1"/>
                </p:cNvSpPr>
                <p:nvPr/>
              </p:nvSpPr>
              <p:spPr bwMode="auto">
                <a:xfrm rot="-1801353">
                  <a:off x="2858" y="3504"/>
                  <a:ext cx="1293" cy="613"/>
                </a:xfrm>
                <a:prstGeom prst="ellipse">
                  <a:avLst/>
                </a:prstGeom>
                <a:solidFill>
                  <a:schemeClr val="bg1"/>
                </a:solidFill>
                <a:ln w="57150" algn="ctr">
                  <a:solidFill>
                    <a:srgbClr val="FF6600"/>
                  </a:solidFill>
                  <a:round/>
                  <a:headEnd/>
                  <a:tailEnd/>
                </a:ln>
              </p:spPr>
              <p:txBody>
                <a:bodyPr wrap="none" anchor="ctr"/>
                <a:lstStyle>
                  <a:lvl1pPr marL="342900" indent="-342900">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0"/>
                    </a:spcBef>
                    <a:buFont typeface="Wingdings" panose="05000000000000000000" pitchFamily="2" charset="2"/>
                    <a:buAutoNum type="arabicPeriod" startAt="19"/>
                  </a:pPr>
                  <a:endParaRPr lang="tr-TR" altLang="tr-TR" sz="1800">
                    <a:solidFill>
                      <a:schemeClr val="tx1"/>
                    </a:solidFill>
                    <a:latin typeface="Gill Sans MT" panose="020B0502020104020203" pitchFamily="34" charset="0"/>
                  </a:endParaRPr>
                </a:p>
              </p:txBody>
            </p:sp>
            <p:sp>
              <p:nvSpPr>
                <p:cNvPr id="11" name="Text Box 24">
                  <a:extLst>
                    <a:ext uri="{FF2B5EF4-FFF2-40B4-BE49-F238E27FC236}">
                      <a16:creationId xmlns:a16="http://schemas.microsoft.com/office/drawing/2014/main" id="{746B13AC-2F83-553B-EED8-0DBB44ECEDA5}"/>
                    </a:ext>
                  </a:extLst>
                </p:cNvPr>
                <p:cNvSpPr txBox="1">
                  <a:spLocks noChangeArrowheads="1"/>
                </p:cNvSpPr>
                <p:nvPr/>
              </p:nvSpPr>
              <p:spPr bwMode="auto">
                <a:xfrm rot="-1801353">
                  <a:off x="3020" y="3497"/>
                  <a:ext cx="1361"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50000"/>
                    </a:spcBef>
                    <a:buFont typeface="Wingdings" panose="05000000000000000000" pitchFamily="2" charset="2"/>
                    <a:buNone/>
                  </a:pPr>
                  <a:r>
                    <a:rPr lang="tr-TR" altLang="tr-TR" sz="1600" b="1">
                      <a:latin typeface="Arial" panose="020B0604020202020204" pitchFamily="34" charset="0"/>
                    </a:rPr>
                    <a:t>ÇEVRE DANIŞMANLIK ŞİRKETLERİ</a:t>
                  </a:r>
                </a:p>
              </p:txBody>
            </p:sp>
          </p:grpSp>
          <p:grpSp>
            <p:nvGrpSpPr>
              <p:cNvPr id="12" name="Group 25">
                <a:extLst>
                  <a:ext uri="{FF2B5EF4-FFF2-40B4-BE49-F238E27FC236}">
                    <a16:creationId xmlns:a16="http://schemas.microsoft.com/office/drawing/2014/main" id="{E30A7A0B-6A1B-3DF1-1F65-1D2EEB435CF7}"/>
                  </a:ext>
                </a:extLst>
              </p:cNvPr>
              <p:cNvGrpSpPr>
                <a:grpSpLocks/>
              </p:cNvGrpSpPr>
              <p:nvPr/>
            </p:nvGrpSpPr>
            <p:grpSpPr bwMode="auto">
              <a:xfrm rot="-1801353">
                <a:off x="6315075" y="3194050"/>
                <a:ext cx="3049588" cy="1238250"/>
                <a:chOff x="4421" y="1820"/>
                <a:chExt cx="1457" cy="613"/>
              </a:xfrm>
            </p:grpSpPr>
            <p:sp>
              <p:nvSpPr>
                <p:cNvPr id="13" name="Oval 26">
                  <a:extLst>
                    <a:ext uri="{FF2B5EF4-FFF2-40B4-BE49-F238E27FC236}">
                      <a16:creationId xmlns:a16="http://schemas.microsoft.com/office/drawing/2014/main" id="{FDF8C058-EAF9-4EF8-7410-E45B2C43CBED}"/>
                    </a:ext>
                  </a:extLst>
                </p:cNvPr>
                <p:cNvSpPr>
                  <a:spLocks noChangeArrowheads="1"/>
                </p:cNvSpPr>
                <p:nvPr/>
              </p:nvSpPr>
              <p:spPr bwMode="auto">
                <a:xfrm>
                  <a:off x="4421" y="1820"/>
                  <a:ext cx="1293" cy="613"/>
                </a:xfrm>
                <a:prstGeom prst="ellipse">
                  <a:avLst/>
                </a:prstGeom>
                <a:solidFill>
                  <a:schemeClr val="bg1"/>
                </a:solidFill>
                <a:ln w="57150" algn="ctr">
                  <a:solidFill>
                    <a:srgbClr val="FF6600"/>
                  </a:solidFill>
                  <a:round/>
                  <a:headEnd/>
                  <a:tailEnd/>
                </a:ln>
              </p:spPr>
              <p:txBody>
                <a:bodyPr wrap="none" anchor="ctr"/>
                <a:lstStyle>
                  <a:lvl1pPr marL="342900" indent="-342900">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0"/>
                    </a:spcBef>
                    <a:buFont typeface="Wingdings" panose="05000000000000000000" pitchFamily="2" charset="2"/>
                    <a:buAutoNum type="arabicPeriod" startAt="19"/>
                  </a:pPr>
                  <a:endParaRPr lang="tr-TR" altLang="tr-TR" sz="1800">
                    <a:solidFill>
                      <a:schemeClr val="tx1"/>
                    </a:solidFill>
                    <a:latin typeface="Gill Sans MT" panose="020B0502020104020203" pitchFamily="34" charset="0"/>
                  </a:endParaRPr>
                </a:p>
              </p:txBody>
            </p:sp>
            <p:sp>
              <p:nvSpPr>
                <p:cNvPr id="14" name="Text Box 27">
                  <a:extLst>
                    <a:ext uri="{FF2B5EF4-FFF2-40B4-BE49-F238E27FC236}">
                      <a16:creationId xmlns:a16="http://schemas.microsoft.com/office/drawing/2014/main" id="{61F54258-21AC-079E-F670-75073CC9C835}"/>
                    </a:ext>
                  </a:extLst>
                </p:cNvPr>
                <p:cNvSpPr txBox="1">
                  <a:spLocks noChangeArrowheads="1"/>
                </p:cNvSpPr>
                <p:nvPr/>
              </p:nvSpPr>
              <p:spPr bwMode="auto">
                <a:xfrm>
                  <a:off x="4516" y="1999"/>
                  <a:ext cx="136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lnSpc>
                      <a:spcPct val="80000"/>
                    </a:lnSpc>
                    <a:spcBef>
                      <a:spcPct val="50000"/>
                    </a:spcBef>
                    <a:buFont typeface="Wingdings" panose="05000000000000000000" pitchFamily="2" charset="2"/>
                    <a:buNone/>
                  </a:pPr>
                  <a:r>
                    <a:rPr lang="tr-TR" altLang="tr-TR" sz="1600" b="1">
                      <a:latin typeface="Arial" panose="020B0604020202020204" pitchFamily="34" charset="0"/>
                    </a:rPr>
                    <a:t>SANAYİ TESİSLERİ VE BÜYÜK ÖLÇEKLİ İŞLETMELER</a:t>
                  </a:r>
                </a:p>
              </p:txBody>
            </p:sp>
          </p:grpSp>
          <p:grpSp>
            <p:nvGrpSpPr>
              <p:cNvPr id="15" name="Group 28">
                <a:extLst>
                  <a:ext uri="{FF2B5EF4-FFF2-40B4-BE49-F238E27FC236}">
                    <a16:creationId xmlns:a16="http://schemas.microsoft.com/office/drawing/2014/main" id="{4095351C-FDAE-1943-EF20-71289A7B7BC1}"/>
                  </a:ext>
                </a:extLst>
              </p:cNvPr>
              <p:cNvGrpSpPr>
                <a:grpSpLocks/>
              </p:cNvGrpSpPr>
              <p:nvPr/>
            </p:nvGrpSpPr>
            <p:grpSpPr bwMode="auto">
              <a:xfrm>
                <a:off x="5915025" y="2276475"/>
                <a:ext cx="2798763" cy="973138"/>
                <a:chOff x="3933" y="1266"/>
                <a:chExt cx="1511" cy="613"/>
              </a:xfrm>
            </p:grpSpPr>
            <p:sp>
              <p:nvSpPr>
                <p:cNvPr id="16" name="Oval 29">
                  <a:extLst>
                    <a:ext uri="{FF2B5EF4-FFF2-40B4-BE49-F238E27FC236}">
                      <a16:creationId xmlns:a16="http://schemas.microsoft.com/office/drawing/2014/main" id="{7FBC3F13-9BE7-7F34-86FA-D7B9787DCD64}"/>
                    </a:ext>
                  </a:extLst>
                </p:cNvPr>
                <p:cNvSpPr>
                  <a:spLocks noChangeArrowheads="1"/>
                </p:cNvSpPr>
                <p:nvPr/>
              </p:nvSpPr>
              <p:spPr bwMode="auto">
                <a:xfrm rot="-1801353">
                  <a:off x="3933" y="1266"/>
                  <a:ext cx="1293" cy="613"/>
                </a:xfrm>
                <a:prstGeom prst="ellipse">
                  <a:avLst/>
                </a:prstGeom>
                <a:solidFill>
                  <a:srgbClr val="FFFFFF"/>
                </a:solidFill>
                <a:ln w="57150" algn="ctr">
                  <a:solidFill>
                    <a:srgbClr val="FF6600"/>
                  </a:solidFill>
                  <a:round/>
                  <a:headEnd/>
                  <a:tailEnd/>
                </a:ln>
              </p:spPr>
              <p:txBody>
                <a:bodyPr wrap="none" anchor="ctr"/>
                <a:lstStyle>
                  <a:lvl1pPr marL="342900" indent="-342900">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0"/>
                    </a:spcBef>
                    <a:buFont typeface="Wingdings" panose="05000000000000000000" pitchFamily="2" charset="2"/>
                    <a:buAutoNum type="arabicPeriod" startAt="19"/>
                  </a:pPr>
                  <a:endParaRPr lang="tr-TR" altLang="tr-TR" sz="1800">
                    <a:solidFill>
                      <a:schemeClr val="tx1"/>
                    </a:solidFill>
                    <a:latin typeface="Gill Sans MT" panose="020B0502020104020203" pitchFamily="34" charset="0"/>
                  </a:endParaRPr>
                </a:p>
              </p:txBody>
            </p:sp>
            <p:sp>
              <p:nvSpPr>
                <p:cNvPr id="17" name="Text Box 30">
                  <a:extLst>
                    <a:ext uri="{FF2B5EF4-FFF2-40B4-BE49-F238E27FC236}">
                      <a16:creationId xmlns:a16="http://schemas.microsoft.com/office/drawing/2014/main" id="{D0C90F5F-2177-56CA-3044-FDE3F6988ABA}"/>
                    </a:ext>
                  </a:extLst>
                </p:cNvPr>
                <p:cNvSpPr txBox="1">
                  <a:spLocks noChangeArrowheads="1"/>
                </p:cNvSpPr>
                <p:nvPr/>
              </p:nvSpPr>
              <p:spPr bwMode="auto">
                <a:xfrm rot="-1801353">
                  <a:off x="4083" y="1325"/>
                  <a:ext cx="136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lnSpc>
                      <a:spcPct val="80000"/>
                    </a:lnSpc>
                    <a:spcBef>
                      <a:spcPct val="50000"/>
                    </a:spcBef>
                    <a:buFont typeface="Wingdings" panose="05000000000000000000" pitchFamily="2" charset="2"/>
                    <a:buNone/>
                  </a:pPr>
                  <a:r>
                    <a:rPr lang="tr-TR" altLang="tr-TR" sz="1600" b="1">
                      <a:latin typeface="Arial" panose="020B0604020202020204" pitchFamily="34" charset="0"/>
                    </a:rPr>
                    <a:t>ÖLÇÜM LABORATUARLARI</a:t>
                  </a:r>
                </a:p>
              </p:txBody>
            </p:sp>
          </p:grpSp>
          <p:grpSp>
            <p:nvGrpSpPr>
              <p:cNvPr id="18" name="Group 31">
                <a:extLst>
                  <a:ext uri="{FF2B5EF4-FFF2-40B4-BE49-F238E27FC236}">
                    <a16:creationId xmlns:a16="http://schemas.microsoft.com/office/drawing/2014/main" id="{0B44AC78-985B-F27C-22D3-3878D703ED96}"/>
                  </a:ext>
                </a:extLst>
              </p:cNvPr>
              <p:cNvGrpSpPr>
                <a:grpSpLocks/>
              </p:cNvGrpSpPr>
              <p:nvPr/>
            </p:nvGrpSpPr>
            <p:grpSpPr bwMode="auto">
              <a:xfrm rot="-1801353">
                <a:off x="4756150" y="1322388"/>
                <a:ext cx="2600325" cy="1184275"/>
                <a:chOff x="2298" y="913"/>
                <a:chExt cx="1494" cy="613"/>
              </a:xfrm>
            </p:grpSpPr>
            <p:sp>
              <p:nvSpPr>
                <p:cNvPr id="19" name="Oval 32">
                  <a:extLst>
                    <a:ext uri="{FF2B5EF4-FFF2-40B4-BE49-F238E27FC236}">
                      <a16:creationId xmlns:a16="http://schemas.microsoft.com/office/drawing/2014/main" id="{41CCEAD7-8EC4-9B6B-A19C-E937C20317BA}"/>
                    </a:ext>
                  </a:extLst>
                </p:cNvPr>
                <p:cNvSpPr>
                  <a:spLocks noChangeArrowheads="1"/>
                </p:cNvSpPr>
                <p:nvPr/>
              </p:nvSpPr>
              <p:spPr bwMode="auto">
                <a:xfrm>
                  <a:off x="2298" y="913"/>
                  <a:ext cx="1293" cy="613"/>
                </a:xfrm>
                <a:prstGeom prst="ellipse">
                  <a:avLst/>
                </a:prstGeom>
                <a:solidFill>
                  <a:schemeClr val="bg1"/>
                </a:solidFill>
                <a:ln w="57150" algn="ctr">
                  <a:solidFill>
                    <a:srgbClr val="FF6600"/>
                  </a:solidFill>
                  <a:round/>
                  <a:headEnd/>
                  <a:tailEnd/>
                </a:ln>
              </p:spPr>
              <p:txBody>
                <a:bodyPr wrap="none" anchor="ctr"/>
                <a:lstStyle>
                  <a:lvl1pPr marL="342900" indent="-342900">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0"/>
                    </a:spcBef>
                    <a:buFont typeface="Wingdings" panose="05000000000000000000" pitchFamily="2" charset="2"/>
                    <a:buAutoNum type="arabicPeriod" startAt="19"/>
                  </a:pPr>
                  <a:endParaRPr lang="tr-TR" altLang="tr-TR" sz="1800">
                    <a:solidFill>
                      <a:schemeClr val="tx1"/>
                    </a:solidFill>
                    <a:latin typeface="Gill Sans MT" panose="020B0502020104020203" pitchFamily="34" charset="0"/>
                  </a:endParaRPr>
                </a:p>
              </p:txBody>
            </p:sp>
            <p:sp>
              <p:nvSpPr>
                <p:cNvPr id="20" name="Text Box 33">
                  <a:extLst>
                    <a:ext uri="{FF2B5EF4-FFF2-40B4-BE49-F238E27FC236}">
                      <a16:creationId xmlns:a16="http://schemas.microsoft.com/office/drawing/2014/main" id="{2E32BFAF-AFBB-69A3-FFDD-D8D07688A006}"/>
                    </a:ext>
                  </a:extLst>
                </p:cNvPr>
                <p:cNvSpPr txBox="1">
                  <a:spLocks noChangeArrowheads="1"/>
                </p:cNvSpPr>
                <p:nvPr/>
              </p:nvSpPr>
              <p:spPr bwMode="auto">
                <a:xfrm>
                  <a:off x="2431" y="1139"/>
                  <a:ext cx="136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lnSpc>
                      <a:spcPct val="80000"/>
                    </a:lnSpc>
                    <a:spcBef>
                      <a:spcPct val="50000"/>
                    </a:spcBef>
                    <a:buFont typeface="Wingdings" panose="05000000000000000000" pitchFamily="2" charset="2"/>
                    <a:buNone/>
                  </a:pPr>
                  <a:r>
                    <a:rPr lang="tr-TR" altLang="tr-TR" sz="1600" b="1">
                      <a:latin typeface="Arial" panose="020B0604020202020204" pitchFamily="34" charset="0"/>
                    </a:rPr>
                    <a:t>KAMU KURUMLARI,  BELEDİYELER</a:t>
                  </a:r>
                </a:p>
              </p:txBody>
            </p:sp>
          </p:grpSp>
          <p:grpSp>
            <p:nvGrpSpPr>
              <p:cNvPr id="21" name="Group 34">
                <a:extLst>
                  <a:ext uri="{FF2B5EF4-FFF2-40B4-BE49-F238E27FC236}">
                    <a16:creationId xmlns:a16="http://schemas.microsoft.com/office/drawing/2014/main" id="{F5B7CC72-7402-FC67-5BE8-9EEFC906BC60}"/>
                  </a:ext>
                </a:extLst>
              </p:cNvPr>
              <p:cNvGrpSpPr>
                <a:grpSpLocks/>
              </p:cNvGrpSpPr>
              <p:nvPr/>
            </p:nvGrpSpPr>
            <p:grpSpPr bwMode="auto">
              <a:xfrm rot="-1801353">
                <a:off x="2932113" y="1335088"/>
                <a:ext cx="2400300" cy="1077912"/>
                <a:chOff x="1205" y="572"/>
                <a:chExt cx="1513" cy="613"/>
              </a:xfrm>
            </p:grpSpPr>
            <p:sp>
              <p:nvSpPr>
                <p:cNvPr id="22" name="Oval 35">
                  <a:extLst>
                    <a:ext uri="{FF2B5EF4-FFF2-40B4-BE49-F238E27FC236}">
                      <a16:creationId xmlns:a16="http://schemas.microsoft.com/office/drawing/2014/main" id="{0122BE86-B500-BB1C-96E9-448C0C6B3E43}"/>
                    </a:ext>
                  </a:extLst>
                </p:cNvPr>
                <p:cNvSpPr>
                  <a:spLocks noChangeArrowheads="1"/>
                </p:cNvSpPr>
                <p:nvPr/>
              </p:nvSpPr>
              <p:spPr bwMode="auto">
                <a:xfrm>
                  <a:off x="1205" y="572"/>
                  <a:ext cx="1293" cy="613"/>
                </a:xfrm>
                <a:prstGeom prst="ellipse">
                  <a:avLst/>
                </a:prstGeom>
                <a:solidFill>
                  <a:srgbClr val="FFFFFF"/>
                </a:solidFill>
                <a:ln w="57150" algn="ctr">
                  <a:solidFill>
                    <a:srgbClr val="FF6600"/>
                  </a:solidFill>
                  <a:round/>
                  <a:headEnd/>
                  <a:tailEnd/>
                </a:ln>
              </p:spPr>
              <p:txBody>
                <a:bodyPr wrap="none" anchor="ctr"/>
                <a:lstStyle>
                  <a:lvl1pPr marL="342900" indent="-342900">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0"/>
                    </a:spcBef>
                    <a:buFont typeface="Wingdings" panose="05000000000000000000" pitchFamily="2" charset="2"/>
                    <a:buAutoNum type="arabicPeriod" startAt="19"/>
                  </a:pPr>
                  <a:endParaRPr lang="tr-TR" altLang="tr-TR" sz="1800">
                    <a:solidFill>
                      <a:schemeClr val="tx1"/>
                    </a:solidFill>
                    <a:latin typeface="Gill Sans MT" panose="020B0502020104020203" pitchFamily="34" charset="0"/>
                  </a:endParaRPr>
                </a:p>
              </p:txBody>
            </p:sp>
            <p:sp>
              <p:nvSpPr>
                <p:cNvPr id="23" name="Text Box 36">
                  <a:extLst>
                    <a:ext uri="{FF2B5EF4-FFF2-40B4-BE49-F238E27FC236}">
                      <a16:creationId xmlns:a16="http://schemas.microsoft.com/office/drawing/2014/main" id="{0358C1A4-E72B-7B2B-DD44-331522795240}"/>
                    </a:ext>
                  </a:extLst>
                </p:cNvPr>
                <p:cNvSpPr txBox="1">
                  <a:spLocks noChangeArrowheads="1"/>
                </p:cNvSpPr>
                <p:nvPr/>
              </p:nvSpPr>
              <p:spPr bwMode="auto">
                <a:xfrm>
                  <a:off x="1357" y="717"/>
                  <a:ext cx="13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lnSpc>
                      <a:spcPct val="80000"/>
                    </a:lnSpc>
                    <a:spcBef>
                      <a:spcPct val="50000"/>
                    </a:spcBef>
                    <a:buFont typeface="Wingdings" panose="05000000000000000000" pitchFamily="2" charset="2"/>
                    <a:buNone/>
                  </a:pPr>
                  <a:endParaRPr lang="tr-TR" altLang="tr-TR" sz="700" b="1">
                    <a:solidFill>
                      <a:srgbClr val="CC3399"/>
                    </a:solidFill>
                    <a:latin typeface="Arial" panose="020B0604020202020204" pitchFamily="34" charset="0"/>
                  </a:endParaRPr>
                </a:p>
                <a:p>
                  <a:pPr eaLnBrk="1" hangingPunct="1">
                    <a:lnSpc>
                      <a:spcPct val="80000"/>
                    </a:lnSpc>
                    <a:spcBef>
                      <a:spcPct val="50000"/>
                    </a:spcBef>
                    <a:buFont typeface="Wingdings" panose="05000000000000000000" pitchFamily="2" charset="2"/>
                    <a:buNone/>
                  </a:pPr>
                  <a:r>
                    <a:rPr lang="tr-TR" altLang="tr-TR" sz="1600" b="1">
                      <a:latin typeface="Arial" panose="020B0604020202020204" pitchFamily="34" charset="0"/>
                    </a:rPr>
                    <a:t>ÜNİVERSİTELER</a:t>
                  </a:r>
                </a:p>
              </p:txBody>
            </p:sp>
          </p:grpSp>
          <p:sp>
            <p:nvSpPr>
              <p:cNvPr id="24" name="Text Box 37">
                <a:extLst>
                  <a:ext uri="{FF2B5EF4-FFF2-40B4-BE49-F238E27FC236}">
                    <a16:creationId xmlns:a16="http://schemas.microsoft.com/office/drawing/2014/main" id="{821BB759-715C-7F01-95D2-FEC41CA7A995}"/>
                  </a:ext>
                </a:extLst>
              </p:cNvPr>
              <p:cNvSpPr txBox="1">
                <a:spLocks noChangeArrowheads="1"/>
              </p:cNvSpPr>
              <p:nvPr/>
            </p:nvSpPr>
            <p:spPr bwMode="auto">
              <a:xfrm>
                <a:off x="3160713" y="3065463"/>
                <a:ext cx="3275012" cy="1323975"/>
              </a:xfrm>
              <a:prstGeom prst="rect">
                <a:avLst/>
              </a:prstGeom>
              <a:noFill/>
              <a:ln w="9525" algn="ctr">
                <a:noFill/>
                <a:miter lim="800000"/>
                <a:headEnd/>
                <a:tailEnd/>
              </a:ln>
              <a:effectLst/>
            </p:spPr>
            <p:txBody>
              <a:bodyPr>
                <a:spAutoFit/>
              </a:bodyPr>
              <a:lstStyle/>
              <a:p>
                <a:pPr marL="342900" indent="-342900" fontAlgn="auto">
                  <a:spcBef>
                    <a:spcPts val="0"/>
                  </a:spcBef>
                  <a:spcAft>
                    <a:spcPts val="0"/>
                  </a:spcAft>
                  <a:buFont typeface="Wingdings" pitchFamily="2" charset="2"/>
                  <a:buNone/>
                  <a:defRPr/>
                </a:pPr>
                <a:r>
                  <a:rPr lang="tr-TR" sz="4000" dirty="0">
                    <a:solidFill>
                      <a:srgbClr val="FF6600"/>
                    </a:solidFill>
                    <a:effectLst>
                      <a:outerShdw blurRad="38100" dist="38100" dir="2700000" algn="tl">
                        <a:srgbClr val="000000"/>
                      </a:outerShdw>
                    </a:effectLst>
                    <a:latin typeface="+mn-lt"/>
                    <a:cs typeface="+mn-cs"/>
                  </a:rPr>
                  <a:t>ÇEVRE </a:t>
                </a:r>
              </a:p>
              <a:p>
                <a:pPr marL="342900" indent="-342900" fontAlgn="auto">
                  <a:spcBef>
                    <a:spcPts val="0"/>
                  </a:spcBef>
                  <a:spcAft>
                    <a:spcPts val="0"/>
                  </a:spcAft>
                  <a:buFont typeface="Wingdings" pitchFamily="2" charset="2"/>
                  <a:buNone/>
                  <a:defRPr/>
                </a:pPr>
                <a:r>
                  <a:rPr lang="tr-TR" sz="4000" dirty="0">
                    <a:solidFill>
                      <a:srgbClr val="FF6600"/>
                    </a:solidFill>
                    <a:effectLst>
                      <a:outerShdw blurRad="38100" dist="38100" dir="2700000" algn="tl">
                        <a:srgbClr val="000000"/>
                      </a:outerShdw>
                    </a:effectLst>
                    <a:latin typeface="+mn-lt"/>
                    <a:cs typeface="+mn-cs"/>
                  </a:rPr>
                  <a:t>MÜHENDİSİ</a:t>
                </a:r>
              </a:p>
            </p:txBody>
          </p:sp>
          <p:grpSp>
            <p:nvGrpSpPr>
              <p:cNvPr id="25" name="Group 50">
                <a:extLst>
                  <a:ext uri="{FF2B5EF4-FFF2-40B4-BE49-F238E27FC236}">
                    <a16:creationId xmlns:a16="http://schemas.microsoft.com/office/drawing/2014/main" id="{FE3D8902-EEAE-B56A-9C22-ACADBE8DE719}"/>
                  </a:ext>
                </a:extLst>
              </p:cNvPr>
              <p:cNvGrpSpPr>
                <a:grpSpLocks/>
              </p:cNvGrpSpPr>
              <p:nvPr/>
            </p:nvGrpSpPr>
            <p:grpSpPr bwMode="auto">
              <a:xfrm rot="-1801353">
                <a:off x="371475" y="1614488"/>
                <a:ext cx="3192463" cy="1006475"/>
                <a:chOff x="4421" y="1820"/>
                <a:chExt cx="1526" cy="613"/>
              </a:xfrm>
            </p:grpSpPr>
            <p:sp>
              <p:nvSpPr>
                <p:cNvPr id="26" name="Oval 51">
                  <a:extLst>
                    <a:ext uri="{FF2B5EF4-FFF2-40B4-BE49-F238E27FC236}">
                      <a16:creationId xmlns:a16="http://schemas.microsoft.com/office/drawing/2014/main" id="{CA7DBD64-C711-5337-EFC2-1DC79C2033AE}"/>
                    </a:ext>
                  </a:extLst>
                </p:cNvPr>
                <p:cNvSpPr>
                  <a:spLocks noChangeArrowheads="1"/>
                </p:cNvSpPr>
                <p:nvPr/>
              </p:nvSpPr>
              <p:spPr bwMode="auto">
                <a:xfrm>
                  <a:off x="4421" y="1820"/>
                  <a:ext cx="1293" cy="613"/>
                </a:xfrm>
                <a:prstGeom prst="ellipse">
                  <a:avLst/>
                </a:prstGeom>
                <a:solidFill>
                  <a:schemeClr val="bg1"/>
                </a:solidFill>
                <a:ln w="57150" algn="ctr">
                  <a:solidFill>
                    <a:srgbClr val="FF6600"/>
                  </a:solidFill>
                  <a:round/>
                  <a:headEnd/>
                  <a:tailEnd/>
                </a:ln>
              </p:spPr>
              <p:txBody>
                <a:bodyPr wrap="none" anchor="ctr"/>
                <a:lstStyle>
                  <a:lvl1pPr marL="342900" indent="-342900">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0"/>
                    </a:spcBef>
                    <a:buFont typeface="Wingdings" panose="05000000000000000000" pitchFamily="2" charset="2"/>
                    <a:buAutoNum type="arabicPeriod" startAt="19"/>
                  </a:pPr>
                  <a:endParaRPr lang="tr-TR" altLang="tr-TR" sz="1800">
                    <a:solidFill>
                      <a:schemeClr val="tx1"/>
                    </a:solidFill>
                    <a:latin typeface="Gill Sans MT" panose="020B0502020104020203" pitchFamily="34" charset="0"/>
                  </a:endParaRPr>
                </a:p>
              </p:txBody>
            </p:sp>
            <p:sp>
              <p:nvSpPr>
                <p:cNvPr id="27" name="Text Box 52">
                  <a:extLst>
                    <a:ext uri="{FF2B5EF4-FFF2-40B4-BE49-F238E27FC236}">
                      <a16:creationId xmlns:a16="http://schemas.microsoft.com/office/drawing/2014/main" id="{08A444C2-45D7-48E1-263F-788BAB891FF0}"/>
                    </a:ext>
                  </a:extLst>
                </p:cNvPr>
                <p:cNvSpPr txBox="1">
                  <a:spLocks noChangeArrowheads="1"/>
                </p:cNvSpPr>
                <p:nvPr/>
              </p:nvSpPr>
              <p:spPr bwMode="auto">
                <a:xfrm>
                  <a:off x="4586" y="2015"/>
                  <a:ext cx="136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lnSpc>
                      <a:spcPct val="80000"/>
                    </a:lnSpc>
                    <a:spcBef>
                      <a:spcPct val="50000"/>
                    </a:spcBef>
                    <a:buFont typeface="Wingdings" panose="05000000000000000000" pitchFamily="2" charset="2"/>
                    <a:buNone/>
                  </a:pPr>
                  <a:r>
                    <a:rPr lang="tr-TR" altLang="tr-TR" sz="1600" b="1">
                      <a:latin typeface="Arial" panose="020B0604020202020204" pitchFamily="34" charset="0"/>
                    </a:rPr>
                    <a:t>ATIK TOPLAMA,GERİ KAZANIM TESİSLERİ  </a:t>
                  </a:r>
                </a:p>
              </p:txBody>
            </p:sp>
          </p:grpSp>
          <p:grpSp>
            <p:nvGrpSpPr>
              <p:cNvPr id="28" name="Group 53">
                <a:extLst>
                  <a:ext uri="{FF2B5EF4-FFF2-40B4-BE49-F238E27FC236}">
                    <a16:creationId xmlns:a16="http://schemas.microsoft.com/office/drawing/2014/main" id="{BB6B35F9-67CA-73B5-9976-C5E7CC3DC027}"/>
                  </a:ext>
                </a:extLst>
              </p:cNvPr>
              <p:cNvGrpSpPr>
                <a:grpSpLocks/>
              </p:cNvGrpSpPr>
              <p:nvPr/>
            </p:nvGrpSpPr>
            <p:grpSpPr bwMode="auto">
              <a:xfrm>
                <a:off x="2979738" y="5300663"/>
                <a:ext cx="2189162" cy="1008062"/>
                <a:chOff x="2858" y="3504"/>
                <a:chExt cx="1379" cy="613"/>
              </a:xfrm>
            </p:grpSpPr>
            <p:sp>
              <p:nvSpPr>
                <p:cNvPr id="29" name="Oval 54">
                  <a:extLst>
                    <a:ext uri="{FF2B5EF4-FFF2-40B4-BE49-F238E27FC236}">
                      <a16:creationId xmlns:a16="http://schemas.microsoft.com/office/drawing/2014/main" id="{8B5A63BF-FE71-6B75-1E35-4A3DA757A578}"/>
                    </a:ext>
                  </a:extLst>
                </p:cNvPr>
                <p:cNvSpPr>
                  <a:spLocks noChangeArrowheads="1"/>
                </p:cNvSpPr>
                <p:nvPr/>
              </p:nvSpPr>
              <p:spPr bwMode="auto">
                <a:xfrm rot="-1801353">
                  <a:off x="2858" y="3504"/>
                  <a:ext cx="1293" cy="613"/>
                </a:xfrm>
                <a:prstGeom prst="ellipse">
                  <a:avLst/>
                </a:prstGeom>
                <a:solidFill>
                  <a:schemeClr val="bg1"/>
                </a:solidFill>
                <a:ln w="57150" algn="ctr">
                  <a:solidFill>
                    <a:srgbClr val="FF6600"/>
                  </a:solidFill>
                  <a:round/>
                  <a:headEnd/>
                  <a:tailEnd/>
                </a:ln>
              </p:spPr>
              <p:txBody>
                <a:bodyPr wrap="none" anchor="ctr"/>
                <a:lstStyle>
                  <a:lvl1pPr marL="342900" indent="-342900">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0"/>
                    </a:spcBef>
                    <a:buFont typeface="Wingdings" panose="05000000000000000000" pitchFamily="2" charset="2"/>
                    <a:buAutoNum type="arabicPeriod" startAt="19"/>
                  </a:pPr>
                  <a:endParaRPr lang="tr-TR" altLang="tr-TR" sz="1800">
                    <a:solidFill>
                      <a:schemeClr val="tx1"/>
                    </a:solidFill>
                    <a:latin typeface="Gill Sans MT" panose="020B0502020104020203" pitchFamily="34" charset="0"/>
                  </a:endParaRPr>
                </a:p>
              </p:txBody>
            </p:sp>
            <p:sp>
              <p:nvSpPr>
                <p:cNvPr id="30" name="Text Box 55">
                  <a:extLst>
                    <a:ext uri="{FF2B5EF4-FFF2-40B4-BE49-F238E27FC236}">
                      <a16:creationId xmlns:a16="http://schemas.microsoft.com/office/drawing/2014/main" id="{1D459233-A447-37B7-0DCB-07870D609396}"/>
                    </a:ext>
                  </a:extLst>
                </p:cNvPr>
                <p:cNvSpPr txBox="1">
                  <a:spLocks noChangeArrowheads="1"/>
                </p:cNvSpPr>
                <p:nvPr/>
              </p:nvSpPr>
              <p:spPr bwMode="auto">
                <a:xfrm rot="-1801353">
                  <a:off x="2876" y="3659"/>
                  <a:ext cx="136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algn="ctr" eaLnBrk="1" hangingPunct="1">
                    <a:spcBef>
                      <a:spcPct val="50000"/>
                    </a:spcBef>
                    <a:buFont typeface="Wingdings" panose="05000000000000000000" pitchFamily="2" charset="2"/>
                    <a:buNone/>
                  </a:pPr>
                  <a:r>
                    <a:rPr lang="tr-TR" altLang="tr-TR" sz="1600" b="1">
                      <a:latin typeface="Arial" panose="020B0604020202020204" pitchFamily="34" charset="0"/>
                    </a:rPr>
                    <a:t>MÜHENDİSLİK BÜROLARI</a:t>
                  </a:r>
                </a:p>
              </p:txBody>
            </p:sp>
          </p:grpSp>
          <p:grpSp>
            <p:nvGrpSpPr>
              <p:cNvPr id="31" name="Group 56">
                <a:extLst>
                  <a:ext uri="{FF2B5EF4-FFF2-40B4-BE49-F238E27FC236}">
                    <a16:creationId xmlns:a16="http://schemas.microsoft.com/office/drawing/2014/main" id="{2BEFA085-E3B8-2FE9-E31F-159341BA4601}"/>
                  </a:ext>
                </a:extLst>
              </p:cNvPr>
              <p:cNvGrpSpPr>
                <a:grpSpLocks/>
              </p:cNvGrpSpPr>
              <p:nvPr/>
            </p:nvGrpSpPr>
            <p:grpSpPr bwMode="auto">
              <a:xfrm>
                <a:off x="847725" y="5373688"/>
                <a:ext cx="2751138" cy="973137"/>
                <a:chOff x="272" y="3209"/>
                <a:chExt cx="1485" cy="613"/>
              </a:xfrm>
            </p:grpSpPr>
            <p:sp>
              <p:nvSpPr>
                <p:cNvPr id="32" name="Oval 57">
                  <a:extLst>
                    <a:ext uri="{FF2B5EF4-FFF2-40B4-BE49-F238E27FC236}">
                      <a16:creationId xmlns:a16="http://schemas.microsoft.com/office/drawing/2014/main" id="{EFD72994-07DB-380E-E50C-D7DFBE3FA827}"/>
                    </a:ext>
                  </a:extLst>
                </p:cNvPr>
                <p:cNvSpPr>
                  <a:spLocks noChangeArrowheads="1"/>
                </p:cNvSpPr>
                <p:nvPr/>
              </p:nvSpPr>
              <p:spPr bwMode="auto">
                <a:xfrm rot="-1801353">
                  <a:off x="272" y="3209"/>
                  <a:ext cx="1293" cy="613"/>
                </a:xfrm>
                <a:prstGeom prst="ellipse">
                  <a:avLst/>
                </a:prstGeom>
                <a:solidFill>
                  <a:schemeClr val="bg1"/>
                </a:solidFill>
                <a:ln w="57150" algn="ctr">
                  <a:solidFill>
                    <a:srgbClr val="FF6600"/>
                  </a:solidFill>
                  <a:round/>
                  <a:headEnd/>
                  <a:tailEnd/>
                </a:ln>
              </p:spPr>
              <p:txBody>
                <a:bodyPr wrap="none" anchor="ctr"/>
                <a:lstStyle>
                  <a:lvl1pPr marL="342900" indent="-342900">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0"/>
                    </a:spcBef>
                    <a:buFont typeface="Wingdings" panose="05000000000000000000" pitchFamily="2" charset="2"/>
                    <a:buAutoNum type="arabicPeriod" startAt="19"/>
                  </a:pPr>
                  <a:endParaRPr lang="tr-TR" altLang="tr-TR" sz="1800">
                    <a:solidFill>
                      <a:schemeClr val="tx1"/>
                    </a:solidFill>
                    <a:latin typeface="Gill Sans MT" panose="020B0502020104020203" pitchFamily="34" charset="0"/>
                  </a:endParaRPr>
                </a:p>
              </p:txBody>
            </p:sp>
            <p:sp>
              <p:nvSpPr>
                <p:cNvPr id="33" name="Text Box 58">
                  <a:extLst>
                    <a:ext uri="{FF2B5EF4-FFF2-40B4-BE49-F238E27FC236}">
                      <a16:creationId xmlns:a16="http://schemas.microsoft.com/office/drawing/2014/main" id="{2E6C7938-3921-6546-4658-D4B68EDD9F43}"/>
                    </a:ext>
                  </a:extLst>
                </p:cNvPr>
                <p:cNvSpPr txBox="1">
                  <a:spLocks noChangeArrowheads="1"/>
                </p:cNvSpPr>
                <p:nvPr/>
              </p:nvSpPr>
              <p:spPr bwMode="auto">
                <a:xfrm rot="-1801353">
                  <a:off x="396" y="3323"/>
                  <a:ext cx="136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spcBef>
                      <a:spcPct val="50000"/>
                    </a:spcBef>
                    <a:buFont typeface="Wingdings" panose="05000000000000000000" pitchFamily="2" charset="2"/>
                    <a:buNone/>
                  </a:pPr>
                  <a:r>
                    <a:rPr lang="tr-TR" altLang="tr-TR" sz="1600" b="1">
                      <a:latin typeface="Arial" panose="020B0604020202020204" pitchFamily="34" charset="0"/>
                    </a:rPr>
                    <a:t>LPG İSTASYONLARI</a:t>
                  </a:r>
                </a:p>
              </p:txBody>
            </p:sp>
          </p:grpSp>
          <p:sp>
            <p:nvSpPr>
              <p:cNvPr id="37" name="Line 62">
                <a:extLst>
                  <a:ext uri="{FF2B5EF4-FFF2-40B4-BE49-F238E27FC236}">
                    <a16:creationId xmlns:a16="http://schemas.microsoft.com/office/drawing/2014/main" id="{46B3DC9C-EB2E-41FC-6656-2F0E3BB933DD}"/>
                  </a:ext>
                </a:extLst>
              </p:cNvPr>
              <p:cNvSpPr>
                <a:spLocks noChangeShapeType="1"/>
              </p:cNvSpPr>
              <p:nvPr/>
            </p:nvSpPr>
            <p:spPr bwMode="auto">
              <a:xfrm>
                <a:off x="2411413" y="2420938"/>
                <a:ext cx="914400" cy="792162"/>
              </a:xfrm>
              <a:prstGeom prst="line">
                <a:avLst/>
              </a:prstGeom>
              <a:noFill/>
              <a:ln w="57150">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8" name="Line 63">
                <a:extLst>
                  <a:ext uri="{FF2B5EF4-FFF2-40B4-BE49-F238E27FC236}">
                    <a16:creationId xmlns:a16="http://schemas.microsoft.com/office/drawing/2014/main" id="{9A4E7467-405E-0532-5718-4EAC0EAC5BC7}"/>
                  </a:ext>
                </a:extLst>
              </p:cNvPr>
              <p:cNvSpPr>
                <a:spLocks noChangeShapeType="1"/>
              </p:cNvSpPr>
              <p:nvPr/>
            </p:nvSpPr>
            <p:spPr bwMode="auto">
              <a:xfrm flipV="1">
                <a:off x="2268538" y="3573463"/>
                <a:ext cx="911225" cy="0"/>
              </a:xfrm>
              <a:prstGeom prst="line">
                <a:avLst/>
              </a:prstGeom>
              <a:noFill/>
              <a:ln w="57150">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9" name="Line 64">
                <a:extLst>
                  <a:ext uri="{FF2B5EF4-FFF2-40B4-BE49-F238E27FC236}">
                    <a16:creationId xmlns:a16="http://schemas.microsoft.com/office/drawing/2014/main" id="{84FA90B4-F288-A878-A3A1-3843D6940B11}"/>
                  </a:ext>
                </a:extLst>
              </p:cNvPr>
              <p:cNvSpPr>
                <a:spLocks noChangeShapeType="1"/>
              </p:cNvSpPr>
              <p:nvPr/>
            </p:nvSpPr>
            <p:spPr bwMode="auto">
              <a:xfrm flipV="1">
                <a:off x="2411413" y="4017963"/>
                <a:ext cx="836612" cy="274637"/>
              </a:xfrm>
              <a:prstGeom prst="line">
                <a:avLst/>
              </a:prstGeom>
              <a:noFill/>
              <a:ln w="57150">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0" name="Line 65">
                <a:extLst>
                  <a:ext uri="{FF2B5EF4-FFF2-40B4-BE49-F238E27FC236}">
                    <a16:creationId xmlns:a16="http://schemas.microsoft.com/office/drawing/2014/main" id="{CF69C639-3B5E-329B-EC71-45B807A044A2}"/>
                  </a:ext>
                </a:extLst>
              </p:cNvPr>
              <p:cNvSpPr>
                <a:spLocks noChangeShapeType="1"/>
              </p:cNvSpPr>
              <p:nvPr/>
            </p:nvSpPr>
            <p:spPr bwMode="auto">
              <a:xfrm flipV="1">
                <a:off x="3059113" y="4292600"/>
                <a:ext cx="720725" cy="936625"/>
              </a:xfrm>
              <a:prstGeom prst="line">
                <a:avLst/>
              </a:prstGeom>
              <a:noFill/>
              <a:ln w="57150">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 name="Line 66">
                <a:extLst>
                  <a:ext uri="{FF2B5EF4-FFF2-40B4-BE49-F238E27FC236}">
                    <a16:creationId xmlns:a16="http://schemas.microsoft.com/office/drawing/2014/main" id="{AC5033FB-A942-03D8-4EB8-393186270AA5}"/>
                  </a:ext>
                </a:extLst>
              </p:cNvPr>
              <p:cNvSpPr>
                <a:spLocks noChangeShapeType="1"/>
              </p:cNvSpPr>
              <p:nvPr/>
            </p:nvSpPr>
            <p:spPr bwMode="auto">
              <a:xfrm flipH="1" flipV="1">
                <a:off x="4464050" y="4292600"/>
                <a:ext cx="36513" cy="865188"/>
              </a:xfrm>
              <a:prstGeom prst="line">
                <a:avLst/>
              </a:prstGeom>
              <a:noFill/>
              <a:ln w="57150">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2" name="Line 67">
                <a:extLst>
                  <a:ext uri="{FF2B5EF4-FFF2-40B4-BE49-F238E27FC236}">
                    <a16:creationId xmlns:a16="http://schemas.microsoft.com/office/drawing/2014/main" id="{4340DC72-6E42-3A8F-C72F-E387427D1A17}"/>
                  </a:ext>
                </a:extLst>
              </p:cNvPr>
              <p:cNvSpPr>
                <a:spLocks noChangeShapeType="1"/>
              </p:cNvSpPr>
              <p:nvPr/>
            </p:nvSpPr>
            <p:spPr bwMode="auto">
              <a:xfrm flipH="1" flipV="1">
                <a:off x="5146675" y="4292600"/>
                <a:ext cx="793750" cy="865188"/>
              </a:xfrm>
              <a:prstGeom prst="line">
                <a:avLst/>
              </a:prstGeom>
              <a:noFill/>
              <a:ln w="57150">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3" name="Line 68">
                <a:extLst>
                  <a:ext uri="{FF2B5EF4-FFF2-40B4-BE49-F238E27FC236}">
                    <a16:creationId xmlns:a16="http://schemas.microsoft.com/office/drawing/2014/main" id="{3B0206E8-07D5-8240-CEBC-94B5EA74DD4A}"/>
                  </a:ext>
                </a:extLst>
              </p:cNvPr>
              <p:cNvSpPr>
                <a:spLocks noChangeShapeType="1"/>
              </p:cNvSpPr>
              <p:nvPr/>
            </p:nvSpPr>
            <p:spPr bwMode="auto">
              <a:xfrm flipH="1" flipV="1">
                <a:off x="5795963" y="4292600"/>
                <a:ext cx="1379537" cy="936625"/>
              </a:xfrm>
              <a:prstGeom prst="line">
                <a:avLst/>
              </a:prstGeom>
              <a:noFill/>
              <a:ln w="57150">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4" name="Line 69">
                <a:extLst>
                  <a:ext uri="{FF2B5EF4-FFF2-40B4-BE49-F238E27FC236}">
                    <a16:creationId xmlns:a16="http://schemas.microsoft.com/office/drawing/2014/main" id="{6C70C945-6A9E-FAC9-8D12-EAB5DDE36081}"/>
                  </a:ext>
                </a:extLst>
              </p:cNvPr>
              <p:cNvSpPr>
                <a:spLocks noChangeShapeType="1"/>
              </p:cNvSpPr>
              <p:nvPr/>
            </p:nvSpPr>
            <p:spPr bwMode="auto">
              <a:xfrm flipH="1">
                <a:off x="6011863" y="4017963"/>
                <a:ext cx="550862" cy="0"/>
              </a:xfrm>
              <a:prstGeom prst="line">
                <a:avLst/>
              </a:prstGeom>
              <a:noFill/>
              <a:ln w="57150">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5" name="Line 70">
                <a:extLst>
                  <a:ext uri="{FF2B5EF4-FFF2-40B4-BE49-F238E27FC236}">
                    <a16:creationId xmlns:a16="http://schemas.microsoft.com/office/drawing/2014/main" id="{0ACAB932-2215-3131-1184-0C739B453A46}"/>
                  </a:ext>
                </a:extLst>
              </p:cNvPr>
              <p:cNvSpPr>
                <a:spLocks noChangeShapeType="1"/>
              </p:cNvSpPr>
              <p:nvPr/>
            </p:nvSpPr>
            <p:spPr bwMode="auto">
              <a:xfrm flipH="1">
                <a:off x="4895850" y="3213100"/>
                <a:ext cx="1116013" cy="360363"/>
              </a:xfrm>
              <a:prstGeom prst="line">
                <a:avLst/>
              </a:prstGeom>
              <a:noFill/>
              <a:ln w="57150">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6" name="Line 71">
                <a:extLst>
                  <a:ext uri="{FF2B5EF4-FFF2-40B4-BE49-F238E27FC236}">
                    <a16:creationId xmlns:a16="http://schemas.microsoft.com/office/drawing/2014/main" id="{70C4874E-7276-FEC7-6BE3-3EE3C68DE8F9}"/>
                  </a:ext>
                </a:extLst>
              </p:cNvPr>
              <p:cNvSpPr>
                <a:spLocks noChangeShapeType="1"/>
              </p:cNvSpPr>
              <p:nvPr/>
            </p:nvSpPr>
            <p:spPr bwMode="auto">
              <a:xfrm flipH="1">
                <a:off x="4635500" y="2636838"/>
                <a:ext cx="368300" cy="576262"/>
              </a:xfrm>
              <a:prstGeom prst="line">
                <a:avLst/>
              </a:prstGeom>
              <a:noFill/>
              <a:ln w="57150">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7" name="Line 72">
                <a:extLst>
                  <a:ext uri="{FF2B5EF4-FFF2-40B4-BE49-F238E27FC236}">
                    <a16:creationId xmlns:a16="http://schemas.microsoft.com/office/drawing/2014/main" id="{257662EC-B991-408A-443A-3E35FD0C4EE6}"/>
                  </a:ext>
                </a:extLst>
              </p:cNvPr>
              <p:cNvSpPr>
                <a:spLocks noChangeShapeType="1"/>
              </p:cNvSpPr>
              <p:nvPr/>
            </p:nvSpPr>
            <p:spPr bwMode="auto">
              <a:xfrm>
                <a:off x="4067175" y="2492375"/>
                <a:ext cx="0" cy="720725"/>
              </a:xfrm>
              <a:prstGeom prst="line">
                <a:avLst/>
              </a:prstGeom>
              <a:noFill/>
              <a:ln w="57150">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tr-TR"/>
              </a:p>
            </p:txBody>
          </p:sp>
        </p:grpSp>
      </p:grpSp>
    </p:spTree>
    <p:extLst>
      <p:ext uri="{BB962C8B-B14F-4D97-AF65-F5344CB8AC3E}">
        <p14:creationId xmlns:p14="http://schemas.microsoft.com/office/powerpoint/2010/main" val="164228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a:extLst>
              <a:ext uri="{FF2B5EF4-FFF2-40B4-BE49-F238E27FC236}">
                <a16:creationId xmlns:a16="http://schemas.microsoft.com/office/drawing/2014/main" id="{21E42CAE-509A-E5C9-B4D0-14F1EF606B67}"/>
              </a:ext>
            </a:extLst>
          </p:cNvPr>
          <p:cNvGraphicFramePr/>
          <p:nvPr>
            <p:extLst>
              <p:ext uri="{D42A27DB-BD31-4B8C-83A1-F6EECF244321}">
                <p14:modId xmlns:p14="http://schemas.microsoft.com/office/powerpoint/2010/main" val="1326591999"/>
              </p:ext>
            </p:extLst>
          </p:nvPr>
        </p:nvGraphicFramePr>
        <p:xfrm>
          <a:off x="1031801" y="1129452"/>
          <a:ext cx="5340424" cy="5258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Başlık 1">
            <a:extLst>
              <a:ext uri="{FF2B5EF4-FFF2-40B4-BE49-F238E27FC236}">
                <a16:creationId xmlns:a16="http://schemas.microsoft.com/office/drawing/2014/main" id="{B62FA1BF-14DC-9A6B-6765-D50EBACB7A93}"/>
              </a:ext>
            </a:extLst>
          </p:cNvPr>
          <p:cNvSpPr txBox="1">
            <a:spLocks/>
          </p:cNvSpPr>
          <p:nvPr/>
        </p:nvSpPr>
        <p:spPr bwMode="auto">
          <a:xfrm>
            <a:off x="1031801" y="-97406"/>
            <a:ext cx="8229600" cy="60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002060"/>
                </a:solidFill>
                <a:latin typeface="Calibri" panose="020F0502020204030204" pitchFamily="34" charset="0"/>
              </a:defRPr>
            </a:lvl1pPr>
            <a:lvl2pPr marL="547688" indent="-2730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822325"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096963"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13716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1828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286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2743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2004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eaLnBrk="1" hangingPunct="1">
              <a:lnSpc>
                <a:spcPct val="90000"/>
              </a:lnSpc>
              <a:spcBef>
                <a:spcPts val="600"/>
              </a:spcBef>
              <a:buClr>
                <a:schemeClr val="accent1"/>
              </a:buClr>
              <a:buSzPct val="76000"/>
              <a:buFont typeface="Wingdings 3" panose="05040102010807070707" pitchFamily="18" charset="2"/>
              <a:buNone/>
            </a:pPr>
            <a:endParaRPr lang="tr-TR" altLang="en-US" sz="2300" b="1" dirty="0">
              <a:solidFill>
                <a:schemeClr val="tx1"/>
              </a:solidFill>
              <a:latin typeface="+mn-lt"/>
            </a:endParaRPr>
          </a:p>
          <a:p>
            <a:pPr eaLnBrk="1" hangingPunct="1">
              <a:lnSpc>
                <a:spcPct val="90000"/>
              </a:lnSpc>
              <a:spcBef>
                <a:spcPts val="600"/>
              </a:spcBef>
              <a:buClr>
                <a:schemeClr val="accent1"/>
              </a:buClr>
              <a:buSzPct val="76000"/>
              <a:buFont typeface="Wingdings 3" panose="05040102010807070707" pitchFamily="18" charset="2"/>
              <a:buNone/>
            </a:pPr>
            <a:r>
              <a:rPr lang="tr-TR" altLang="en-US" sz="3500" b="1" dirty="0">
                <a:solidFill>
                  <a:schemeClr val="tx1"/>
                </a:solidFill>
                <a:latin typeface="+mn-lt"/>
              </a:rPr>
              <a:t>ÇEVRE MÜHENDİSİ NE İŞ YAPAR?</a:t>
            </a:r>
          </a:p>
        </p:txBody>
      </p:sp>
      <p:sp>
        <p:nvSpPr>
          <p:cNvPr id="5" name="Dikdörtgen 3">
            <a:extLst>
              <a:ext uri="{FF2B5EF4-FFF2-40B4-BE49-F238E27FC236}">
                <a16:creationId xmlns:a16="http://schemas.microsoft.com/office/drawing/2014/main" id="{F9FC0463-13BC-722C-DCEC-1550BB124D1C}"/>
              </a:ext>
            </a:extLst>
          </p:cNvPr>
          <p:cNvSpPr>
            <a:spLocks noChangeArrowheads="1"/>
          </p:cNvSpPr>
          <p:nvPr/>
        </p:nvSpPr>
        <p:spPr bwMode="auto">
          <a:xfrm>
            <a:off x="6695603" y="1129452"/>
            <a:ext cx="513159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marL="342900" indent="-342900" algn="just">
              <a:spcBef>
                <a:spcPct val="0"/>
              </a:spcBef>
            </a:pPr>
            <a:r>
              <a:rPr lang="tr-TR" altLang="tr-TR" sz="1600" dirty="0">
                <a:solidFill>
                  <a:schemeClr val="tx1"/>
                </a:solidFill>
                <a:latin typeface="+mn-lt"/>
              </a:rPr>
              <a:t>Çevresel araştırma raporları hazırlayıp, strateji ve eylem planları geliştirmek,</a:t>
            </a:r>
          </a:p>
          <a:p>
            <a:pPr marL="342900" indent="-342900" algn="just">
              <a:spcBef>
                <a:spcPct val="0"/>
              </a:spcBef>
            </a:pPr>
            <a:r>
              <a:rPr lang="tr-TR" altLang="tr-TR" sz="1600" dirty="0">
                <a:solidFill>
                  <a:schemeClr val="tx1"/>
                </a:solidFill>
                <a:latin typeface="+mn-lt"/>
              </a:rPr>
              <a:t>Çevresel problemleri çözmek için; mühendis, çevre bilimci, mimar, ekonomist ve sosyolog gibi diğer profesyonellerle işbirliği yapmak,</a:t>
            </a:r>
          </a:p>
          <a:p>
            <a:pPr marL="342900" indent="-342900" algn="just">
              <a:spcBef>
                <a:spcPct val="0"/>
              </a:spcBef>
            </a:pPr>
            <a:r>
              <a:rPr lang="tr-TR" altLang="tr-TR" sz="1600" dirty="0">
                <a:solidFill>
                  <a:schemeClr val="tx1"/>
                </a:solidFill>
                <a:latin typeface="+mn-lt"/>
              </a:rPr>
              <a:t>Doğal kaynakların kirlenmesini önlemeye yönelik çalışmalar yapmak,</a:t>
            </a:r>
          </a:p>
          <a:p>
            <a:pPr marL="342900" indent="-342900" algn="just">
              <a:spcBef>
                <a:spcPct val="0"/>
              </a:spcBef>
            </a:pPr>
            <a:r>
              <a:rPr lang="tr-TR" altLang="tr-TR" sz="1600" dirty="0">
                <a:solidFill>
                  <a:schemeClr val="tx1"/>
                </a:solidFill>
                <a:latin typeface="+mn-lt"/>
              </a:rPr>
              <a:t>Bilimsel verileri analiz etmek ve raporlamak,</a:t>
            </a:r>
          </a:p>
          <a:p>
            <a:pPr marL="342900" indent="-342900" algn="just">
              <a:spcBef>
                <a:spcPct val="0"/>
              </a:spcBef>
            </a:pPr>
            <a:r>
              <a:rPr lang="tr-TR" altLang="tr-TR" sz="1600" dirty="0">
                <a:solidFill>
                  <a:schemeClr val="tx1"/>
                </a:solidFill>
                <a:latin typeface="+mn-lt"/>
              </a:rPr>
              <a:t>Çevre politikaları ve standartları hakkında endüstrileri ve devlet kurumlarını bilgilendirmek,</a:t>
            </a:r>
          </a:p>
          <a:p>
            <a:pPr marL="342900" indent="-342900" algn="just">
              <a:spcBef>
                <a:spcPct val="0"/>
              </a:spcBef>
            </a:pPr>
            <a:r>
              <a:rPr lang="tr-TR" altLang="tr-TR" sz="1600" dirty="0">
                <a:solidFill>
                  <a:schemeClr val="tx1"/>
                </a:solidFill>
                <a:latin typeface="+mn-lt"/>
              </a:rPr>
              <a:t>Yerleşim merkezlerinde kanalizasyon, su ve yağmur suyu şebekesi gibi sistemlerin insan sağlığına en uygun biçimde tasarlanması ve yapılıp işletilmesi için gerekli önlemlerin alınmasını sağlamak,</a:t>
            </a:r>
          </a:p>
          <a:p>
            <a:pPr marL="342900" indent="-342900" algn="just">
              <a:spcBef>
                <a:spcPct val="0"/>
              </a:spcBef>
            </a:pPr>
            <a:r>
              <a:rPr lang="tr-TR" altLang="tr-TR" sz="1600" dirty="0">
                <a:solidFill>
                  <a:schemeClr val="tx1"/>
                </a:solidFill>
                <a:latin typeface="+mn-lt"/>
              </a:rPr>
              <a:t>Endüstriyel kirlenmenin önlenmesi ve en aza indirilmesi için gereken kontrol sistemlerinin tasarım ve planlamasını yapmak,</a:t>
            </a:r>
          </a:p>
          <a:p>
            <a:pPr marL="342900" indent="-342900" algn="just">
              <a:spcBef>
                <a:spcPct val="0"/>
              </a:spcBef>
            </a:pPr>
            <a:r>
              <a:rPr lang="tr-TR" altLang="tr-TR" sz="1600" dirty="0">
                <a:solidFill>
                  <a:schemeClr val="tx1"/>
                </a:solidFill>
                <a:latin typeface="+mn-lt"/>
              </a:rPr>
              <a:t>Farklı çevresel kesimlerden numune almak, analiz ve değerlendirme çalışması yapmak,</a:t>
            </a:r>
          </a:p>
          <a:p>
            <a:pPr marL="342900" indent="-342900" algn="just">
              <a:spcBef>
                <a:spcPct val="0"/>
              </a:spcBef>
            </a:pPr>
            <a:r>
              <a:rPr lang="tr-TR" altLang="tr-TR" sz="1600" dirty="0">
                <a:solidFill>
                  <a:schemeClr val="tx1"/>
                </a:solidFill>
                <a:latin typeface="+mn-lt"/>
              </a:rPr>
              <a:t>Çevre ile ilgili ulusal ve uluslararası yayınları ve mevzuatları takip edip uygulanmasına öncülük etmek</a:t>
            </a:r>
          </a:p>
        </p:txBody>
      </p:sp>
    </p:spTree>
    <p:extLst>
      <p:ext uri="{BB962C8B-B14F-4D97-AF65-F5344CB8AC3E}">
        <p14:creationId xmlns:p14="http://schemas.microsoft.com/office/powerpoint/2010/main" val="59154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DA901300-B8D5-0403-A3EA-0205564AC067}"/>
              </a:ext>
            </a:extLst>
          </p:cNvPr>
          <p:cNvSpPr txBox="1"/>
          <p:nvPr/>
        </p:nvSpPr>
        <p:spPr>
          <a:xfrm>
            <a:off x="6513788" y="393260"/>
            <a:ext cx="4840010" cy="1807305"/>
          </a:xfrm>
          <a:prstGeom prst="rect">
            <a:avLst/>
          </a:prstGeom>
        </p:spPr>
        <p:txBody>
          <a:bodyPr vert="horz" lIns="91440" tIns="45720" rIns="91440" bIns="45720" rtlCol="0" anchor="ctr">
            <a:normAutofit/>
          </a:bodyPr>
          <a:lstStyle/>
          <a:p>
            <a:pPr algn="just">
              <a:lnSpc>
                <a:spcPct val="90000"/>
              </a:lnSpc>
              <a:spcBef>
                <a:spcPct val="0"/>
              </a:spcBef>
              <a:spcAft>
                <a:spcPts val="600"/>
              </a:spcAft>
            </a:pPr>
            <a:r>
              <a:rPr lang="en-US" sz="4000" b="1" dirty="0">
                <a:ea typeface="+mj-ea"/>
                <a:cs typeface="+mj-cs"/>
              </a:rPr>
              <a:t>ÇEVRE MÜHENDİSLİĞİNİN FARKI NEDİR?</a:t>
            </a:r>
          </a:p>
        </p:txBody>
      </p:sp>
      <p:pic>
        <p:nvPicPr>
          <p:cNvPr id="5" name="Picture 4" descr="Dünya gezegeninin uzaydan çekilmiş fotoğrafı">
            <a:extLst>
              <a:ext uri="{FF2B5EF4-FFF2-40B4-BE49-F238E27FC236}">
                <a16:creationId xmlns:a16="http://schemas.microsoft.com/office/drawing/2014/main" id="{8A2FA23C-201D-5EBF-21EA-D31F8E3B4D2A}"/>
              </a:ext>
            </a:extLst>
          </p:cNvPr>
          <p:cNvPicPr>
            <a:picLocks noChangeAspect="1"/>
          </p:cNvPicPr>
          <p:nvPr/>
        </p:nvPicPr>
        <p:blipFill rotWithShape="1">
          <a:blip r:embed="rId2"/>
          <a:srcRect l="41804"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etin kutusu 2">
            <a:extLst>
              <a:ext uri="{FF2B5EF4-FFF2-40B4-BE49-F238E27FC236}">
                <a16:creationId xmlns:a16="http://schemas.microsoft.com/office/drawing/2014/main" id="{A0371242-F873-A085-D461-B6C4D8D97E1A}"/>
              </a:ext>
            </a:extLst>
          </p:cNvPr>
          <p:cNvSpPr txBox="1"/>
          <p:nvPr/>
        </p:nvSpPr>
        <p:spPr>
          <a:xfrm>
            <a:off x="7090563" y="2602569"/>
            <a:ext cx="4840010" cy="3843666"/>
          </a:xfrm>
          <a:prstGeom prst="rect">
            <a:avLst/>
          </a:prstGeom>
        </p:spPr>
        <p:txBody>
          <a:bodyPr vert="horz" lIns="91440" tIns="45720" rIns="91440" bIns="45720" rtlCol="0">
            <a:normAutofit/>
          </a:bodyPr>
          <a:lstStyle/>
          <a:p>
            <a:pPr algn="just">
              <a:lnSpc>
                <a:spcPct val="90000"/>
              </a:lnSpc>
              <a:spcAft>
                <a:spcPts val="600"/>
              </a:spcAft>
            </a:pPr>
            <a:r>
              <a:rPr lang="en-US" sz="2000" dirty="0" err="1"/>
              <a:t>İnsan</a:t>
            </a:r>
            <a:r>
              <a:rPr lang="en-US" sz="2000" dirty="0"/>
              <a:t> </a:t>
            </a:r>
            <a:r>
              <a:rPr lang="en-US" sz="2000" dirty="0" err="1"/>
              <a:t>ve</a:t>
            </a:r>
            <a:r>
              <a:rPr lang="en-US" sz="2000" dirty="0"/>
              <a:t> </a:t>
            </a:r>
            <a:r>
              <a:rPr lang="en-US" sz="2000" dirty="0" err="1"/>
              <a:t>çevre</a:t>
            </a:r>
            <a:r>
              <a:rPr lang="en-US" sz="2000" dirty="0"/>
              <a:t> </a:t>
            </a:r>
            <a:r>
              <a:rPr lang="en-US" sz="2000" dirty="0" err="1"/>
              <a:t>sağlığına</a:t>
            </a:r>
            <a:r>
              <a:rPr lang="en-US" sz="2000" dirty="0"/>
              <a:t> </a:t>
            </a:r>
            <a:r>
              <a:rPr lang="en-US" sz="2000" dirty="0" err="1"/>
              <a:t>direkt</a:t>
            </a:r>
            <a:r>
              <a:rPr lang="en-US" sz="2000" dirty="0"/>
              <a:t> </a:t>
            </a:r>
            <a:r>
              <a:rPr lang="en-US" sz="2000" dirty="0" err="1"/>
              <a:t>etki</a:t>
            </a:r>
            <a:r>
              <a:rPr lang="en-US" sz="2000" dirty="0"/>
              <a:t> </a:t>
            </a:r>
            <a:r>
              <a:rPr lang="en-US" sz="2000" dirty="0" err="1"/>
              <a:t>eden</a:t>
            </a:r>
            <a:r>
              <a:rPr lang="en-US" sz="2000" dirty="0"/>
              <a:t> </a:t>
            </a:r>
            <a:r>
              <a:rPr lang="en-US" sz="2000" dirty="0" err="1"/>
              <a:t>mühendislik</a:t>
            </a:r>
            <a:r>
              <a:rPr lang="en-US" sz="2000" dirty="0"/>
              <a:t> </a:t>
            </a:r>
            <a:r>
              <a:rPr lang="en-US" sz="2000" dirty="0" err="1"/>
              <a:t>dalıdır</a:t>
            </a:r>
            <a:r>
              <a:rPr lang="en-US" sz="2000" dirty="0"/>
              <a:t>.</a:t>
            </a:r>
          </a:p>
          <a:p>
            <a:pPr indent="-228600" algn="just">
              <a:lnSpc>
                <a:spcPct val="90000"/>
              </a:lnSpc>
              <a:spcAft>
                <a:spcPts val="600"/>
              </a:spcAft>
              <a:buFont typeface="Arial" panose="020B0604020202020204" pitchFamily="34" charset="0"/>
              <a:buChar char="•"/>
            </a:pPr>
            <a:endParaRPr lang="en-US" sz="2000" dirty="0"/>
          </a:p>
          <a:p>
            <a:pPr algn="just">
              <a:lnSpc>
                <a:spcPct val="90000"/>
              </a:lnSpc>
              <a:spcAft>
                <a:spcPts val="600"/>
              </a:spcAft>
            </a:pPr>
            <a:r>
              <a:rPr lang="en-US" sz="2000" dirty="0" err="1"/>
              <a:t>Alıcı</a:t>
            </a:r>
            <a:r>
              <a:rPr lang="en-US" sz="2000" dirty="0"/>
              <a:t> </a:t>
            </a:r>
            <a:r>
              <a:rPr lang="en-US" sz="2000" dirty="0" err="1"/>
              <a:t>ortam</a:t>
            </a:r>
            <a:r>
              <a:rPr lang="en-US" sz="2000" dirty="0"/>
              <a:t> / </a:t>
            </a:r>
            <a:r>
              <a:rPr lang="en-US" sz="2000" dirty="0" err="1"/>
              <a:t>yaşam</a:t>
            </a:r>
            <a:r>
              <a:rPr lang="en-US" sz="2000" dirty="0"/>
              <a:t> </a:t>
            </a:r>
            <a:r>
              <a:rPr lang="en-US" sz="2000" dirty="0" err="1"/>
              <a:t>alanlarında</a:t>
            </a:r>
            <a:r>
              <a:rPr lang="en-US" sz="2000" dirty="0"/>
              <a:t> (</a:t>
            </a:r>
            <a:r>
              <a:rPr lang="en-US" sz="2000" dirty="0" err="1"/>
              <a:t>hava</a:t>
            </a:r>
            <a:r>
              <a:rPr lang="en-US" sz="2000" dirty="0"/>
              <a:t>, </a:t>
            </a:r>
            <a:r>
              <a:rPr lang="en-US" sz="2000" dirty="0" err="1"/>
              <a:t>su</a:t>
            </a:r>
            <a:r>
              <a:rPr lang="en-US" sz="2000" dirty="0"/>
              <a:t> </a:t>
            </a:r>
            <a:r>
              <a:rPr lang="en-US" sz="2000" dirty="0" err="1"/>
              <a:t>ve</a:t>
            </a:r>
            <a:r>
              <a:rPr lang="en-US" sz="2000" dirty="0"/>
              <a:t> </a:t>
            </a:r>
            <a:r>
              <a:rPr lang="en-US" sz="2000" dirty="0" err="1"/>
              <a:t>toprak</a:t>
            </a:r>
            <a:r>
              <a:rPr lang="en-US" sz="2000" dirty="0"/>
              <a:t>) </a:t>
            </a:r>
            <a:r>
              <a:rPr lang="en-US" sz="2000" dirty="0" err="1"/>
              <a:t>kirliliğin</a:t>
            </a:r>
            <a:r>
              <a:rPr lang="en-US" sz="2000" dirty="0"/>
              <a:t> </a:t>
            </a:r>
            <a:r>
              <a:rPr lang="en-US" sz="2000" dirty="0" err="1"/>
              <a:t>önlenmesi</a:t>
            </a:r>
            <a:r>
              <a:rPr lang="en-US" sz="2000" dirty="0"/>
              <a:t> </a:t>
            </a:r>
            <a:r>
              <a:rPr lang="en-US" sz="2000" dirty="0" err="1"/>
              <a:t>ve</a:t>
            </a:r>
            <a:r>
              <a:rPr lang="en-US" sz="2000" dirty="0"/>
              <a:t> </a:t>
            </a:r>
            <a:r>
              <a:rPr lang="en-US" sz="2000" dirty="0" err="1"/>
              <a:t>canlı</a:t>
            </a:r>
            <a:r>
              <a:rPr lang="en-US" sz="2000" dirty="0"/>
              <a:t> </a:t>
            </a:r>
            <a:r>
              <a:rPr lang="en-US" sz="2000" dirty="0" err="1"/>
              <a:t>yaşamının</a:t>
            </a:r>
            <a:r>
              <a:rPr lang="en-US" sz="2000" dirty="0"/>
              <a:t> </a:t>
            </a:r>
            <a:r>
              <a:rPr lang="en-US" sz="2000" dirty="0" err="1"/>
              <a:t>korunmasına</a:t>
            </a:r>
            <a:r>
              <a:rPr lang="en-US" sz="2000" dirty="0"/>
              <a:t> </a:t>
            </a:r>
            <a:r>
              <a:rPr lang="en-US" sz="2000" dirty="0" err="1"/>
              <a:t>yönelik</a:t>
            </a:r>
            <a:r>
              <a:rPr lang="en-US" sz="2000" dirty="0"/>
              <a:t> </a:t>
            </a:r>
            <a:r>
              <a:rPr lang="en-US" sz="2000" dirty="0" err="1"/>
              <a:t>çalışmalar</a:t>
            </a:r>
            <a:r>
              <a:rPr lang="en-US" sz="2000" dirty="0"/>
              <a:t> </a:t>
            </a:r>
            <a:r>
              <a:rPr lang="en-US" sz="2000" dirty="0" err="1"/>
              <a:t>yapan</a:t>
            </a:r>
            <a:r>
              <a:rPr lang="en-US" sz="2000" dirty="0"/>
              <a:t> </a:t>
            </a:r>
            <a:r>
              <a:rPr lang="en-US" sz="2000" dirty="0" err="1"/>
              <a:t>tek</a:t>
            </a:r>
            <a:r>
              <a:rPr lang="en-US" sz="2000" dirty="0"/>
              <a:t> </a:t>
            </a:r>
            <a:r>
              <a:rPr lang="en-US" sz="2000" dirty="0" err="1"/>
              <a:t>mühendislik</a:t>
            </a:r>
            <a:r>
              <a:rPr lang="en-US" sz="2000" dirty="0"/>
              <a:t> </a:t>
            </a:r>
            <a:r>
              <a:rPr lang="en-US" sz="2000" dirty="0" err="1"/>
              <a:t>dalıdır</a:t>
            </a:r>
            <a:r>
              <a:rPr lang="en-US" sz="2000" dirty="0"/>
              <a:t>.</a:t>
            </a:r>
          </a:p>
          <a:p>
            <a:pPr indent="-228600" algn="just">
              <a:lnSpc>
                <a:spcPct val="90000"/>
              </a:lnSpc>
              <a:spcAft>
                <a:spcPts val="600"/>
              </a:spcAft>
              <a:buFont typeface="Arial" panose="020B0604020202020204" pitchFamily="34" charset="0"/>
              <a:buChar char="•"/>
            </a:pPr>
            <a:endParaRPr lang="en-US" sz="2000" dirty="0"/>
          </a:p>
          <a:p>
            <a:pPr algn="just">
              <a:lnSpc>
                <a:spcPct val="90000"/>
              </a:lnSpc>
              <a:spcAft>
                <a:spcPts val="600"/>
              </a:spcAft>
            </a:pPr>
            <a:r>
              <a:rPr lang="en-US" sz="2000" dirty="0" err="1"/>
              <a:t>Multidisipliner</a:t>
            </a:r>
            <a:r>
              <a:rPr lang="en-US" sz="2000" dirty="0"/>
              <a:t> </a:t>
            </a:r>
            <a:r>
              <a:rPr lang="en-US" sz="2000" dirty="0" err="1"/>
              <a:t>bir</a:t>
            </a:r>
            <a:r>
              <a:rPr lang="en-US" sz="2000" dirty="0"/>
              <a:t> </a:t>
            </a:r>
            <a:r>
              <a:rPr lang="en-US" sz="2000" dirty="0" err="1"/>
              <a:t>mühendislik</a:t>
            </a:r>
            <a:r>
              <a:rPr lang="en-US" sz="2000" dirty="0"/>
              <a:t> </a:t>
            </a:r>
            <a:r>
              <a:rPr lang="en-US" sz="2000" dirty="0" err="1"/>
              <a:t>dalıdır</a:t>
            </a:r>
            <a:r>
              <a:rPr lang="en-US" sz="2000" dirty="0"/>
              <a:t>.</a:t>
            </a:r>
          </a:p>
        </p:txBody>
      </p:sp>
      <p:pic>
        <p:nvPicPr>
          <p:cNvPr id="6" name="Resim 5" descr="simge, sembol, grafik, daire, ekran görüntüsü içeren bir resim&#10;&#10;Açıklama otomatik olarak oluşturuldu">
            <a:extLst>
              <a:ext uri="{FF2B5EF4-FFF2-40B4-BE49-F238E27FC236}">
                <a16:creationId xmlns:a16="http://schemas.microsoft.com/office/drawing/2014/main" id="{091C99B2-FADE-FD41-F06E-2CC8DE974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929" y="2483299"/>
            <a:ext cx="847273" cy="847273"/>
          </a:xfrm>
          <a:prstGeom prst="rect">
            <a:avLst/>
          </a:prstGeom>
        </p:spPr>
      </p:pic>
      <p:pic>
        <p:nvPicPr>
          <p:cNvPr id="8" name="Resim 7" descr="grafik, simge, sembol, daire, yazı tipi içeren bir resim&#10;&#10;Açıklama otomatik olarak oluşturuldu">
            <a:extLst>
              <a:ext uri="{FF2B5EF4-FFF2-40B4-BE49-F238E27FC236}">
                <a16:creationId xmlns:a16="http://schemas.microsoft.com/office/drawing/2014/main" id="{CB984893-EFF8-E276-9AB8-C947BAD6B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202" y="3700016"/>
            <a:ext cx="846000" cy="846000"/>
          </a:xfrm>
          <a:prstGeom prst="rect">
            <a:avLst/>
          </a:prstGeom>
        </p:spPr>
      </p:pic>
      <p:pic>
        <p:nvPicPr>
          <p:cNvPr id="12" name="Resim 11" descr="grafik, daire, logo, simge, sembol içeren bir resim&#10;&#10;Açıklama otomatik olarak oluşturuldu">
            <a:extLst>
              <a:ext uri="{FF2B5EF4-FFF2-40B4-BE49-F238E27FC236}">
                <a16:creationId xmlns:a16="http://schemas.microsoft.com/office/drawing/2014/main" id="{1E6BD2EB-5C0F-17C0-E10B-A52C926532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1202" y="4915461"/>
            <a:ext cx="846000" cy="846000"/>
          </a:xfrm>
          <a:prstGeom prst="rect">
            <a:avLst/>
          </a:prstGeom>
        </p:spPr>
      </p:pic>
    </p:spTree>
    <p:extLst>
      <p:ext uri="{BB962C8B-B14F-4D97-AF65-F5344CB8AC3E}">
        <p14:creationId xmlns:p14="http://schemas.microsoft.com/office/powerpoint/2010/main" val="384691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F7036D5E-8424-973D-436C-E3F3A4029513}"/>
              </a:ext>
            </a:extLst>
          </p:cNvPr>
          <p:cNvSpPr txBox="1">
            <a:spLocks/>
          </p:cNvSpPr>
          <p:nvPr/>
        </p:nvSpPr>
        <p:spPr>
          <a:xfrm>
            <a:off x="963782" y="409574"/>
            <a:ext cx="10368188" cy="1008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b="1" dirty="0">
                <a:latin typeface="+mn-lt"/>
              </a:rPr>
              <a:t>BÖLÜMÜMÜZ</a:t>
            </a:r>
          </a:p>
        </p:txBody>
      </p:sp>
      <p:graphicFrame>
        <p:nvGraphicFramePr>
          <p:cNvPr id="6" name="İçerik Yer Tutucusu 1">
            <a:extLst>
              <a:ext uri="{FF2B5EF4-FFF2-40B4-BE49-F238E27FC236}">
                <a16:creationId xmlns:a16="http://schemas.microsoft.com/office/drawing/2014/main" id="{A3E6270A-4B80-4BC7-1FA0-952B9E5F123F}"/>
              </a:ext>
            </a:extLst>
          </p:cNvPr>
          <p:cNvGraphicFramePr>
            <a:graphicFrameLocks/>
          </p:cNvGraphicFramePr>
          <p:nvPr>
            <p:extLst>
              <p:ext uri="{D42A27DB-BD31-4B8C-83A1-F6EECF244321}">
                <p14:modId xmlns:p14="http://schemas.microsoft.com/office/powerpoint/2010/main" val="4150783155"/>
              </p:ext>
            </p:extLst>
          </p:nvPr>
        </p:nvGraphicFramePr>
        <p:xfrm>
          <a:off x="963782" y="1566862"/>
          <a:ext cx="10264436" cy="471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1" descr="metin, ekran görüntüsü, grafik tasarım, panorama içeren bir resim&#10;&#10;Açıklama otomatik olarak oluşturuldu">
            <a:extLst>
              <a:ext uri="{FF2B5EF4-FFF2-40B4-BE49-F238E27FC236}">
                <a16:creationId xmlns:a16="http://schemas.microsoft.com/office/drawing/2014/main" id="{48134E88-62B9-7339-6050-B838E2466AC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06098" y="260350"/>
            <a:ext cx="662212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220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9999CF8B-CF36-4D83-8D39-AFC572603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in kutusu 2">
            <a:extLst>
              <a:ext uri="{FF2B5EF4-FFF2-40B4-BE49-F238E27FC236}">
                <a16:creationId xmlns:a16="http://schemas.microsoft.com/office/drawing/2014/main" id="{5F126670-F5A7-F867-71AF-547D3BC0C9E8}"/>
              </a:ext>
            </a:extLst>
          </p:cNvPr>
          <p:cNvSpPr txBox="1"/>
          <p:nvPr/>
        </p:nvSpPr>
        <p:spPr>
          <a:xfrm>
            <a:off x="1472671" y="2879726"/>
            <a:ext cx="5035191" cy="3095445"/>
          </a:xfrm>
          <a:prstGeom prst="rect">
            <a:avLst/>
          </a:prstGeom>
        </p:spPr>
        <p:txBody>
          <a:bodyPr vert="horz" lIns="91440" tIns="45720" rIns="91440" bIns="45720" rtlCol="0" anchor="t">
            <a:noAutofit/>
          </a:bodyPr>
          <a:lstStyle/>
          <a:p>
            <a:pPr algn="just">
              <a:spcAft>
                <a:spcPts val="600"/>
              </a:spcAft>
              <a:defRPr/>
            </a:pPr>
            <a:r>
              <a:rPr lang="en-US" sz="1600" b="1" dirty="0" err="1"/>
              <a:t>Vizyon</a:t>
            </a:r>
            <a:endParaRPr lang="en-US" sz="1600" b="1" dirty="0"/>
          </a:p>
          <a:p>
            <a:pPr algn="just">
              <a:spcAft>
                <a:spcPts val="600"/>
              </a:spcAft>
              <a:defRPr/>
            </a:pPr>
            <a:r>
              <a:rPr lang="en-US" sz="1600" b="0" i="0" dirty="0" err="1"/>
              <a:t>Çevresel</a:t>
            </a:r>
            <a:r>
              <a:rPr lang="en-US" sz="1600" b="0" i="0" dirty="0"/>
              <a:t> </a:t>
            </a:r>
            <a:r>
              <a:rPr lang="en-US" sz="1600" b="0" i="0" dirty="0" err="1"/>
              <a:t>sorun</a:t>
            </a:r>
            <a:r>
              <a:rPr lang="en-US" sz="1600" b="0" i="0" dirty="0"/>
              <a:t> </a:t>
            </a:r>
            <a:r>
              <a:rPr lang="en-US" sz="1600" b="0" i="0" dirty="0" err="1"/>
              <a:t>ve</a:t>
            </a:r>
            <a:r>
              <a:rPr lang="en-US" sz="1600" b="0" i="0" dirty="0"/>
              <a:t> </a:t>
            </a:r>
            <a:r>
              <a:rPr lang="en-US" sz="1600" b="0" i="0" dirty="0" err="1"/>
              <a:t>gereksinimler</a:t>
            </a:r>
            <a:r>
              <a:rPr lang="en-US" sz="1600" b="0" i="0" dirty="0"/>
              <a:t> </a:t>
            </a:r>
            <a:r>
              <a:rPr lang="en-US" sz="1600" b="0" i="0" dirty="0" err="1"/>
              <a:t>ile</a:t>
            </a:r>
            <a:r>
              <a:rPr lang="en-US" sz="1600" b="0" i="0" dirty="0"/>
              <a:t> </a:t>
            </a:r>
            <a:r>
              <a:rPr lang="en-US" sz="1600" b="0" i="0" dirty="0" err="1"/>
              <a:t>ilgili</a:t>
            </a:r>
            <a:r>
              <a:rPr lang="en-US" sz="1600" b="0" i="0" dirty="0"/>
              <a:t> </a:t>
            </a:r>
            <a:r>
              <a:rPr lang="en-US" sz="1600" b="0" i="0" dirty="0" err="1"/>
              <a:t>analiz</a:t>
            </a:r>
            <a:r>
              <a:rPr lang="en-US" sz="1600" b="0" i="0" dirty="0"/>
              <a:t>/</a:t>
            </a:r>
            <a:r>
              <a:rPr lang="en-US" sz="1600" b="0" i="0" dirty="0" err="1"/>
              <a:t>sentez</a:t>
            </a:r>
            <a:r>
              <a:rPr lang="en-US" sz="1600" b="0" i="0" dirty="0"/>
              <a:t> </a:t>
            </a:r>
            <a:r>
              <a:rPr lang="en-US" sz="1600" b="0" i="0" dirty="0" err="1"/>
              <a:t>ve</a:t>
            </a:r>
            <a:r>
              <a:rPr lang="en-US" sz="1600" b="0" i="0" dirty="0"/>
              <a:t> </a:t>
            </a:r>
            <a:r>
              <a:rPr lang="en-US" sz="1600" b="0" i="0" dirty="0" err="1"/>
              <a:t>tasarım</a:t>
            </a:r>
            <a:r>
              <a:rPr lang="en-US" sz="1600" b="0" i="0" dirty="0"/>
              <a:t> </a:t>
            </a:r>
            <a:r>
              <a:rPr lang="en-US" sz="1600" b="0" i="0" dirty="0" err="1"/>
              <a:t>yapabilen</a:t>
            </a:r>
            <a:r>
              <a:rPr lang="en-US" sz="1600" b="0" i="0" dirty="0"/>
              <a:t>, </a:t>
            </a:r>
            <a:r>
              <a:rPr lang="en-US" sz="1600" b="0" i="0" dirty="0" err="1"/>
              <a:t>bilim</a:t>
            </a:r>
            <a:r>
              <a:rPr lang="en-US" sz="1600" b="0" i="0" dirty="0"/>
              <a:t> </a:t>
            </a:r>
            <a:r>
              <a:rPr lang="en-US" sz="1600" b="0" i="0" dirty="0" err="1"/>
              <a:t>ve</a:t>
            </a:r>
            <a:r>
              <a:rPr lang="en-US" sz="1600" b="0" i="0" dirty="0"/>
              <a:t> </a:t>
            </a:r>
            <a:r>
              <a:rPr lang="en-US" sz="1600" b="0" i="0" dirty="0" err="1"/>
              <a:t>teknolojideki</a:t>
            </a:r>
            <a:r>
              <a:rPr lang="en-US" sz="1600" b="0" i="0" dirty="0"/>
              <a:t> </a:t>
            </a:r>
            <a:r>
              <a:rPr lang="en-US" sz="1600" b="0" i="0" dirty="0" err="1"/>
              <a:t>gelişmeleri</a:t>
            </a:r>
            <a:r>
              <a:rPr lang="en-US" sz="1600" b="0" i="0" dirty="0"/>
              <a:t> </a:t>
            </a:r>
            <a:r>
              <a:rPr lang="en-US" sz="1600" b="0" i="0" dirty="0" err="1"/>
              <a:t>izleyen</a:t>
            </a:r>
            <a:r>
              <a:rPr lang="en-US" sz="1600" b="0" i="0" dirty="0"/>
              <a:t> </a:t>
            </a:r>
            <a:r>
              <a:rPr lang="en-US" sz="1600" b="0" i="0" dirty="0" err="1"/>
              <a:t>ve</a:t>
            </a:r>
            <a:r>
              <a:rPr lang="en-US" sz="1600" b="0" i="0" dirty="0"/>
              <a:t> </a:t>
            </a:r>
            <a:r>
              <a:rPr lang="en-US" sz="1600" b="0" i="0" dirty="0" err="1"/>
              <a:t>geliştirebilen</a:t>
            </a:r>
            <a:r>
              <a:rPr lang="en-US" sz="1600" b="0" i="0" dirty="0"/>
              <a:t>, </a:t>
            </a:r>
            <a:r>
              <a:rPr lang="en-US" sz="1600" b="0" i="0" dirty="0" err="1"/>
              <a:t>uygulama</a:t>
            </a:r>
            <a:r>
              <a:rPr lang="en-US" sz="1600" b="0" i="0" dirty="0"/>
              <a:t>, </a:t>
            </a:r>
            <a:r>
              <a:rPr lang="en-US" sz="1600" b="0" i="0" dirty="0" err="1"/>
              <a:t>işletme</a:t>
            </a:r>
            <a:r>
              <a:rPr lang="en-US" sz="1600" b="0" i="0" dirty="0"/>
              <a:t> </a:t>
            </a:r>
            <a:r>
              <a:rPr lang="en-US" sz="1600" b="0" i="0" dirty="0" err="1"/>
              <a:t>ve</a:t>
            </a:r>
            <a:r>
              <a:rPr lang="en-US" sz="1600" b="0" i="0" dirty="0"/>
              <a:t> </a:t>
            </a:r>
            <a:r>
              <a:rPr lang="en-US" sz="1600" b="0" i="0" dirty="0" err="1"/>
              <a:t>yönetim</a:t>
            </a:r>
            <a:r>
              <a:rPr lang="en-US" sz="1600" b="0" i="0" dirty="0"/>
              <a:t> </a:t>
            </a:r>
            <a:r>
              <a:rPr lang="en-US" sz="1600" b="0" i="0" dirty="0" err="1"/>
              <a:t>becerisine</a:t>
            </a:r>
            <a:r>
              <a:rPr lang="en-US" sz="1600" b="0" i="0" dirty="0"/>
              <a:t> </a:t>
            </a:r>
            <a:r>
              <a:rPr lang="en-US" sz="1600" b="0" i="0" dirty="0" err="1"/>
              <a:t>sahip</a:t>
            </a:r>
            <a:r>
              <a:rPr lang="en-US" sz="1600" b="0" i="0" dirty="0"/>
              <a:t>, </a:t>
            </a:r>
            <a:r>
              <a:rPr lang="en-US" sz="1600" b="0" i="0" dirty="0" err="1"/>
              <a:t>ulusal</a:t>
            </a:r>
            <a:r>
              <a:rPr lang="en-US" sz="1600" b="0" i="0" dirty="0"/>
              <a:t> </a:t>
            </a:r>
            <a:r>
              <a:rPr lang="en-US" sz="1600" b="0" i="0" dirty="0" err="1"/>
              <a:t>ve</a:t>
            </a:r>
            <a:r>
              <a:rPr lang="en-US" sz="1600" b="0" i="0" dirty="0"/>
              <a:t> </a:t>
            </a:r>
            <a:r>
              <a:rPr lang="en-US" sz="1600" b="0" i="0" dirty="0" err="1"/>
              <a:t>uluslararası</a:t>
            </a:r>
            <a:r>
              <a:rPr lang="en-US" sz="1600" b="0" i="0" dirty="0"/>
              <a:t> </a:t>
            </a:r>
            <a:r>
              <a:rPr lang="en-US" sz="1600" b="0" i="0" dirty="0" err="1"/>
              <a:t>boyutta</a:t>
            </a:r>
            <a:r>
              <a:rPr lang="en-US" sz="1600" b="0" i="0" dirty="0"/>
              <a:t> </a:t>
            </a:r>
            <a:r>
              <a:rPr lang="en-US" sz="1600" b="0" i="0" dirty="0" err="1"/>
              <a:t>iş</a:t>
            </a:r>
            <a:r>
              <a:rPr lang="en-US" sz="1600" b="0" i="0" dirty="0"/>
              <a:t> </a:t>
            </a:r>
            <a:r>
              <a:rPr lang="en-US" sz="1600" b="0" i="0" dirty="0" err="1"/>
              <a:t>yapabilecek</a:t>
            </a:r>
            <a:r>
              <a:rPr lang="en-US" sz="1600" b="0" i="0" dirty="0"/>
              <a:t>, </a:t>
            </a:r>
            <a:r>
              <a:rPr lang="en-US" sz="1600" b="0" i="0" dirty="0" err="1"/>
              <a:t>ülke</a:t>
            </a:r>
            <a:r>
              <a:rPr lang="en-US" sz="1600" b="0" i="0" dirty="0"/>
              <a:t> </a:t>
            </a:r>
            <a:r>
              <a:rPr lang="en-US" sz="1600" b="0" i="0" dirty="0" err="1"/>
              <a:t>kalkınmasına</a:t>
            </a:r>
            <a:r>
              <a:rPr lang="en-US" sz="1600" b="0" i="0" dirty="0"/>
              <a:t> </a:t>
            </a:r>
            <a:r>
              <a:rPr lang="en-US" sz="1600" b="0" i="0" dirty="0" err="1"/>
              <a:t>katkı</a:t>
            </a:r>
            <a:r>
              <a:rPr lang="en-US" sz="1600" b="0" i="0" dirty="0"/>
              <a:t> </a:t>
            </a:r>
            <a:r>
              <a:rPr lang="en-US" sz="1600" b="0" i="0" dirty="0" err="1"/>
              <a:t>sağlayacak</a:t>
            </a:r>
            <a:r>
              <a:rPr lang="en-US" sz="1600" b="0" i="0" dirty="0"/>
              <a:t>, </a:t>
            </a:r>
            <a:r>
              <a:rPr lang="en-US" sz="1600" b="0" i="0" dirty="0" err="1"/>
              <a:t>iletişim</a:t>
            </a:r>
            <a:r>
              <a:rPr lang="en-US" sz="1600" b="0" i="0" dirty="0"/>
              <a:t> </a:t>
            </a:r>
            <a:r>
              <a:rPr lang="en-US" sz="1600" b="0" i="0" dirty="0" err="1"/>
              <a:t>kurmada</a:t>
            </a:r>
            <a:r>
              <a:rPr lang="en-US" sz="1600" b="0" i="0" dirty="0"/>
              <a:t> </a:t>
            </a:r>
            <a:r>
              <a:rPr lang="en-US" sz="1600" b="0" i="0" dirty="0" err="1"/>
              <a:t>başarılı</a:t>
            </a:r>
            <a:r>
              <a:rPr lang="en-US" sz="1600" b="0" i="0" dirty="0"/>
              <a:t>, </a:t>
            </a:r>
            <a:r>
              <a:rPr lang="en-US" sz="1600" b="0" i="0" dirty="0" err="1"/>
              <a:t>yaratıcılık</a:t>
            </a:r>
            <a:r>
              <a:rPr lang="en-US" sz="1600" b="0" i="0" dirty="0"/>
              <a:t> </a:t>
            </a:r>
            <a:r>
              <a:rPr lang="en-US" sz="1600" b="0" i="0" dirty="0" err="1"/>
              <a:t>ve</a:t>
            </a:r>
            <a:r>
              <a:rPr lang="en-US" sz="1600" b="0" i="0" dirty="0"/>
              <a:t> </a:t>
            </a:r>
            <a:r>
              <a:rPr lang="en-US" sz="1600" b="0" i="0" dirty="0" err="1"/>
              <a:t>özgüveni</a:t>
            </a:r>
            <a:r>
              <a:rPr lang="en-US" sz="1600" b="0" i="0" dirty="0"/>
              <a:t> </a:t>
            </a:r>
            <a:r>
              <a:rPr lang="en-US" sz="1600" b="0" i="0" dirty="0" err="1"/>
              <a:t>gelişmiş</a:t>
            </a:r>
            <a:r>
              <a:rPr lang="en-US" sz="1600" b="0" i="0" dirty="0"/>
              <a:t>, </a:t>
            </a:r>
            <a:r>
              <a:rPr lang="en-US" sz="1600" b="0" i="0" dirty="0" err="1"/>
              <a:t>mesleki</a:t>
            </a:r>
            <a:r>
              <a:rPr lang="en-US" sz="1600" b="0" i="0" dirty="0"/>
              <a:t> </a:t>
            </a:r>
            <a:r>
              <a:rPr lang="en-US" sz="1600" b="0" i="0" dirty="0" err="1"/>
              <a:t>ve</a:t>
            </a:r>
            <a:r>
              <a:rPr lang="en-US" sz="1600" b="0" i="0" dirty="0"/>
              <a:t> </a:t>
            </a:r>
            <a:r>
              <a:rPr lang="en-US" sz="1600" b="0" i="0" dirty="0" err="1"/>
              <a:t>etik</a:t>
            </a:r>
            <a:r>
              <a:rPr lang="en-US" sz="1600" b="0" i="0" dirty="0"/>
              <a:t> </a:t>
            </a:r>
            <a:r>
              <a:rPr lang="en-US" sz="1600" b="0" i="0" dirty="0" err="1"/>
              <a:t>sorumluluk</a:t>
            </a:r>
            <a:r>
              <a:rPr lang="en-US" sz="1600" b="0" i="0" dirty="0"/>
              <a:t> </a:t>
            </a:r>
            <a:r>
              <a:rPr lang="en-US" sz="1600" b="0" i="0" dirty="0" err="1"/>
              <a:t>taşıyan</a:t>
            </a:r>
            <a:r>
              <a:rPr lang="en-US" sz="1600" b="0" i="0" dirty="0"/>
              <a:t> </a:t>
            </a:r>
            <a:r>
              <a:rPr lang="en-US" sz="1600" b="0" i="0" dirty="0" err="1"/>
              <a:t>kendini</a:t>
            </a:r>
            <a:r>
              <a:rPr lang="en-US" sz="1600" b="0" i="0" dirty="0"/>
              <a:t> </a:t>
            </a:r>
            <a:r>
              <a:rPr lang="en-US" sz="1600" b="0" i="0" dirty="0" err="1"/>
              <a:t>sürekli</a:t>
            </a:r>
            <a:r>
              <a:rPr lang="en-US" sz="1600" b="0" i="0" dirty="0"/>
              <a:t> </a:t>
            </a:r>
            <a:r>
              <a:rPr lang="en-US" sz="1600" b="0" i="0" dirty="0" err="1"/>
              <a:t>yenileyen</a:t>
            </a:r>
            <a:r>
              <a:rPr lang="en-US" sz="1600" b="0" i="0" dirty="0"/>
              <a:t>, </a:t>
            </a:r>
            <a:r>
              <a:rPr lang="en-US" sz="1600" b="0" i="0" dirty="0" err="1"/>
              <a:t>gerçekleştirdiği</a:t>
            </a:r>
            <a:r>
              <a:rPr lang="en-US" sz="1600" b="0" i="0" dirty="0"/>
              <a:t> </a:t>
            </a:r>
            <a:r>
              <a:rPr lang="en-US" sz="1600" b="0" i="0" dirty="0" err="1"/>
              <a:t>temel</a:t>
            </a:r>
            <a:r>
              <a:rPr lang="en-US" sz="1600" b="0" i="0" dirty="0"/>
              <a:t> </a:t>
            </a:r>
            <a:r>
              <a:rPr lang="en-US" sz="1600" b="0" i="0" dirty="0" err="1"/>
              <a:t>ve</a:t>
            </a:r>
            <a:r>
              <a:rPr lang="en-US" sz="1600" b="0" i="0" dirty="0"/>
              <a:t> </a:t>
            </a:r>
            <a:r>
              <a:rPr lang="en-US" sz="1600" b="0" i="0" dirty="0" err="1"/>
              <a:t>uygulamalı</a:t>
            </a:r>
            <a:r>
              <a:rPr lang="en-US" sz="1600" b="0" i="0" dirty="0"/>
              <a:t> </a:t>
            </a:r>
            <a:r>
              <a:rPr lang="en-US" sz="1600" b="0" i="0" dirty="0" err="1"/>
              <a:t>bilimsel</a:t>
            </a:r>
            <a:r>
              <a:rPr lang="en-US" sz="1600" b="0" i="0" dirty="0"/>
              <a:t> </a:t>
            </a:r>
            <a:r>
              <a:rPr lang="en-US" sz="1600" b="0" i="0" dirty="0" err="1"/>
              <a:t>araştırmalarla</a:t>
            </a:r>
            <a:r>
              <a:rPr lang="en-US" sz="1600" b="0" i="0" dirty="0"/>
              <a:t>; </a:t>
            </a:r>
            <a:r>
              <a:rPr lang="en-US" sz="1600" b="0" i="0" dirty="0" err="1"/>
              <a:t>bilim</a:t>
            </a:r>
            <a:r>
              <a:rPr lang="en-US" sz="1600" b="0" i="0" dirty="0"/>
              <a:t> </a:t>
            </a:r>
            <a:r>
              <a:rPr lang="en-US" sz="1600" b="0" i="0" dirty="0" err="1"/>
              <a:t>ve</a:t>
            </a:r>
            <a:r>
              <a:rPr lang="en-US" sz="1600" b="0" i="0" dirty="0"/>
              <a:t> </a:t>
            </a:r>
            <a:r>
              <a:rPr lang="en-US" sz="1600" b="0" i="0" dirty="0" err="1"/>
              <a:t>teknolojinin</a:t>
            </a:r>
            <a:r>
              <a:rPr lang="en-US" sz="1600" b="0" i="0" dirty="0"/>
              <a:t> </a:t>
            </a:r>
            <a:r>
              <a:rPr lang="en-US" sz="1600" b="0" i="0" dirty="0" err="1"/>
              <a:t>gelişmesine</a:t>
            </a:r>
            <a:r>
              <a:rPr lang="en-US" sz="1600" b="0" i="0" dirty="0"/>
              <a:t> </a:t>
            </a:r>
            <a:r>
              <a:rPr lang="en-US" sz="1600" b="0" i="0" dirty="0" err="1"/>
              <a:t>katkıda</a:t>
            </a:r>
            <a:r>
              <a:rPr lang="en-US" sz="1600" b="0" i="0" dirty="0"/>
              <a:t> </a:t>
            </a:r>
            <a:r>
              <a:rPr lang="en-US" sz="1600" b="0" i="0" dirty="0" err="1"/>
              <a:t>bulunan</a:t>
            </a:r>
            <a:r>
              <a:rPr lang="en-US" sz="1600" b="0" i="0" dirty="0"/>
              <a:t>, </a:t>
            </a:r>
            <a:r>
              <a:rPr lang="en-US" sz="1600" b="0" i="0" dirty="0" err="1"/>
              <a:t>çevre</a:t>
            </a:r>
            <a:r>
              <a:rPr lang="en-US" sz="1600" b="0" i="0" dirty="0"/>
              <a:t> </a:t>
            </a:r>
            <a:r>
              <a:rPr lang="en-US" sz="1600" b="0" i="0" dirty="0" err="1"/>
              <a:t>mühendisliği</a:t>
            </a:r>
            <a:r>
              <a:rPr lang="en-US" sz="1600" b="0" i="0" dirty="0"/>
              <a:t> </a:t>
            </a:r>
            <a:r>
              <a:rPr lang="en-US" sz="1600" b="0" i="0" dirty="0" err="1"/>
              <a:t>ile</a:t>
            </a:r>
            <a:r>
              <a:rPr lang="en-US" sz="1600" b="0" i="0" dirty="0"/>
              <a:t> </a:t>
            </a:r>
            <a:r>
              <a:rPr lang="en-US" sz="1600" b="0" i="0" dirty="0" err="1"/>
              <a:t>ilgili</a:t>
            </a:r>
            <a:r>
              <a:rPr lang="en-US" sz="1600" b="0" i="0" dirty="0"/>
              <a:t> </a:t>
            </a:r>
            <a:r>
              <a:rPr lang="en-US" sz="1600" b="0" i="0" dirty="0" err="1"/>
              <a:t>konularda</a:t>
            </a:r>
            <a:r>
              <a:rPr lang="en-US" sz="1600" b="0" i="0" dirty="0"/>
              <a:t> </a:t>
            </a:r>
            <a:r>
              <a:rPr lang="en-US" sz="1600" b="0" i="0" dirty="0" err="1"/>
              <a:t>bölgesel</a:t>
            </a:r>
            <a:r>
              <a:rPr lang="en-US" sz="1600" b="0" i="0" dirty="0"/>
              <a:t>, </a:t>
            </a:r>
            <a:r>
              <a:rPr lang="en-US" sz="1600" b="0" i="0" dirty="0" err="1"/>
              <a:t>ulusal</a:t>
            </a:r>
            <a:r>
              <a:rPr lang="en-US" sz="1600" b="0" i="0" dirty="0"/>
              <a:t> </a:t>
            </a:r>
            <a:r>
              <a:rPr lang="en-US" sz="1600" b="0" i="0" dirty="0" err="1"/>
              <a:t>ve</a:t>
            </a:r>
            <a:r>
              <a:rPr lang="en-US" sz="1600" b="0" i="0" dirty="0"/>
              <a:t> </a:t>
            </a:r>
            <a:r>
              <a:rPr lang="en-US" sz="1600" b="0" i="0" dirty="0" err="1"/>
              <a:t>uluslararası</a:t>
            </a:r>
            <a:r>
              <a:rPr lang="en-US" sz="1600" b="0" i="0" dirty="0"/>
              <a:t> </a:t>
            </a:r>
            <a:r>
              <a:rPr lang="en-US" sz="1600" b="0" i="0" dirty="0" err="1"/>
              <a:t>sorunlara</a:t>
            </a:r>
            <a:r>
              <a:rPr lang="en-US" sz="1600" b="0" i="0" dirty="0"/>
              <a:t> </a:t>
            </a:r>
            <a:r>
              <a:rPr lang="en-US" sz="1600" b="0" i="0" dirty="0" err="1"/>
              <a:t>çözümler</a:t>
            </a:r>
            <a:r>
              <a:rPr lang="en-US" sz="1600" b="0" i="0" dirty="0"/>
              <a:t> </a:t>
            </a:r>
            <a:r>
              <a:rPr lang="en-US" sz="1600" b="0" i="0" dirty="0" err="1"/>
              <a:t>üreten</a:t>
            </a:r>
            <a:r>
              <a:rPr lang="en-US" sz="1600" b="0" i="0" dirty="0"/>
              <a:t> </a:t>
            </a:r>
            <a:r>
              <a:rPr lang="en-US" sz="1600" b="0" i="0" dirty="0" err="1"/>
              <a:t>ve</a:t>
            </a:r>
            <a:r>
              <a:rPr lang="en-US" sz="1600" b="0" i="0" dirty="0"/>
              <a:t> </a:t>
            </a:r>
            <a:r>
              <a:rPr lang="en-US" sz="1600" b="0" i="0" dirty="0" err="1"/>
              <a:t>paylaşan</a:t>
            </a:r>
            <a:r>
              <a:rPr lang="en-US" sz="1600" b="0" i="0" dirty="0"/>
              <a:t> </a:t>
            </a:r>
            <a:r>
              <a:rPr lang="en-US" sz="1600" dirty="0" err="1"/>
              <a:t>akademik</a:t>
            </a:r>
            <a:r>
              <a:rPr lang="en-US" sz="1600" dirty="0"/>
              <a:t> </a:t>
            </a:r>
            <a:r>
              <a:rPr lang="en-US" sz="1600" dirty="0" err="1"/>
              <a:t>kadroya</a:t>
            </a:r>
            <a:r>
              <a:rPr lang="en-US" sz="1600" dirty="0"/>
              <a:t> </a:t>
            </a:r>
            <a:r>
              <a:rPr lang="en-US" sz="1600" dirty="0" err="1"/>
              <a:t>sahip</a:t>
            </a:r>
            <a:r>
              <a:rPr lang="en-US" sz="1600" dirty="0"/>
              <a:t>, </a:t>
            </a:r>
            <a:r>
              <a:rPr lang="en-US" sz="1600" dirty="0" err="1"/>
              <a:t>bir</a:t>
            </a:r>
            <a:r>
              <a:rPr lang="en-US" sz="1600" dirty="0"/>
              <a:t> program </a:t>
            </a:r>
            <a:r>
              <a:rPr lang="en-US" sz="1600" dirty="0" err="1"/>
              <a:t>olmaktır</a:t>
            </a:r>
            <a:r>
              <a:rPr lang="en-US" sz="1600" dirty="0"/>
              <a:t>.</a:t>
            </a:r>
          </a:p>
        </p:txBody>
      </p:sp>
      <p:sp>
        <p:nvSpPr>
          <p:cNvPr id="32" name="Rectangle 31">
            <a:extLst>
              <a:ext uri="{FF2B5EF4-FFF2-40B4-BE49-F238E27FC236}">
                <a16:creationId xmlns:a16="http://schemas.microsoft.com/office/drawing/2014/main" id="{91F6D5B9-3D1A-4091-825E-F687A58AD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748001" y="6120955"/>
            <a:ext cx="4621365" cy="73747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22" name="Picture 21" descr="Sarı renkli arka plan üzerinde, çizilen ışınlar ve kablosuyla ampul">
            <a:extLst>
              <a:ext uri="{FF2B5EF4-FFF2-40B4-BE49-F238E27FC236}">
                <a16:creationId xmlns:a16="http://schemas.microsoft.com/office/drawing/2014/main" id="{9DE65C9C-F781-0321-6CE1-187564708831}"/>
              </a:ext>
            </a:extLst>
          </p:cNvPr>
          <p:cNvPicPr>
            <a:picLocks noChangeAspect="1"/>
          </p:cNvPicPr>
          <p:nvPr/>
        </p:nvPicPr>
        <p:blipFill rotWithShape="1">
          <a:blip r:embed="rId2"/>
          <a:srcRect l="49067" r="4808"/>
          <a:stretch/>
        </p:blipFill>
        <p:spPr>
          <a:xfrm>
            <a:off x="6748002" y="-1"/>
            <a:ext cx="4612337" cy="6149783"/>
          </a:xfrm>
          <a:prstGeom prst="rect">
            <a:avLst/>
          </a:prstGeom>
        </p:spPr>
      </p:pic>
      <p:cxnSp>
        <p:nvCxnSpPr>
          <p:cNvPr id="34" name="Straight Connector 33">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27936739-B01B-CE60-CF3B-D60688F55523}"/>
              </a:ext>
            </a:extLst>
          </p:cNvPr>
          <p:cNvSpPr txBox="1"/>
          <p:nvPr/>
        </p:nvSpPr>
        <p:spPr>
          <a:xfrm>
            <a:off x="1478323" y="417513"/>
            <a:ext cx="5035189" cy="2708434"/>
          </a:xfrm>
          <a:prstGeom prst="rect">
            <a:avLst/>
          </a:prstGeom>
          <a:noFill/>
        </p:spPr>
        <p:txBody>
          <a:bodyPr wrap="square">
            <a:spAutoFit/>
          </a:bodyPr>
          <a:lstStyle/>
          <a:p>
            <a:pPr algn="just">
              <a:spcAft>
                <a:spcPts val="600"/>
              </a:spcAft>
              <a:defRPr/>
            </a:pPr>
            <a:r>
              <a:rPr lang="tr-TR" sz="1600" b="1" dirty="0">
                <a:latin typeface="+mn-lt"/>
              </a:rPr>
              <a:t>Misyon</a:t>
            </a:r>
            <a:endParaRPr lang="tr-TR" sz="1600" b="1" dirty="0"/>
          </a:p>
          <a:p>
            <a:pPr algn="just">
              <a:spcAft>
                <a:spcPts val="600"/>
              </a:spcAft>
              <a:defRPr/>
            </a:pPr>
            <a:r>
              <a:rPr lang="tr-TR" sz="1600" b="0" i="0" dirty="0"/>
              <a:t>Sürekli gelişme anlayışı ile gerçekleştirdiği bilimsel ve uygulamalı araştırmalar ile mevcut çevresel sorunları çözebilecek, geleceğe ışık tutacak bilgi ve teknolojileri üretebilen ve bu birikimle verdiği lisans eğitimiyle ülkemizin karşılaştığı çevresel sorunları çözebilecek ve uluslararası çalışmalarda Türkiye’yi temsil edecek düzeyde iyi yetişmiş, kaliteli ve donanımlı çevre mühendisleri yetiştirmektir.</a:t>
            </a:r>
            <a:endParaRPr lang="tr-TR" sz="1600" dirty="0"/>
          </a:p>
          <a:p>
            <a:pPr algn="just">
              <a:spcAft>
                <a:spcPts val="600"/>
              </a:spcAft>
              <a:defRPr/>
            </a:pPr>
            <a:endParaRPr lang="tr-TR" sz="1600" b="1" dirty="0">
              <a:solidFill>
                <a:srgbClr val="C00000"/>
              </a:solidFill>
              <a:latin typeface="+mn-lt"/>
            </a:endParaRPr>
          </a:p>
        </p:txBody>
      </p:sp>
    </p:spTree>
    <p:extLst>
      <p:ext uri="{BB962C8B-B14F-4D97-AF65-F5344CB8AC3E}">
        <p14:creationId xmlns:p14="http://schemas.microsoft.com/office/powerpoint/2010/main" val="328439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5FDC6E9-10A8-C9B1-A942-C8BA72B5C3C4}"/>
              </a:ext>
            </a:extLst>
          </p:cNvPr>
          <p:cNvSpPr>
            <a:spLocks noGrp="1" noChangeArrowheads="1"/>
          </p:cNvSpPr>
          <p:nvPr>
            <p:ph type="dt" sz="quarter" idx="10"/>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9CD089-4594-47B1-9996-6F9829452357}" type="datetime1">
              <a:rPr lang="tr-TR" altLang="tr-TR" smtClean="0">
                <a:solidFill>
                  <a:srgbClr val="FFFFFF"/>
                </a:solidFill>
              </a:rPr>
              <a:pPr/>
              <a:t>24.07.2023</a:t>
            </a:fld>
            <a:endParaRPr lang="tr-TR" altLang="tr-TR">
              <a:solidFill>
                <a:srgbClr val="FFFFFF"/>
              </a:solidFill>
            </a:endParaRPr>
          </a:p>
        </p:txBody>
      </p:sp>
      <p:sp>
        <p:nvSpPr>
          <p:cNvPr id="3" name="Başlık 1">
            <a:extLst>
              <a:ext uri="{FF2B5EF4-FFF2-40B4-BE49-F238E27FC236}">
                <a16:creationId xmlns:a16="http://schemas.microsoft.com/office/drawing/2014/main" id="{ECA1D1F9-856C-4D9F-62D1-E8B580B2929F}"/>
              </a:ext>
            </a:extLst>
          </p:cNvPr>
          <p:cNvSpPr txBox="1">
            <a:spLocks noChangeArrowheads="1"/>
          </p:cNvSpPr>
          <p:nvPr/>
        </p:nvSpPr>
        <p:spPr bwMode="auto">
          <a:xfrm>
            <a:off x="1946276" y="562969"/>
            <a:ext cx="82296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002060"/>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002060"/>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00206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206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Calibri" panose="020F0502020204030204" pitchFamily="34" charset="0"/>
              </a:defRPr>
            </a:lvl9pPr>
          </a:lstStyle>
          <a:p>
            <a:pPr algn="ctr" eaLnBrk="1" hangingPunct="1">
              <a:spcBef>
                <a:spcPct val="0"/>
              </a:spcBef>
              <a:buFontTx/>
              <a:buNone/>
            </a:pPr>
            <a:r>
              <a:rPr lang="tr-TR" altLang="tr-TR" sz="3600" b="1" dirty="0">
                <a:solidFill>
                  <a:schemeClr val="tx1"/>
                </a:solidFill>
              </a:rPr>
              <a:t>BÖLÜMÜMÜZ</a:t>
            </a:r>
          </a:p>
        </p:txBody>
      </p:sp>
      <p:sp>
        <p:nvSpPr>
          <p:cNvPr id="4" name="Metin kutusu 3">
            <a:extLst>
              <a:ext uri="{FF2B5EF4-FFF2-40B4-BE49-F238E27FC236}">
                <a16:creationId xmlns:a16="http://schemas.microsoft.com/office/drawing/2014/main" id="{F07DAA8D-10DD-D86E-7F3D-887E4765D9BF}"/>
              </a:ext>
            </a:extLst>
          </p:cNvPr>
          <p:cNvSpPr txBox="1">
            <a:spLocks noChangeArrowheads="1"/>
          </p:cNvSpPr>
          <p:nvPr/>
        </p:nvSpPr>
        <p:spPr bwMode="auto">
          <a:xfrm>
            <a:off x="1713782" y="2067279"/>
            <a:ext cx="3708400" cy="42780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Ø"/>
            </a:pPr>
            <a:r>
              <a:rPr lang="tr-TR" altLang="tr-TR" sz="1600" dirty="0"/>
              <a:t>Genç ve ileriye dönük hedefleri olan dinamik personel yapısı</a:t>
            </a:r>
          </a:p>
          <a:p>
            <a:pPr>
              <a:buFont typeface="Wingdings" panose="05000000000000000000" pitchFamily="2" charset="2"/>
              <a:buChar char="Ø"/>
            </a:pPr>
            <a:endParaRPr lang="tr-TR" altLang="tr-TR" sz="1600" dirty="0"/>
          </a:p>
          <a:p>
            <a:pPr>
              <a:buFont typeface="Wingdings" panose="05000000000000000000" pitchFamily="2" charset="2"/>
              <a:buChar char="Ø"/>
            </a:pPr>
            <a:r>
              <a:rPr lang="tr-TR" altLang="tr-TR" sz="1600" dirty="0"/>
              <a:t>Öğretim üyesi başına düşen SCI yayın sayısının yüksekliği</a:t>
            </a:r>
          </a:p>
          <a:p>
            <a:pPr>
              <a:buFont typeface="Wingdings" panose="05000000000000000000" pitchFamily="2" charset="2"/>
              <a:buChar char="Ø"/>
            </a:pPr>
            <a:endParaRPr lang="tr-TR" altLang="tr-TR" sz="1600" dirty="0"/>
          </a:p>
          <a:p>
            <a:pPr>
              <a:buFont typeface="Wingdings" panose="05000000000000000000" pitchFamily="2" charset="2"/>
              <a:buChar char="Ø"/>
            </a:pPr>
            <a:r>
              <a:rPr lang="tr-TR" altLang="tr-TR" sz="1600" dirty="0"/>
              <a:t>Akademik personelin uzmanlık alanlarında çeşitlilik</a:t>
            </a:r>
          </a:p>
          <a:p>
            <a:pPr>
              <a:buFont typeface="Wingdings" panose="05000000000000000000" pitchFamily="2" charset="2"/>
              <a:buChar char="Ø"/>
            </a:pPr>
            <a:endParaRPr lang="tr-TR" altLang="tr-TR" sz="1600" dirty="0"/>
          </a:p>
          <a:p>
            <a:pPr>
              <a:buFont typeface="Wingdings" panose="05000000000000000000" pitchFamily="2" charset="2"/>
              <a:buChar char="Ø"/>
            </a:pPr>
            <a:r>
              <a:rPr lang="tr-TR" altLang="tr-TR" sz="1600" dirty="0"/>
              <a:t>Çok yönlü çalışmalara yatkınlık</a:t>
            </a:r>
          </a:p>
          <a:p>
            <a:pPr>
              <a:buFont typeface="Wingdings" panose="05000000000000000000" pitchFamily="2" charset="2"/>
              <a:buChar char="Ø"/>
            </a:pPr>
            <a:endParaRPr lang="tr-TR" altLang="tr-TR" sz="1600" dirty="0"/>
          </a:p>
          <a:p>
            <a:pPr>
              <a:buFont typeface="Wingdings" panose="05000000000000000000" pitchFamily="2" charset="2"/>
              <a:buChar char="Ø"/>
            </a:pPr>
            <a:r>
              <a:rPr lang="tr-TR" altLang="tr-TR" sz="1600" dirty="0"/>
              <a:t>Çevre Mühendisliği mesleğinin Dünya'da ve Türkiye'de artan popülaritesi</a:t>
            </a:r>
          </a:p>
          <a:p>
            <a:pPr>
              <a:buFont typeface="Wingdings" panose="05000000000000000000" pitchFamily="2" charset="2"/>
              <a:buChar char="Ø"/>
            </a:pPr>
            <a:endParaRPr lang="tr-TR" altLang="tr-TR" sz="1600" dirty="0"/>
          </a:p>
          <a:p>
            <a:pPr>
              <a:buFont typeface="Wingdings" panose="05000000000000000000" pitchFamily="2" charset="2"/>
              <a:buChar char="Ø"/>
            </a:pPr>
            <a:r>
              <a:rPr lang="tr-TR" altLang="tr-TR" sz="1600" dirty="0"/>
              <a:t>Merkez kampüste yerleşim</a:t>
            </a:r>
          </a:p>
          <a:p>
            <a:pPr>
              <a:buFont typeface="Wingdings" panose="05000000000000000000" pitchFamily="2" charset="2"/>
              <a:buChar char="Ø"/>
            </a:pPr>
            <a:endParaRPr lang="tr-TR" altLang="tr-TR" sz="1600" dirty="0"/>
          </a:p>
        </p:txBody>
      </p:sp>
      <p:sp>
        <p:nvSpPr>
          <p:cNvPr id="5" name="Metin kutusu 4">
            <a:extLst>
              <a:ext uri="{FF2B5EF4-FFF2-40B4-BE49-F238E27FC236}">
                <a16:creationId xmlns:a16="http://schemas.microsoft.com/office/drawing/2014/main" id="{323BB53F-70D6-A77D-6FB9-C1D33D5E35A8}"/>
              </a:ext>
            </a:extLst>
          </p:cNvPr>
          <p:cNvSpPr txBox="1">
            <a:spLocks noChangeArrowheads="1"/>
          </p:cNvSpPr>
          <p:nvPr/>
        </p:nvSpPr>
        <p:spPr bwMode="auto">
          <a:xfrm>
            <a:off x="6467476" y="2067279"/>
            <a:ext cx="3708400" cy="42780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ü"/>
            </a:pPr>
            <a:r>
              <a:rPr lang="tr-TR" altLang="tr-TR" sz="1600" dirty="0"/>
              <a:t>Avrupa Birliği programları</a:t>
            </a:r>
          </a:p>
          <a:p>
            <a:pPr>
              <a:buFont typeface="Wingdings" panose="05000000000000000000" pitchFamily="2" charset="2"/>
              <a:buChar char="ü"/>
            </a:pPr>
            <a:endParaRPr lang="tr-TR" altLang="tr-TR" sz="1600" dirty="0"/>
          </a:p>
          <a:p>
            <a:pPr>
              <a:buFont typeface="Wingdings" panose="05000000000000000000" pitchFamily="2" charset="2"/>
              <a:buChar char="ü"/>
            </a:pPr>
            <a:r>
              <a:rPr lang="tr-TR" altLang="tr-TR" sz="1600" dirty="0"/>
              <a:t>AR-GE çalışmalarını destekleyecek teknoloji geliştirme bölgeleri yasaları</a:t>
            </a:r>
          </a:p>
          <a:p>
            <a:pPr>
              <a:buFont typeface="Wingdings" panose="05000000000000000000" pitchFamily="2" charset="2"/>
              <a:buChar char="ü"/>
            </a:pPr>
            <a:endParaRPr lang="tr-TR" altLang="tr-TR" sz="1600" dirty="0"/>
          </a:p>
          <a:p>
            <a:pPr>
              <a:buFont typeface="Wingdings" panose="05000000000000000000" pitchFamily="2" charset="2"/>
              <a:buChar char="ü"/>
            </a:pPr>
            <a:r>
              <a:rPr lang="tr-TR" altLang="tr-TR" sz="1600" dirty="0"/>
              <a:t>Dünya’da rekabetçi ortamın artması nedeniyle mühendislik problemlerine bilimsel yaklaşımın gerekliliğinin ortaya çıkması</a:t>
            </a:r>
          </a:p>
          <a:p>
            <a:pPr>
              <a:buFont typeface="Wingdings" panose="05000000000000000000" pitchFamily="2" charset="2"/>
              <a:buChar char="ü"/>
            </a:pPr>
            <a:endParaRPr lang="tr-TR" altLang="tr-TR" sz="1600" dirty="0"/>
          </a:p>
          <a:p>
            <a:pPr>
              <a:buFont typeface="Wingdings" panose="05000000000000000000" pitchFamily="2" charset="2"/>
              <a:buChar char="ü"/>
            </a:pPr>
            <a:r>
              <a:rPr lang="tr-TR" altLang="tr-TR" sz="1600" dirty="0"/>
              <a:t>Bilime ve araştırmaya önem veren çevre konusunda deneyimli uluslararası büyüklükte şirketlerin ülkemize gösterdiği ilginin artması</a:t>
            </a:r>
          </a:p>
          <a:p>
            <a:pPr>
              <a:buFont typeface="Wingdings" panose="05000000000000000000" pitchFamily="2" charset="2"/>
              <a:buChar char="ü"/>
            </a:pPr>
            <a:endParaRPr lang="tr-TR" altLang="tr-TR" sz="1600" dirty="0"/>
          </a:p>
          <a:p>
            <a:pPr>
              <a:buFont typeface="Wingdings" panose="05000000000000000000" pitchFamily="2" charset="2"/>
              <a:buChar char="ü"/>
            </a:pPr>
            <a:r>
              <a:rPr lang="tr-TR" altLang="tr-TR" sz="1600" dirty="0"/>
              <a:t>İletişim olanaklarının gelişmesi</a:t>
            </a:r>
          </a:p>
        </p:txBody>
      </p:sp>
      <p:pic>
        <p:nvPicPr>
          <p:cNvPr id="6" name="Resim 10" descr="kırpıntı çizim, grafik, grafik tasarım, tasarım içeren bir resim&#10;&#10;Açıklama otomatik olarak oluşturuldu">
            <a:extLst>
              <a:ext uri="{FF2B5EF4-FFF2-40B4-BE49-F238E27FC236}">
                <a16:creationId xmlns:a16="http://schemas.microsoft.com/office/drawing/2014/main" id="{EF44D2BF-3908-93F5-17EC-90F0A1B08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8238" y="884237"/>
            <a:ext cx="142875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12" descr="grafik, kırpıntı çizim, grafik tasarım, logo içeren bir resim&#10;&#10;Açıklama otomatik olarak oluşturuldu">
            <a:extLst>
              <a:ext uri="{FF2B5EF4-FFF2-40B4-BE49-F238E27FC236}">
                <a16:creationId xmlns:a16="http://schemas.microsoft.com/office/drawing/2014/main" id="{84EAB026-98A9-2D13-F9EE-27B295AF1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12" y="989434"/>
            <a:ext cx="1430337"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13">
            <a:extLst>
              <a:ext uri="{FF2B5EF4-FFF2-40B4-BE49-F238E27FC236}">
                <a16:creationId xmlns:a16="http://schemas.microsoft.com/office/drawing/2014/main" id="{A9D69673-2054-002E-C72A-7FDD0CD4CFA4}"/>
              </a:ext>
            </a:extLst>
          </p:cNvPr>
          <p:cNvSpPr txBox="1">
            <a:spLocks noChangeArrowheads="1"/>
          </p:cNvSpPr>
          <p:nvPr/>
        </p:nvSpPr>
        <p:spPr bwMode="auto">
          <a:xfrm>
            <a:off x="1836006" y="1430336"/>
            <a:ext cx="3708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600" b="1" i="1" dirty="0"/>
              <a:t>AVANTAJLAR</a:t>
            </a:r>
          </a:p>
        </p:txBody>
      </p:sp>
      <p:sp>
        <p:nvSpPr>
          <p:cNvPr id="9" name="Metin kutusu 14">
            <a:extLst>
              <a:ext uri="{FF2B5EF4-FFF2-40B4-BE49-F238E27FC236}">
                <a16:creationId xmlns:a16="http://schemas.microsoft.com/office/drawing/2014/main" id="{7C97BD6D-9C44-454A-C93C-2956CF6C9738}"/>
              </a:ext>
            </a:extLst>
          </p:cNvPr>
          <p:cNvSpPr txBox="1">
            <a:spLocks noChangeArrowheads="1"/>
          </p:cNvSpPr>
          <p:nvPr/>
        </p:nvSpPr>
        <p:spPr bwMode="auto">
          <a:xfrm>
            <a:off x="6831806" y="1418847"/>
            <a:ext cx="3709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600" b="1" i="1" dirty="0"/>
              <a:t>FIRSATLAR</a:t>
            </a:r>
          </a:p>
        </p:txBody>
      </p:sp>
    </p:spTree>
    <p:extLst>
      <p:ext uri="{BB962C8B-B14F-4D97-AF65-F5344CB8AC3E}">
        <p14:creationId xmlns:p14="http://schemas.microsoft.com/office/powerpoint/2010/main" val="194285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C00EA856-D30D-67FC-D7B3-06D5E27D7952}"/>
              </a:ext>
            </a:extLst>
          </p:cNvPr>
          <p:cNvSpPr txBox="1"/>
          <p:nvPr/>
        </p:nvSpPr>
        <p:spPr>
          <a:xfrm>
            <a:off x="838201" y="365125"/>
            <a:ext cx="5251316"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ea typeface="+mj-ea"/>
                <a:cs typeface="+mj-cs"/>
              </a:rPr>
              <a:t>Ö</a:t>
            </a:r>
            <a:r>
              <a:rPr lang="tr-TR" sz="3600" b="1" dirty="0">
                <a:ea typeface="+mj-ea"/>
                <a:cs typeface="+mj-cs"/>
              </a:rPr>
              <a:t>ĞRENCİ</a:t>
            </a:r>
            <a:r>
              <a:rPr lang="en-US" sz="3600" b="1" dirty="0">
                <a:ea typeface="+mj-ea"/>
                <a:cs typeface="+mj-cs"/>
              </a:rPr>
              <a:t> O</a:t>
            </a:r>
            <a:r>
              <a:rPr lang="tr-TR" sz="3600" b="1" dirty="0">
                <a:ea typeface="+mj-ea"/>
                <a:cs typeface="+mj-cs"/>
              </a:rPr>
              <a:t>DAKLI</a:t>
            </a:r>
            <a:r>
              <a:rPr lang="en-US" sz="3600" b="1" dirty="0">
                <a:ea typeface="+mj-ea"/>
                <a:cs typeface="+mj-cs"/>
              </a:rPr>
              <a:t> E</a:t>
            </a:r>
            <a:r>
              <a:rPr lang="tr-TR" sz="3600" b="1" dirty="0">
                <a:ea typeface="+mj-ea"/>
                <a:cs typeface="+mj-cs"/>
              </a:rPr>
              <a:t>ĞİTİM</a:t>
            </a:r>
            <a:endParaRPr lang="en-US" sz="3600" b="1" dirty="0">
              <a:ea typeface="+mj-ea"/>
              <a:cs typeface="+mj-cs"/>
            </a:endParaRPr>
          </a:p>
        </p:txBody>
      </p:sp>
      <p:sp>
        <p:nvSpPr>
          <p:cNvPr id="3" name="Metin kutusu 2">
            <a:extLst>
              <a:ext uri="{FF2B5EF4-FFF2-40B4-BE49-F238E27FC236}">
                <a16:creationId xmlns:a16="http://schemas.microsoft.com/office/drawing/2014/main" id="{59339350-009B-EEFF-8A32-E70B61944EA3}"/>
              </a:ext>
            </a:extLst>
          </p:cNvPr>
          <p:cNvSpPr txBox="1"/>
          <p:nvPr/>
        </p:nvSpPr>
        <p:spPr>
          <a:xfrm>
            <a:off x="838200" y="2333297"/>
            <a:ext cx="4619621" cy="3843666"/>
          </a:xfrm>
          <a:prstGeom prst="rect">
            <a:avLst/>
          </a:prstGeom>
        </p:spPr>
        <p:txBody>
          <a:bodyPr vert="horz" lIns="91440" tIns="45720" rIns="91440" bIns="45720" rtlCol="0">
            <a:normAutofit/>
          </a:bodyPr>
          <a:lstStyle/>
          <a:p>
            <a:pPr>
              <a:lnSpc>
                <a:spcPct val="90000"/>
              </a:lnSpc>
              <a:spcAft>
                <a:spcPts val="600"/>
              </a:spcAft>
            </a:pPr>
            <a:r>
              <a:rPr lang="en-US" sz="1700" dirty="0" err="1"/>
              <a:t>Öğrencilerimiz</a:t>
            </a:r>
            <a:r>
              <a:rPr lang="en-US" sz="1700" dirty="0"/>
              <a:t> </a:t>
            </a:r>
            <a:r>
              <a:rPr lang="en-US" sz="1700" dirty="0" err="1"/>
              <a:t>lisans</a:t>
            </a:r>
            <a:r>
              <a:rPr lang="en-US" sz="1700" dirty="0"/>
              <a:t> </a:t>
            </a:r>
            <a:r>
              <a:rPr lang="en-US" sz="1700" dirty="0" err="1"/>
              <a:t>öğrenimleri</a:t>
            </a:r>
            <a:r>
              <a:rPr lang="en-US" sz="1700" dirty="0"/>
              <a:t> </a:t>
            </a:r>
            <a:r>
              <a:rPr lang="en-US" sz="1700" dirty="0" err="1"/>
              <a:t>süresince</a:t>
            </a:r>
            <a:r>
              <a:rPr lang="en-US" sz="1700" dirty="0"/>
              <a:t>;</a:t>
            </a:r>
          </a:p>
          <a:p>
            <a:pPr marL="285750" indent="-228600">
              <a:lnSpc>
                <a:spcPct val="90000"/>
              </a:lnSpc>
              <a:spcAft>
                <a:spcPts val="600"/>
              </a:spcAft>
              <a:buFont typeface="Arial" panose="020B0604020202020204" pitchFamily="34" charset="0"/>
              <a:buChar char="•"/>
            </a:pPr>
            <a:r>
              <a:rPr lang="en-US" sz="1700" dirty="0" err="1"/>
              <a:t>Su</a:t>
            </a:r>
            <a:r>
              <a:rPr lang="en-US" sz="1700" dirty="0"/>
              <a:t> </a:t>
            </a:r>
            <a:r>
              <a:rPr lang="en-US" sz="1700" dirty="0" err="1"/>
              <a:t>temini</a:t>
            </a:r>
            <a:r>
              <a:rPr lang="en-US" sz="1700" dirty="0"/>
              <a:t> </a:t>
            </a:r>
            <a:r>
              <a:rPr lang="en-US" sz="1700" dirty="0" err="1"/>
              <a:t>ve</a:t>
            </a:r>
            <a:r>
              <a:rPr lang="en-US" sz="1700" dirty="0"/>
              <a:t> </a:t>
            </a:r>
            <a:r>
              <a:rPr lang="en-US" sz="1700" dirty="0" err="1"/>
              <a:t>arıtımı</a:t>
            </a:r>
            <a:r>
              <a:rPr lang="en-US" sz="1700" dirty="0"/>
              <a:t>,</a:t>
            </a:r>
          </a:p>
          <a:p>
            <a:pPr marL="285750" indent="-228600">
              <a:lnSpc>
                <a:spcPct val="90000"/>
              </a:lnSpc>
              <a:spcAft>
                <a:spcPts val="600"/>
              </a:spcAft>
              <a:buFont typeface="Arial" panose="020B0604020202020204" pitchFamily="34" charset="0"/>
              <a:buChar char="•"/>
            </a:pPr>
            <a:r>
              <a:rPr lang="en-US" sz="1700" dirty="0" err="1"/>
              <a:t>Atıksu</a:t>
            </a:r>
            <a:r>
              <a:rPr lang="en-US" sz="1700" dirty="0"/>
              <a:t> </a:t>
            </a:r>
            <a:r>
              <a:rPr lang="en-US" sz="1700" dirty="0" err="1"/>
              <a:t>arıtımı</a:t>
            </a:r>
            <a:r>
              <a:rPr lang="en-US" sz="1700" dirty="0"/>
              <a:t> </a:t>
            </a:r>
            <a:r>
              <a:rPr lang="en-US" sz="1700" dirty="0" err="1"/>
              <a:t>ve</a:t>
            </a:r>
            <a:r>
              <a:rPr lang="en-US" sz="1700" dirty="0"/>
              <a:t> </a:t>
            </a:r>
            <a:r>
              <a:rPr lang="en-US" sz="1700" dirty="0" err="1"/>
              <a:t>uzaklaştırılması</a:t>
            </a:r>
            <a:r>
              <a:rPr lang="en-US" sz="1700" dirty="0"/>
              <a:t>,</a:t>
            </a:r>
          </a:p>
          <a:p>
            <a:pPr marL="285750" indent="-228600">
              <a:lnSpc>
                <a:spcPct val="90000"/>
              </a:lnSpc>
              <a:spcAft>
                <a:spcPts val="600"/>
              </a:spcAft>
              <a:buFont typeface="Arial" panose="020B0604020202020204" pitchFamily="34" charset="0"/>
              <a:buChar char="•"/>
            </a:pPr>
            <a:r>
              <a:rPr lang="en-US" sz="1700" dirty="0" err="1"/>
              <a:t>Katı</a:t>
            </a:r>
            <a:r>
              <a:rPr lang="en-US" sz="1700" dirty="0"/>
              <a:t> </a:t>
            </a:r>
            <a:r>
              <a:rPr lang="en-US" sz="1700" dirty="0" err="1"/>
              <a:t>atık</a:t>
            </a:r>
            <a:r>
              <a:rPr lang="en-US" sz="1700" dirty="0"/>
              <a:t> </a:t>
            </a:r>
            <a:r>
              <a:rPr lang="en-US" sz="1700" dirty="0" err="1"/>
              <a:t>ve</a:t>
            </a:r>
            <a:r>
              <a:rPr lang="en-US" sz="1700" dirty="0"/>
              <a:t> </a:t>
            </a:r>
            <a:r>
              <a:rPr lang="en-US" sz="1700" dirty="0" err="1"/>
              <a:t>çamur</a:t>
            </a:r>
            <a:r>
              <a:rPr lang="en-US" sz="1700" dirty="0"/>
              <a:t> </a:t>
            </a:r>
            <a:r>
              <a:rPr lang="en-US" sz="1700" dirty="0" err="1"/>
              <a:t>yönetimi</a:t>
            </a:r>
            <a:r>
              <a:rPr lang="en-US" sz="1700" dirty="0"/>
              <a:t>,</a:t>
            </a:r>
          </a:p>
          <a:p>
            <a:pPr marL="285750" indent="-228600">
              <a:lnSpc>
                <a:spcPct val="90000"/>
              </a:lnSpc>
              <a:spcAft>
                <a:spcPts val="600"/>
              </a:spcAft>
              <a:buFont typeface="Arial" panose="020B0604020202020204" pitchFamily="34" charset="0"/>
              <a:buChar char="•"/>
            </a:pPr>
            <a:r>
              <a:rPr lang="en-US" sz="1700" dirty="0" err="1"/>
              <a:t>Endüstriyel</a:t>
            </a:r>
            <a:r>
              <a:rPr lang="en-US" sz="1700" dirty="0"/>
              <a:t> </a:t>
            </a:r>
            <a:r>
              <a:rPr lang="en-US" sz="1700" dirty="0" err="1"/>
              <a:t>kirlenme</a:t>
            </a:r>
            <a:r>
              <a:rPr lang="en-US" sz="1700" dirty="0"/>
              <a:t> </a:t>
            </a:r>
            <a:r>
              <a:rPr lang="en-US" sz="1700" dirty="0" err="1"/>
              <a:t>kontrolü</a:t>
            </a:r>
            <a:r>
              <a:rPr lang="en-US" sz="1700" dirty="0"/>
              <a:t>,</a:t>
            </a:r>
          </a:p>
          <a:p>
            <a:pPr marL="285750" indent="-228600">
              <a:lnSpc>
                <a:spcPct val="90000"/>
              </a:lnSpc>
              <a:spcAft>
                <a:spcPts val="600"/>
              </a:spcAft>
              <a:buFont typeface="Arial" panose="020B0604020202020204" pitchFamily="34" charset="0"/>
              <a:buChar char="•"/>
            </a:pPr>
            <a:r>
              <a:rPr lang="en-US" sz="1700" dirty="0" err="1"/>
              <a:t>Hava</a:t>
            </a:r>
            <a:r>
              <a:rPr lang="en-US" sz="1700" dirty="0"/>
              <a:t> </a:t>
            </a:r>
            <a:r>
              <a:rPr lang="en-US" sz="1700" dirty="0" err="1"/>
              <a:t>kirliliği</a:t>
            </a:r>
            <a:r>
              <a:rPr lang="en-US" sz="1700" dirty="0"/>
              <a:t> </a:t>
            </a:r>
            <a:r>
              <a:rPr lang="en-US" sz="1700" dirty="0" err="1"/>
              <a:t>ve</a:t>
            </a:r>
            <a:r>
              <a:rPr lang="en-US" sz="1700" dirty="0"/>
              <a:t> </a:t>
            </a:r>
            <a:r>
              <a:rPr lang="en-US" sz="1700" dirty="0" err="1"/>
              <a:t>kontrolü</a:t>
            </a:r>
            <a:r>
              <a:rPr lang="en-US" sz="1700" dirty="0"/>
              <a:t>,</a:t>
            </a:r>
          </a:p>
          <a:p>
            <a:pPr marL="285750" indent="-228600">
              <a:lnSpc>
                <a:spcPct val="90000"/>
              </a:lnSpc>
              <a:spcAft>
                <a:spcPts val="600"/>
              </a:spcAft>
              <a:buFont typeface="Arial" panose="020B0604020202020204" pitchFamily="34" charset="0"/>
              <a:buChar char="•"/>
            </a:pPr>
            <a:r>
              <a:rPr lang="en-US" sz="1700" dirty="0" err="1"/>
              <a:t>Çevre</a:t>
            </a:r>
            <a:r>
              <a:rPr lang="en-US" sz="1700" dirty="0"/>
              <a:t> </a:t>
            </a:r>
            <a:r>
              <a:rPr lang="en-US" sz="1700" dirty="0" err="1"/>
              <a:t>mikrobiyolojisi</a:t>
            </a:r>
            <a:r>
              <a:rPr lang="en-US" sz="1700" dirty="0"/>
              <a:t>,</a:t>
            </a:r>
          </a:p>
          <a:p>
            <a:pPr marL="285750" indent="-228600">
              <a:lnSpc>
                <a:spcPct val="90000"/>
              </a:lnSpc>
              <a:spcAft>
                <a:spcPts val="600"/>
              </a:spcAft>
              <a:buFont typeface="Arial" panose="020B0604020202020204" pitchFamily="34" charset="0"/>
              <a:buChar char="•"/>
            </a:pPr>
            <a:r>
              <a:rPr lang="en-US" sz="1700" dirty="0" err="1"/>
              <a:t>Çevre</a:t>
            </a:r>
            <a:r>
              <a:rPr lang="en-US" sz="1700" dirty="0"/>
              <a:t> </a:t>
            </a:r>
            <a:r>
              <a:rPr lang="en-US" sz="1700" dirty="0" err="1"/>
              <a:t>kimyası</a:t>
            </a:r>
            <a:r>
              <a:rPr lang="en-US" sz="1700" dirty="0"/>
              <a:t>,</a:t>
            </a:r>
          </a:p>
          <a:p>
            <a:pPr marL="285750" indent="-228600">
              <a:lnSpc>
                <a:spcPct val="90000"/>
              </a:lnSpc>
              <a:spcAft>
                <a:spcPts val="600"/>
              </a:spcAft>
              <a:buFont typeface="Arial" panose="020B0604020202020204" pitchFamily="34" charset="0"/>
              <a:buChar char="•"/>
            </a:pPr>
            <a:r>
              <a:rPr lang="en-US" sz="1700" dirty="0" err="1"/>
              <a:t>Temel</a:t>
            </a:r>
            <a:r>
              <a:rPr lang="en-US" sz="1700" dirty="0"/>
              <a:t> </a:t>
            </a:r>
            <a:r>
              <a:rPr lang="en-US" sz="1700" dirty="0" err="1"/>
              <a:t>işlemler</a:t>
            </a:r>
            <a:r>
              <a:rPr lang="en-US" sz="1700" dirty="0"/>
              <a:t>,</a:t>
            </a:r>
          </a:p>
          <a:p>
            <a:pPr marL="285750" indent="-228600">
              <a:lnSpc>
                <a:spcPct val="90000"/>
              </a:lnSpc>
              <a:spcAft>
                <a:spcPts val="600"/>
              </a:spcAft>
              <a:buFont typeface="Arial" panose="020B0604020202020204" pitchFamily="34" charset="0"/>
              <a:buChar char="•"/>
            </a:pPr>
            <a:r>
              <a:rPr lang="en-US" sz="1700" dirty="0" err="1"/>
              <a:t>Çevresel</a:t>
            </a:r>
            <a:r>
              <a:rPr lang="en-US" sz="1700" dirty="0"/>
              <a:t> </a:t>
            </a:r>
            <a:r>
              <a:rPr lang="en-US" sz="1700" dirty="0" err="1"/>
              <a:t>etkilerin</a:t>
            </a:r>
            <a:r>
              <a:rPr lang="en-US" sz="1700" dirty="0"/>
              <a:t> </a:t>
            </a:r>
            <a:r>
              <a:rPr lang="en-US" sz="1700" dirty="0" err="1"/>
              <a:t>değerlendirilmesi</a:t>
            </a:r>
            <a:r>
              <a:rPr lang="en-US" sz="1700" dirty="0"/>
              <a:t>,</a:t>
            </a:r>
          </a:p>
          <a:p>
            <a:pPr marL="285750" indent="-228600">
              <a:lnSpc>
                <a:spcPct val="90000"/>
              </a:lnSpc>
              <a:spcAft>
                <a:spcPts val="600"/>
              </a:spcAft>
              <a:buFont typeface="Arial" panose="020B0604020202020204" pitchFamily="34" charset="0"/>
              <a:buChar char="•"/>
            </a:pPr>
            <a:r>
              <a:rPr lang="en-US" sz="1700" dirty="0" err="1"/>
              <a:t>Çevre</a:t>
            </a:r>
            <a:r>
              <a:rPr lang="en-US" sz="1700" dirty="0"/>
              <a:t> </a:t>
            </a:r>
            <a:r>
              <a:rPr lang="en-US" sz="1700" dirty="0" err="1"/>
              <a:t>yönetimi</a:t>
            </a:r>
            <a:r>
              <a:rPr lang="en-US" sz="1700" dirty="0"/>
              <a:t> vb. </a:t>
            </a:r>
            <a:r>
              <a:rPr lang="en-US" sz="1700" dirty="0" err="1"/>
              <a:t>alanlarda</a:t>
            </a:r>
            <a:r>
              <a:rPr lang="en-US" sz="1700" dirty="0"/>
              <a:t> </a:t>
            </a:r>
            <a:r>
              <a:rPr lang="en-US" sz="1700" dirty="0" err="1"/>
              <a:t>kapsamlı</a:t>
            </a:r>
            <a:r>
              <a:rPr lang="en-US" sz="1700" dirty="0"/>
              <a:t>, </a:t>
            </a:r>
            <a:r>
              <a:rPr lang="en-US" sz="1700" dirty="0" err="1"/>
              <a:t>kaliteli</a:t>
            </a:r>
            <a:r>
              <a:rPr lang="en-US" sz="1700" dirty="0"/>
              <a:t> </a:t>
            </a:r>
            <a:r>
              <a:rPr lang="en-US" sz="1700" dirty="0" err="1"/>
              <a:t>ve</a:t>
            </a:r>
            <a:r>
              <a:rPr lang="en-US" sz="1700" dirty="0"/>
              <a:t> </a:t>
            </a:r>
            <a:r>
              <a:rPr lang="en-US" sz="1700" dirty="0" err="1"/>
              <a:t>dinamik</a:t>
            </a:r>
            <a:r>
              <a:rPr lang="en-US" sz="1700" dirty="0"/>
              <a:t> </a:t>
            </a:r>
            <a:r>
              <a:rPr lang="en-US" sz="1700" dirty="0" err="1"/>
              <a:t>bir</a:t>
            </a:r>
            <a:r>
              <a:rPr lang="en-US" sz="1700" dirty="0"/>
              <a:t> </a:t>
            </a:r>
            <a:r>
              <a:rPr lang="en-US" sz="1700" dirty="0" err="1"/>
              <a:t>eğitim</a:t>
            </a:r>
            <a:r>
              <a:rPr lang="en-US" sz="1700" dirty="0"/>
              <a:t> </a:t>
            </a:r>
            <a:r>
              <a:rPr lang="en-US" sz="1700" dirty="0" err="1"/>
              <a:t>almaktadır</a:t>
            </a:r>
            <a:r>
              <a:rPr lang="en-US" sz="1700" dirty="0"/>
              <a:t>.</a:t>
            </a:r>
          </a:p>
          <a:p>
            <a:pPr marL="285750" indent="-228600">
              <a:lnSpc>
                <a:spcPct val="90000"/>
              </a:lnSpc>
              <a:spcAft>
                <a:spcPts val="600"/>
              </a:spcAft>
              <a:buFont typeface="Arial" panose="020B0604020202020204" pitchFamily="34" charset="0"/>
              <a:buChar char="•"/>
            </a:pPr>
            <a:endParaRPr lang="en-US" sz="1700" dirty="0"/>
          </a:p>
        </p:txBody>
      </p:sp>
      <p:pic>
        <p:nvPicPr>
          <p:cNvPr id="5" name="Picture 4" descr="Mavi gökyüzünün altında petrol rafinerisi">
            <a:extLst>
              <a:ext uri="{FF2B5EF4-FFF2-40B4-BE49-F238E27FC236}">
                <a16:creationId xmlns:a16="http://schemas.microsoft.com/office/drawing/2014/main" id="{AFD34DB9-90BA-4311-EB92-C8B1E5FF031E}"/>
              </a:ext>
            </a:extLst>
          </p:cNvPr>
          <p:cNvPicPr>
            <a:picLocks noChangeAspect="1"/>
          </p:cNvPicPr>
          <p:nvPr/>
        </p:nvPicPr>
        <p:blipFill rotWithShape="1">
          <a:blip r:embed="rId2"/>
          <a:srcRect l="29685" r="2140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9126711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1047</Words>
  <Application>Microsoft Office PowerPoint</Application>
  <PresentationFormat>Geniş ekran</PresentationFormat>
  <Paragraphs>179</Paragraphs>
  <Slides>19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19</vt:i4>
      </vt:variant>
    </vt:vector>
  </HeadingPairs>
  <TitlesOfParts>
    <vt:vector size="27" baseType="lpstr">
      <vt:lpstr>Arial</vt:lpstr>
      <vt:lpstr>Calibri</vt:lpstr>
      <vt:lpstr>Calibri Light</vt:lpstr>
      <vt:lpstr>Gill Sans MT</vt:lpstr>
      <vt:lpstr>Helvetica Neue Medium</vt:lpstr>
      <vt:lpstr>Wingdings</vt:lpstr>
      <vt:lpstr>Wingdings 3</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KEMAL ULUSOY</dc:creator>
  <cp:lastModifiedBy>KEMAL ULUSOY</cp:lastModifiedBy>
  <cp:revision>43</cp:revision>
  <dcterms:created xsi:type="dcterms:W3CDTF">2023-07-12T10:26:47Z</dcterms:created>
  <dcterms:modified xsi:type="dcterms:W3CDTF">2023-07-24T07:28:16Z</dcterms:modified>
</cp:coreProperties>
</file>