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notesSlides/notesSlide2.xml" ContentType="application/vnd.openxmlformats-officedocument.presentationml.notesSlide+xml"/>
  <Override PartName="/ppt/charts/chart2.xml" ContentType="application/vnd.openxmlformats-officedocument.drawingml.chart+xml"/>
  <Override PartName="/ppt/notesSlides/notesSlide3.xml" ContentType="application/vnd.openxmlformats-officedocument.presentationml.notesSlide+xml"/>
  <Override PartName="/ppt/charts/chart3.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Override PartName="/ppt/charts/style3.xml" ContentType="application/vnd.ms-office.chartstyle+xml"/>
  <Override PartName="/ppt/charts/colors3.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52"/>
  </p:notesMasterIdLst>
  <p:sldIdLst>
    <p:sldId id="256" r:id="rId2"/>
    <p:sldId id="259" r:id="rId3"/>
    <p:sldId id="264" r:id="rId4"/>
    <p:sldId id="257" r:id="rId5"/>
    <p:sldId id="265" r:id="rId6"/>
    <p:sldId id="263"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9" r:id="rId20"/>
    <p:sldId id="280" r:id="rId21"/>
    <p:sldId id="281" r:id="rId22"/>
    <p:sldId id="278" r:id="rId23"/>
    <p:sldId id="283" r:id="rId24"/>
    <p:sldId id="284" r:id="rId25"/>
    <p:sldId id="305" r:id="rId26"/>
    <p:sldId id="286" r:id="rId27"/>
    <p:sldId id="301" r:id="rId28"/>
    <p:sldId id="306" r:id="rId29"/>
    <p:sldId id="288" r:id="rId30"/>
    <p:sldId id="289" r:id="rId31"/>
    <p:sldId id="290" r:id="rId32"/>
    <p:sldId id="291" r:id="rId33"/>
    <p:sldId id="292" r:id="rId34"/>
    <p:sldId id="294" r:id="rId35"/>
    <p:sldId id="307" r:id="rId36"/>
    <p:sldId id="295" r:id="rId37"/>
    <p:sldId id="302" r:id="rId38"/>
    <p:sldId id="303" r:id="rId39"/>
    <p:sldId id="304" r:id="rId40"/>
    <p:sldId id="308" r:id="rId41"/>
    <p:sldId id="309" r:id="rId42"/>
    <p:sldId id="310" r:id="rId43"/>
    <p:sldId id="311" r:id="rId44"/>
    <p:sldId id="312" r:id="rId45"/>
    <p:sldId id="313" r:id="rId46"/>
    <p:sldId id="315" r:id="rId47"/>
    <p:sldId id="314" r:id="rId48"/>
    <p:sldId id="318" r:id="rId49"/>
    <p:sldId id="319" r:id="rId50"/>
    <p:sldId id="320"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0000"/>
    <a:srgbClr val="2597FF"/>
    <a:srgbClr val="0097CC"/>
    <a:srgbClr val="009A46"/>
    <a:srgbClr val="5B9DFF"/>
    <a:srgbClr val="D68B1C"/>
    <a:srgbClr val="600060"/>
    <a:srgbClr val="E600AA"/>
    <a:srgbClr val="A8007C"/>
    <a:srgbClr val="FF75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2" d="100"/>
          <a:sy n="72" d="100"/>
        </p:scale>
        <p:origin x="-1242" y="192"/>
      </p:cViewPr>
      <p:guideLst>
        <p:guide orient="horz" pos="2160"/>
        <p:guide pos="2880"/>
      </p:guideLst>
    </p:cSldViewPr>
  </p:slid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Kitap1" TargetMode="Externa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0"/>
    <c:plotArea>
      <c:layout/>
      <c:pieChart>
        <c:varyColors val="1"/>
        <c:ser>
          <c:idx val="0"/>
          <c:order val="0"/>
          <c:dPt>
            <c:idx val="0"/>
            <c:bubble3D val="0"/>
            <c:spPr>
              <a:solidFill>
                <a:schemeClr val="accent2">
                  <a:shade val="76000"/>
                </a:schemeClr>
              </a:solidFill>
              <a:ln>
                <a:noFill/>
              </a:ln>
              <a:effectLst/>
            </c:spPr>
            <c:extLst xmlns:c16r2="http://schemas.microsoft.com/office/drawing/2015/06/chart">
              <c:ext xmlns:c16="http://schemas.microsoft.com/office/drawing/2014/chart" uri="{C3380CC4-5D6E-409C-BE32-E72D297353CC}">
                <c16:uniqueId val="{00000001-1B03-4422-BF60-E2CFCC913103}"/>
              </c:ext>
            </c:extLst>
          </c:dPt>
          <c:dPt>
            <c:idx val="1"/>
            <c:bubble3D val="0"/>
            <c:spPr>
              <a:solidFill>
                <a:schemeClr val="accent2">
                  <a:tint val="77000"/>
                </a:schemeClr>
              </a:solidFill>
              <a:ln>
                <a:noFill/>
              </a:ln>
              <a:effectLst/>
            </c:spPr>
            <c:extLst xmlns:c16r2="http://schemas.microsoft.com/office/drawing/2015/06/chart">
              <c:ext xmlns:c16="http://schemas.microsoft.com/office/drawing/2014/chart" uri="{C3380CC4-5D6E-409C-BE32-E72D297353CC}">
                <c16:uniqueId val="{00000003-1B03-4422-BF60-E2CFCC913103}"/>
              </c:ext>
            </c:extLst>
          </c:dPt>
          <c:dLbls>
            <c:dLbl>
              <c:idx val="0"/>
              <c:tx>
                <c:rich>
                  <a:bodyPr/>
                  <a:lstStyle/>
                  <a:p>
                    <a:r>
                      <a:rPr lang="en-US" dirty="0" smtClean="0"/>
                      <a:t>66,2%</a:t>
                    </a:r>
                    <a:endParaRPr lang="en-US" dirty="0"/>
                  </a:p>
                </c:rich>
              </c:tx>
              <c:showLegendKey val="0"/>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1B03-4422-BF60-E2CFCC913103}"/>
                </c:ext>
              </c:extLst>
            </c:dLbl>
            <c:dLbl>
              <c:idx val="1"/>
              <c:tx>
                <c:rich>
                  <a:bodyPr/>
                  <a:lstStyle/>
                  <a:p>
                    <a:r>
                      <a:rPr lang="en-US" smtClean="0"/>
                      <a:t>33,8%</a:t>
                    </a:r>
                    <a:endParaRPr lang="en-US" dirty="0"/>
                  </a:p>
                </c:rich>
              </c:tx>
              <c:showLegendKey val="0"/>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1B03-4422-BF60-E2CFCC913103}"/>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mn-lt"/>
                    <a:ea typeface="+mn-ea"/>
                    <a:cs typeface="+mn-cs"/>
                  </a:defRPr>
                </a:pPr>
                <a:endParaRPr lang="tr-TR"/>
              </a:p>
            </c:txPr>
            <c:showLegendKey val="0"/>
            <c:showVal val="0"/>
            <c:showCatName val="0"/>
            <c:showSerName val="0"/>
            <c:showPercent val="1"/>
            <c:showBubbleSize val="0"/>
            <c:showLeaderLines val="1"/>
            <c:leaderLines>
              <c:spPr>
                <a:ln w="9525" cap="flat" cmpd="sng" algn="ctr">
                  <a:solidFill>
                    <a:schemeClr val="tx1">
                      <a:shade val="95000"/>
                      <a:satMod val="105000"/>
                    </a:schemeClr>
                  </a:solidFill>
                  <a:prstDash val="solid"/>
                  <a:round/>
                </a:ln>
                <a:effectLst/>
              </c:spPr>
            </c:leaderLines>
            <c:extLst xmlns:c16r2="http://schemas.microsoft.com/office/drawing/2015/06/chart">
              <c:ext xmlns:c15="http://schemas.microsoft.com/office/drawing/2012/chart" uri="{CE6537A1-D6FC-4f65-9D91-7224C49458BB}"/>
            </c:extLst>
          </c:dLbls>
          <c:cat>
            <c:strRef>
              <c:f>Sayfa1!$A$1:$B$1</c:f>
              <c:strCache>
                <c:ptCount val="2"/>
                <c:pt idx="0">
                  <c:v>Kız</c:v>
                </c:pt>
                <c:pt idx="1">
                  <c:v>Erkek</c:v>
                </c:pt>
              </c:strCache>
            </c:strRef>
          </c:cat>
          <c:val>
            <c:numRef>
              <c:f>Sayfa1!$A$2:$B$2</c:f>
              <c:numCache>
                <c:formatCode>General</c:formatCode>
                <c:ptCount val="2"/>
                <c:pt idx="0">
                  <c:v>1436</c:v>
                </c:pt>
                <c:pt idx="1">
                  <c:v>767</c:v>
                </c:pt>
              </c:numCache>
            </c:numRef>
          </c:val>
          <c:extLst xmlns:c16r2="http://schemas.microsoft.com/office/drawing/2015/06/chart">
            <c:ext xmlns:c16="http://schemas.microsoft.com/office/drawing/2014/chart" uri="{C3380CC4-5D6E-409C-BE32-E72D297353CC}">
              <c16:uniqueId val="{00000000-C866-455E-98C6-37B881E50B25}"/>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tr-TR"/>
        </a:p>
      </c:txPr>
    </c:legend>
    <c:plotVisOnly val="1"/>
    <c:dispBlanksAs val="zero"/>
    <c:showDLblsOverMax val="0"/>
  </c:chart>
  <c:spPr>
    <a:noFill/>
    <a:ln w="9525" cap="flat" cmpd="sng" algn="ctr">
      <a:noFill/>
      <a:prstDash val="solid"/>
    </a:ln>
    <a:effectLst/>
  </c:spPr>
  <c:txPr>
    <a:bodyPr/>
    <a:lstStyle/>
    <a:p>
      <a:pPr>
        <a:defRPr sz="1800"/>
      </a:pPr>
      <a:endParaRPr lang="tr-T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Sayfa1!$B$1</c:f>
              <c:strCache>
                <c:ptCount val="1"/>
                <c:pt idx="0">
                  <c:v>Sayı</c:v>
                </c:pt>
              </c:strCache>
            </c:strRef>
          </c:tx>
          <c:spPr>
            <a:solidFill>
              <a:schemeClr val="accent2">
                <a:alpha val="85000"/>
              </a:schemeClr>
            </a:solidFill>
            <a:ln w="9525" cap="flat" cmpd="sng" algn="ctr">
              <a:solidFill>
                <a:schemeClr val="accent2">
                  <a:lumMod val="75000"/>
                </a:schemeClr>
              </a:solidFill>
              <a:round/>
            </a:ln>
            <a:effectLst/>
            <a:sp3d contourW="9525">
              <a:contourClr>
                <a:schemeClr val="accent2">
                  <a:lumMod val="75000"/>
                </a:schemeClr>
              </a:contourClr>
            </a:sp3d>
          </c:spPr>
          <c:invertIfNegative val="0"/>
          <c:dLbls>
            <c:dLbl>
              <c:idx val="0"/>
              <c:layout>
                <c:manualLayout>
                  <c:x val="9.8360655737704961E-3"/>
                  <c:y val="-5.2394590052299204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4A89-481C-A282-69DD3405F3F0}"/>
                </c:ext>
              </c:extLst>
            </c:dLbl>
            <c:dLbl>
              <c:idx val="1"/>
              <c:layout>
                <c:manualLayout>
                  <c:x val="8.1967213114754103E-3"/>
                  <c:y val="-2.394163173568686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4A89-481C-A282-69DD3405F3F0}"/>
                </c:ext>
              </c:extLst>
            </c:dLbl>
            <c:dLbl>
              <c:idx val="2"/>
              <c:layout>
                <c:manualLayout>
                  <c:x val="1.1475409836065634E-2"/>
                  <c:y val="-2.4196539906920472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4A89-481C-A282-69DD3405F3F0}"/>
                </c:ext>
              </c:extLst>
            </c:dLbl>
            <c:dLbl>
              <c:idx val="3"/>
              <c:layout>
                <c:manualLayout>
                  <c:x val="9.8360655737704927E-3"/>
                  <c:y val="-4.0060293391695888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4A89-481C-A282-69DD3405F3F0}"/>
                </c:ext>
              </c:extLst>
            </c:dLbl>
            <c:dLbl>
              <c:idx val="4"/>
              <c:layout>
                <c:manualLayout>
                  <c:x val="-1.1475409836065573E-2"/>
                  <c:y val="-2.0921730826482677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4-4A89-481C-A282-69DD3405F3F0}"/>
                </c:ext>
              </c:extLst>
            </c:dLbl>
            <c:dLbl>
              <c:idx val="5"/>
              <c:layout>
                <c:manualLayout>
                  <c:x val="-1.3114754098360536E-2"/>
                  <c:y val="-2.0115155717504676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4A89-481C-A282-69DD3405F3F0}"/>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dk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Sayfa1!$A$2:$A$7</c:f>
              <c:strCache>
                <c:ptCount val="6"/>
                <c:pt idx="0">
                  <c:v>Prof. Dr.</c:v>
                </c:pt>
                <c:pt idx="1">
                  <c:v>Doç. Dr. </c:v>
                </c:pt>
                <c:pt idx="2">
                  <c:v>Yrd. Doç. Dr.</c:v>
                </c:pt>
                <c:pt idx="3">
                  <c:v>Öğr. Gör.</c:v>
                </c:pt>
                <c:pt idx="4">
                  <c:v>Arş. Gör.</c:v>
                </c:pt>
                <c:pt idx="5">
                  <c:v>Toplam</c:v>
                </c:pt>
              </c:strCache>
            </c:strRef>
          </c:cat>
          <c:val>
            <c:numRef>
              <c:f>Sayfa1!$B$2:$B$7</c:f>
              <c:numCache>
                <c:formatCode>General</c:formatCode>
                <c:ptCount val="6"/>
                <c:pt idx="0">
                  <c:v>1</c:v>
                </c:pt>
                <c:pt idx="1">
                  <c:v>23</c:v>
                </c:pt>
                <c:pt idx="2">
                  <c:v>42</c:v>
                </c:pt>
                <c:pt idx="3">
                  <c:v>13</c:v>
                </c:pt>
                <c:pt idx="4">
                  <c:v>11</c:v>
                </c:pt>
                <c:pt idx="5">
                  <c:v>90</c:v>
                </c:pt>
              </c:numCache>
            </c:numRef>
          </c:val>
          <c:extLst xmlns:c16r2="http://schemas.microsoft.com/office/drawing/2015/06/chart">
            <c:ext xmlns:c16="http://schemas.microsoft.com/office/drawing/2014/chart" uri="{C3380CC4-5D6E-409C-BE32-E72D297353CC}">
              <c16:uniqueId val="{00000006-4A89-481C-A282-69DD3405F3F0}"/>
            </c:ext>
          </c:extLst>
        </c:ser>
        <c:dLbls>
          <c:showLegendKey val="0"/>
          <c:showVal val="1"/>
          <c:showCatName val="0"/>
          <c:showSerName val="0"/>
          <c:showPercent val="0"/>
          <c:showBubbleSize val="0"/>
        </c:dLbls>
        <c:gapWidth val="65"/>
        <c:shape val="cylinder"/>
        <c:axId val="66313216"/>
        <c:axId val="66332544"/>
        <c:axId val="0"/>
      </c:bar3DChart>
      <c:catAx>
        <c:axId val="66313216"/>
        <c:scaling>
          <c:orientation val="minMax"/>
        </c:scaling>
        <c:delete val="0"/>
        <c:axPos val="b"/>
        <c:numFmt formatCode="General" sourceLinked="0"/>
        <c:majorTickMark val="none"/>
        <c:minorTickMark val="none"/>
        <c:tickLblPos val="nextTo"/>
        <c:spPr>
          <a:noFill/>
          <a:ln w="19050" cap="flat" cmpd="sng" algn="ctr">
            <a:solidFill>
              <a:schemeClr val="dk1">
                <a:lumMod val="75000"/>
                <a:lumOff val="25000"/>
              </a:schemeClr>
            </a:solidFill>
            <a:round/>
          </a:ln>
          <a:effectLst/>
        </c:spPr>
        <c:txPr>
          <a:bodyPr rot="0" spcFirstLastPara="1" vertOverflow="ellipsis"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tr-TR"/>
          </a:p>
        </c:txPr>
        <c:crossAx val="66332544"/>
        <c:crosses val="autoZero"/>
        <c:auto val="1"/>
        <c:lblAlgn val="ctr"/>
        <c:lblOffset val="100"/>
        <c:noMultiLvlLbl val="0"/>
      </c:catAx>
      <c:valAx>
        <c:axId val="66332544"/>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tr-TR"/>
          </a:p>
        </c:txPr>
        <c:crossAx val="66313216"/>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tr-T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Sayfa1!$B$1</c:f>
              <c:strCache>
                <c:ptCount val="1"/>
                <c:pt idx="0">
                  <c:v>Fiili Çalışan</c:v>
                </c:pt>
              </c:strCache>
            </c:strRef>
          </c:tx>
          <c:spPr>
            <a:solidFill>
              <a:schemeClr val="accent2">
                <a:alpha val="85000"/>
              </a:schemeClr>
            </a:solidFill>
            <a:ln w="9525" cap="flat" cmpd="sng" algn="ctr">
              <a:solidFill>
                <a:schemeClr val="accent2">
                  <a:lumMod val="75000"/>
                </a:schemeClr>
              </a:solidFill>
              <a:round/>
            </a:ln>
            <a:effectLst/>
            <a:sp3d contourW="9525">
              <a:contourClr>
                <a:schemeClr val="accent2">
                  <a:lumMod val="75000"/>
                </a:schemeClr>
              </a:contourClr>
            </a:sp3d>
          </c:spPr>
          <c:invertIfNegative val="0"/>
          <c:dLbls>
            <c:dLbl>
              <c:idx val="0"/>
              <c:layout>
                <c:manualLayout>
                  <c:x val="9.8360655737704927E-3"/>
                  <c:y val="-2.2922633147880865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A9FC-4113-96DD-4A950DE9415C}"/>
                </c:ext>
              </c:extLst>
            </c:dLbl>
            <c:dLbl>
              <c:idx val="1"/>
              <c:layout>
                <c:manualLayout>
                  <c:x val="2.1311475409836075E-2"/>
                  <c:y val="-3.9295942539224409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A9FC-4113-96DD-4A950DE9415C}"/>
                </c:ext>
              </c:extLst>
            </c:dLbl>
            <c:dLbl>
              <c:idx val="2"/>
              <c:layout>
                <c:manualLayout>
                  <c:x val="-6.5573770491803279E-3"/>
                  <c:y val="-2.9471956904418291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A9FC-4113-96DD-4A950DE9415C}"/>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dk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Sayfa1!$A$2:$A$4</c:f>
              <c:numCache>
                <c:formatCode>General</c:formatCode>
                <c:ptCount val="3"/>
                <c:pt idx="0">
                  <c:v>2014</c:v>
                </c:pt>
                <c:pt idx="1">
                  <c:v>2015</c:v>
                </c:pt>
                <c:pt idx="2">
                  <c:v>2016</c:v>
                </c:pt>
              </c:numCache>
            </c:numRef>
          </c:cat>
          <c:val>
            <c:numRef>
              <c:f>Sayfa1!$B$2:$B$4</c:f>
              <c:numCache>
                <c:formatCode>General</c:formatCode>
                <c:ptCount val="3"/>
                <c:pt idx="0">
                  <c:v>91</c:v>
                </c:pt>
                <c:pt idx="1">
                  <c:v>91</c:v>
                </c:pt>
                <c:pt idx="2">
                  <c:v>90</c:v>
                </c:pt>
              </c:numCache>
            </c:numRef>
          </c:val>
          <c:extLst xmlns:c16r2="http://schemas.microsoft.com/office/drawing/2015/06/chart">
            <c:ext xmlns:c16="http://schemas.microsoft.com/office/drawing/2014/chart" uri="{C3380CC4-5D6E-409C-BE32-E72D297353CC}">
              <c16:uniqueId val="{00000003-A9FC-4113-96DD-4A950DE9415C}"/>
            </c:ext>
          </c:extLst>
        </c:ser>
        <c:ser>
          <c:idx val="1"/>
          <c:order val="1"/>
          <c:tx>
            <c:strRef>
              <c:f>Sayfa1!$C$1</c:f>
              <c:strCache>
                <c:ptCount val="1"/>
                <c:pt idx="0">
                  <c:v>35. Madde</c:v>
                </c:pt>
              </c:strCache>
            </c:strRef>
          </c:tx>
          <c:spPr>
            <a:solidFill>
              <a:schemeClr val="accent4">
                <a:alpha val="85000"/>
              </a:schemeClr>
            </a:solidFill>
            <a:ln w="9525" cap="flat" cmpd="sng" algn="ctr">
              <a:solidFill>
                <a:schemeClr val="accent4">
                  <a:lumMod val="75000"/>
                </a:schemeClr>
              </a:solidFill>
              <a:round/>
            </a:ln>
            <a:effectLst/>
            <a:sp3d contourW="9525">
              <a:contourClr>
                <a:schemeClr val="accent4">
                  <a:lumMod val="75000"/>
                </a:schemeClr>
              </a:contourClr>
            </a:sp3d>
          </c:spPr>
          <c:invertIfNegative val="0"/>
          <c:dLbls>
            <c:dLbl>
              <c:idx val="0"/>
              <c:layout>
                <c:manualLayout>
                  <c:x val="1.3114754098360633E-2"/>
                  <c:y val="-3.9295942539224409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4-A9FC-4113-96DD-4A950DE9415C}"/>
                </c:ext>
              </c:extLst>
            </c:dLbl>
            <c:dLbl>
              <c:idx val="1"/>
              <c:layout>
                <c:manualLayout>
                  <c:x val="3.2786885245901639E-3"/>
                  <c:y val="-4.5845266295761786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A9FC-4113-96DD-4A950DE9415C}"/>
                </c:ext>
              </c:extLst>
            </c:dLbl>
            <c:dLbl>
              <c:idx val="2"/>
              <c:layout>
                <c:manualLayout>
                  <c:x val="-1.3114754098360656E-2"/>
                  <c:y val="-3.274661878268699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6-A9FC-4113-96DD-4A950DE9415C}"/>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dk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Sayfa1!$A$2:$A$4</c:f>
              <c:numCache>
                <c:formatCode>General</c:formatCode>
                <c:ptCount val="3"/>
                <c:pt idx="0">
                  <c:v>2014</c:v>
                </c:pt>
                <c:pt idx="1">
                  <c:v>2015</c:v>
                </c:pt>
                <c:pt idx="2">
                  <c:v>2016</c:v>
                </c:pt>
              </c:numCache>
            </c:numRef>
          </c:cat>
          <c:val>
            <c:numRef>
              <c:f>Sayfa1!$C$2:$C$4</c:f>
              <c:numCache>
                <c:formatCode>General</c:formatCode>
                <c:ptCount val="3"/>
                <c:pt idx="0">
                  <c:v>34</c:v>
                </c:pt>
                <c:pt idx="1">
                  <c:v>38</c:v>
                </c:pt>
                <c:pt idx="2">
                  <c:v>33</c:v>
                </c:pt>
              </c:numCache>
            </c:numRef>
          </c:val>
          <c:extLst xmlns:c16r2="http://schemas.microsoft.com/office/drawing/2015/06/chart">
            <c:ext xmlns:c16="http://schemas.microsoft.com/office/drawing/2014/chart" uri="{C3380CC4-5D6E-409C-BE32-E72D297353CC}">
              <c16:uniqueId val="{00000007-A9FC-4113-96DD-4A950DE9415C}"/>
            </c:ext>
          </c:extLst>
        </c:ser>
        <c:ser>
          <c:idx val="2"/>
          <c:order val="2"/>
          <c:tx>
            <c:strRef>
              <c:f>Sayfa1!$D$1</c:f>
              <c:strCache>
                <c:ptCount val="1"/>
                <c:pt idx="0">
                  <c:v>Toplam</c:v>
                </c:pt>
              </c:strCache>
            </c:strRef>
          </c:tx>
          <c:spPr>
            <a:solidFill>
              <a:schemeClr val="accent6">
                <a:alpha val="85000"/>
              </a:schemeClr>
            </a:solidFill>
            <a:ln w="9525" cap="flat" cmpd="sng" algn="ctr">
              <a:solidFill>
                <a:schemeClr val="accent6">
                  <a:lumMod val="75000"/>
                </a:schemeClr>
              </a:solidFill>
              <a:round/>
            </a:ln>
            <a:effectLst/>
            <a:sp3d contourW="9525">
              <a:contourClr>
                <a:schemeClr val="accent6">
                  <a:lumMod val="75000"/>
                </a:schemeClr>
              </a:contourClr>
            </a:sp3d>
          </c:spPr>
          <c:invertIfNegative val="0"/>
          <c:dLbls>
            <c:dLbl>
              <c:idx val="0"/>
              <c:layout>
                <c:manualLayout>
                  <c:x val="1.1475409836065573E-2"/>
                  <c:y val="-1.3098647513074812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8-A9FC-4113-96DD-4A950DE9415C}"/>
                </c:ext>
              </c:extLst>
            </c:dLbl>
            <c:dLbl>
              <c:idx val="1"/>
              <c:layout>
                <c:manualLayout>
                  <c:x val="3.2786885245901639E-3"/>
                  <c:y val="-3.274661878268699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9-A9FC-4113-96DD-4A950DE9415C}"/>
                </c:ext>
              </c:extLst>
            </c:dLbl>
            <c:dLbl>
              <c:idx val="2"/>
              <c:layout>
                <c:manualLayout>
                  <c:x val="-1.3114754098360656E-2"/>
                  <c:y val="-2.2922633147880893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A-A9FC-4113-96DD-4A950DE9415C}"/>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dk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Sayfa1!$A$2:$A$4</c:f>
              <c:numCache>
                <c:formatCode>General</c:formatCode>
                <c:ptCount val="3"/>
                <c:pt idx="0">
                  <c:v>2014</c:v>
                </c:pt>
                <c:pt idx="1">
                  <c:v>2015</c:v>
                </c:pt>
                <c:pt idx="2">
                  <c:v>2016</c:v>
                </c:pt>
              </c:numCache>
            </c:numRef>
          </c:cat>
          <c:val>
            <c:numRef>
              <c:f>Sayfa1!$D$2:$D$4</c:f>
              <c:numCache>
                <c:formatCode>General</c:formatCode>
                <c:ptCount val="3"/>
                <c:pt idx="0">
                  <c:v>125</c:v>
                </c:pt>
                <c:pt idx="1">
                  <c:v>129</c:v>
                </c:pt>
                <c:pt idx="2">
                  <c:v>123</c:v>
                </c:pt>
              </c:numCache>
            </c:numRef>
          </c:val>
          <c:extLst xmlns:c16r2="http://schemas.microsoft.com/office/drawing/2015/06/chart">
            <c:ext xmlns:c16="http://schemas.microsoft.com/office/drawing/2014/chart" uri="{C3380CC4-5D6E-409C-BE32-E72D297353CC}">
              <c16:uniqueId val="{0000000B-A9FC-4113-96DD-4A950DE9415C}"/>
            </c:ext>
          </c:extLst>
        </c:ser>
        <c:dLbls>
          <c:showLegendKey val="0"/>
          <c:showVal val="1"/>
          <c:showCatName val="0"/>
          <c:showSerName val="0"/>
          <c:showPercent val="0"/>
          <c:showBubbleSize val="0"/>
        </c:dLbls>
        <c:gapWidth val="65"/>
        <c:shape val="cylinder"/>
        <c:axId val="66452864"/>
        <c:axId val="70202496"/>
        <c:axId val="0"/>
      </c:bar3DChart>
      <c:catAx>
        <c:axId val="6645286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tr-TR"/>
          </a:p>
        </c:txPr>
        <c:crossAx val="70202496"/>
        <c:crosses val="autoZero"/>
        <c:auto val="1"/>
        <c:lblAlgn val="ctr"/>
        <c:lblOffset val="100"/>
        <c:noMultiLvlLbl val="0"/>
      </c:catAx>
      <c:valAx>
        <c:axId val="70202496"/>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tr-TR"/>
          </a:p>
        </c:txPr>
        <c:crossAx val="66452864"/>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tr-TR"/>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tr-TR"/>
    </a:p>
  </c:txPr>
  <c:externalData r:id="rId1">
    <c:autoUpdate val="0"/>
  </c:externalData>
</c:chartSpace>
</file>

<file path=ppt/charts/colors1.xml><?xml version="1.0" encoding="utf-8"?>
<cs:colorStyle xmlns:cs="http://schemas.microsoft.com/office/drawing/2012/chartStyle" xmlns:a="http://schemas.openxmlformats.org/drawingml/2006/main" meth="withinLinear" id="15">
  <a:schemeClr val="accent2"/>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3">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E10ECE-4BE1-4AB9-922F-2E52DB8F9DFD}" type="doc">
      <dgm:prSet loTypeId="urn:microsoft.com/office/officeart/2005/8/layout/orgChart1" loCatId="hierarchy" qsTypeId="urn:microsoft.com/office/officeart/2005/8/quickstyle/3d2" qsCatId="3D" csTypeId="urn:microsoft.com/office/officeart/2005/8/colors/accent2_1" csCatId="accent2" phldr="1"/>
      <dgm:spPr/>
      <dgm:t>
        <a:bodyPr/>
        <a:lstStyle/>
        <a:p>
          <a:endParaRPr lang="tr-TR"/>
        </a:p>
      </dgm:t>
    </dgm:pt>
    <dgm:pt modelId="{70653FAB-357A-4B2A-8B89-46202C5604F7}">
      <dgm:prSet phldrT="[Metin]" custT="1"/>
      <dgm:spPr/>
      <dgm:t>
        <a:bodyPr/>
        <a:lstStyle/>
        <a:p>
          <a:r>
            <a:rPr lang="tr-TR" sz="2400" dirty="0" smtClean="0"/>
            <a:t>Dekan</a:t>
          </a:r>
          <a:endParaRPr lang="tr-TR" sz="2400" dirty="0"/>
        </a:p>
      </dgm:t>
    </dgm:pt>
    <dgm:pt modelId="{0C5520DB-B995-46D7-BD72-7C20E31BACC0}" type="parTrans" cxnId="{845F3584-B44E-47F0-9565-8725CE486B9B}">
      <dgm:prSet/>
      <dgm:spPr/>
      <dgm:t>
        <a:bodyPr/>
        <a:lstStyle/>
        <a:p>
          <a:endParaRPr lang="tr-TR" sz="3600"/>
        </a:p>
      </dgm:t>
    </dgm:pt>
    <dgm:pt modelId="{B81263E6-1E00-4658-A2A9-91A98E78CA85}" type="sibTrans" cxnId="{845F3584-B44E-47F0-9565-8725CE486B9B}">
      <dgm:prSet/>
      <dgm:spPr/>
      <dgm:t>
        <a:bodyPr/>
        <a:lstStyle/>
        <a:p>
          <a:endParaRPr lang="tr-TR" sz="3600"/>
        </a:p>
      </dgm:t>
    </dgm:pt>
    <dgm:pt modelId="{9C12E84A-5C89-4A73-9923-DFDD5C87E0FD}">
      <dgm:prSet phldrT="[Metin]" custT="1"/>
      <dgm:spPr/>
      <dgm:t>
        <a:bodyPr/>
        <a:lstStyle/>
        <a:p>
          <a:r>
            <a:rPr lang="tr-TR" sz="1100" dirty="0" smtClean="0"/>
            <a:t>Fakülte Kurulu</a:t>
          </a:r>
          <a:endParaRPr lang="tr-TR" sz="1100" dirty="0"/>
        </a:p>
      </dgm:t>
    </dgm:pt>
    <dgm:pt modelId="{1B6350A9-3773-477E-A667-1DB92CBBE40E}" type="parTrans" cxnId="{D75AC574-4069-4114-80FE-62C7E682D343}">
      <dgm:prSet/>
      <dgm:spPr/>
      <dgm:t>
        <a:bodyPr/>
        <a:lstStyle/>
        <a:p>
          <a:endParaRPr lang="tr-TR" sz="3600"/>
        </a:p>
      </dgm:t>
    </dgm:pt>
    <dgm:pt modelId="{65B1BE6D-71EF-42DA-8613-8A58E6C3218E}" type="sibTrans" cxnId="{D75AC574-4069-4114-80FE-62C7E682D343}">
      <dgm:prSet/>
      <dgm:spPr/>
      <dgm:t>
        <a:bodyPr/>
        <a:lstStyle/>
        <a:p>
          <a:endParaRPr lang="tr-TR" sz="3600"/>
        </a:p>
      </dgm:t>
    </dgm:pt>
    <dgm:pt modelId="{8C462974-73C0-4DD1-8630-D0204E1DAFC3}">
      <dgm:prSet phldrT="[Metin]" custT="1"/>
      <dgm:spPr/>
      <dgm:t>
        <a:bodyPr/>
        <a:lstStyle/>
        <a:p>
          <a:r>
            <a:rPr lang="tr-TR" sz="1100" dirty="0" smtClean="0"/>
            <a:t>Fakülte Yönetim Kurulu</a:t>
          </a:r>
          <a:endParaRPr lang="tr-TR" sz="1100" dirty="0"/>
        </a:p>
      </dgm:t>
    </dgm:pt>
    <dgm:pt modelId="{62F045A4-0D35-4890-AA46-E20006A2C472}" type="parTrans" cxnId="{825154A0-FC64-40A2-9CFA-A27F9350475E}">
      <dgm:prSet/>
      <dgm:spPr/>
      <dgm:t>
        <a:bodyPr/>
        <a:lstStyle/>
        <a:p>
          <a:endParaRPr lang="tr-TR" sz="3600"/>
        </a:p>
      </dgm:t>
    </dgm:pt>
    <dgm:pt modelId="{FB858D60-1005-4B91-BBC7-B4F97C8FA8D2}" type="sibTrans" cxnId="{825154A0-FC64-40A2-9CFA-A27F9350475E}">
      <dgm:prSet/>
      <dgm:spPr/>
      <dgm:t>
        <a:bodyPr/>
        <a:lstStyle/>
        <a:p>
          <a:endParaRPr lang="tr-TR" sz="3600"/>
        </a:p>
      </dgm:t>
    </dgm:pt>
    <dgm:pt modelId="{8B2BB076-883D-4BCE-9452-7B0F701B0C69}">
      <dgm:prSet phldrT="[Metin]" custT="1"/>
      <dgm:spPr/>
      <dgm:t>
        <a:bodyPr/>
        <a:lstStyle/>
        <a:p>
          <a:r>
            <a:rPr lang="tr-TR" sz="1100" dirty="0" smtClean="0"/>
            <a:t>Bölüm Başkanlıkları</a:t>
          </a:r>
          <a:endParaRPr lang="tr-TR" sz="1100" dirty="0"/>
        </a:p>
      </dgm:t>
    </dgm:pt>
    <dgm:pt modelId="{47EE9763-AC73-4B69-AB5D-2FE7A8FE9ABE}" type="parTrans" cxnId="{0D32CD57-B479-49CC-B284-CE794D26A52C}">
      <dgm:prSet/>
      <dgm:spPr/>
      <dgm:t>
        <a:bodyPr/>
        <a:lstStyle/>
        <a:p>
          <a:endParaRPr lang="tr-TR" sz="3600"/>
        </a:p>
      </dgm:t>
    </dgm:pt>
    <dgm:pt modelId="{7A292618-641C-4CAE-95D2-04139D601937}" type="sibTrans" cxnId="{0D32CD57-B479-49CC-B284-CE794D26A52C}">
      <dgm:prSet/>
      <dgm:spPr/>
      <dgm:t>
        <a:bodyPr/>
        <a:lstStyle/>
        <a:p>
          <a:endParaRPr lang="tr-TR" sz="3600"/>
        </a:p>
      </dgm:t>
    </dgm:pt>
    <dgm:pt modelId="{03217FB7-B4E5-4FB3-89FC-1EF3D301ACF6}">
      <dgm:prSet phldrT="[Metin]" custT="1"/>
      <dgm:spPr/>
      <dgm:t>
        <a:bodyPr/>
        <a:lstStyle/>
        <a:p>
          <a:r>
            <a:rPr lang="tr-TR" sz="1100" dirty="0" smtClean="0"/>
            <a:t>Bilgisayar ve Öğretim Teknolojileri Eğitimi Bölümü</a:t>
          </a:r>
          <a:endParaRPr lang="tr-TR" sz="1100" dirty="0"/>
        </a:p>
      </dgm:t>
    </dgm:pt>
    <dgm:pt modelId="{F2E74881-4DD9-4084-8FA4-46E252566027}" type="parTrans" cxnId="{0FDEACB4-0291-43FF-8373-B76147DFC7F8}">
      <dgm:prSet/>
      <dgm:spPr/>
      <dgm:t>
        <a:bodyPr/>
        <a:lstStyle/>
        <a:p>
          <a:endParaRPr lang="tr-TR" sz="3600"/>
        </a:p>
      </dgm:t>
    </dgm:pt>
    <dgm:pt modelId="{2B5D0B65-DB52-410B-8E17-7C7E0A40FB00}" type="sibTrans" cxnId="{0FDEACB4-0291-43FF-8373-B76147DFC7F8}">
      <dgm:prSet/>
      <dgm:spPr/>
      <dgm:t>
        <a:bodyPr/>
        <a:lstStyle/>
        <a:p>
          <a:endParaRPr lang="tr-TR" sz="3600"/>
        </a:p>
      </dgm:t>
    </dgm:pt>
    <dgm:pt modelId="{4413A394-0C67-468A-A7E6-C83FBBE33CDA}">
      <dgm:prSet phldrT="[Metin]" custT="1"/>
      <dgm:spPr/>
      <dgm:t>
        <a:bodyPr/>
        <a:lstStyle/>
        <a:p>
          <a:r>
            <a:rPr lang="tr-TR" sz="1100" dirty="0" smtClean="0"/>
            <a:t>Eğitim Bilimleri Bölümü</a:t>
          </a:r>
          <a:endParaRPr lang="tr-TR" sz="1100" dirty="0"/>
        </a:p>
      </dgm:t>
    </dgm:pt>
    <dgm:pt modelId="{B1A76E9F-1E6C-4047-A49D-B5F9A5C9BEA4}" type="parTrans" cxnId="{65FA64A6-A5C0-4B6B-A910-660839502943}">
      <dgm:prSet/>
      <dgm:spPr/>
      <dgm:t>
        <a:bodyPr/>
        <a:lstStyle/>
        <a:p>
          <a:endParaRPr lang="tr-TR" sz="3600"/>
        </a:p>
      </dgm:t>
    </dgm:pt>
    <dgm:pt modelId="{89FE4640-297C-4948-9028-5521B4E80FDA}" type="sibTrans" cxnId="{65FA64A6-A5C0-4B6B-A910-660839502943}">
      <dgm:prSet/>
      <dgm:spPr/>
      <dgm:t>
        <a:bodyPr/>
        <a:lstStyle/>
        <a:p>
          <a:endParaRPr lang="tr-TR" sz="3600"/>
        </a:p>
      </dgm:t>
    </dgm:pt>
    <dgm:pt modelId="{3D70E00F-8943-4532-A60F-AD93C6F1FC6A}">
      <dgm:prSet phldrT="[Metin]" custT="1"/>
      <dgm:spPr/>
      <dgm:t>
        <a:bodyPr/>
        <a:lstStyle/>
        <a:p>
          <a:r>
            <a:rPr lang="tr-TR" sz="1100" dirty="0" smtClean="0"/>
            <a:t>Güzel Sanatlar Eğitimi Bölümü</a:t>
          </a:r>
          <a:endParaRPr lang="tr-TR" sz="1100" dirty="0"/>
        </a:p>
      </dgm:t>
    </dgm:pt>
    <dgm:pt modelId="{C780ECBF-FA24-4BB0-AC9C-20867A90D292}" type="parTrans" cxnId="{6DE918D4-B510-4347-923C-A91D1F19CAEB}">
      <dgm:prSet/>
      <dgm:spPr/>
      <dgm:t>
        <a:bodyPr/>
        <a:lstStyle/>
        <a:p>
          <a:endParaRPr lang="tr-TR" sz="3600"/>
        </a:p>
      </dgm:t>
    </dgm:pt>
    <dgm:pt modelId="{BCD0B762-8B08-4787-93E9-2FE847B94D7E}" type="sibTrans" cxnId="{6DE918D4-B510-4347-923C-A91D1F19CAEB}">
      <dgm:prSet/>
      <dgm:spPr/>
      <dgm:t>
        <a:bodyPr/>
        <a:lstStyle/>
        <a:p>
          <a:endParaRPr lang="tr-TR" sz="3600"/>
        </a:p>
      </dgm:t>
    </dgm:pt>
    <dgm:pt modelId="{9F9F0C97-6300-4772-B613-00EBC68EF2EC}">
      <dgm:prSet phldrT="[Metin]" custT="1"/>
      <dgm:spPr/>
      <dgm:t>
        <a:bodyPr/>
        <a:lstStyle/>
        <a:p>
          <a:r>
            <a:rPr lang="tr-TR" sz="1100" dirty="0" smtClean="0"/>
            <a:t>Matematik ve Fen Bilimleri Eğitimi Bölümü</a:t>
          </a:r>
          <a:endParaRPr lang="tr-TR" sz="1100" dirty="0"/>
        </a:p>
      </dgm:t>
    </dgm:pt>
    <dgm:pt modelId="{D46280E7-D544-438B-8EDB-76A8D2FA21A9}" type="parTrans" cxnId="{64E627B8-2A9E-4928-8301-4E12F8A1AEA7}">
      <dgm:prSet/>
      <dgm:spPr/>
      <dgm:t>
        <a:bodyPr/>
        <a:lstStyle/>
        <a:p>
          <a:endParaRPr lang="tr-TR" sz="3600"/>
        </a:p>
      </dgm:t>
    </dgm:pt>
    <dgm:pt modelId="{7462BAFB-8451-4101-B446-39ACCA035C43}" type="sibTrans" cxnId="{64E627B8-2A9E-4928-8301-4E12F8A1AEA7}">
      <dgm:prSet/>
      <dgm:spPr/>
      <dgm:t>
        <a:bodyPr/>
        <a:lstStyle/>
        <a:p>
          <a:endParaRPr lang="tr-TR" sz="3600"/>
        </a:p>
      </dgm:t>
    </dgm:pt>
    <dgm:pt modelId="{8012C2C6-9155-4E23-A228-75849025C1ED}">
      <dgm:prSet phldrT="[Metin]" custT="1"/>
      <dgm:spPr/>
      <dgm:t>
        <a:bodyPr/>
        <a:lstStyle/>
        <a:p>
          <a:r>
            <a:rPr lang="tr-TR" sz="1100" dirty="0" smtClean="0"/>
            <a:t>Sosyal Bilimler ve Türkçe Eğitimi Bölümü</a:t>
          </a:r>
          <a:endParaRPr lang="tr-TR" sz="1100" dirty="0"/>
        </a:p>
      </dgm:t>
    </dgm:pt>
    <dgm:pt modelId="{5D360EAF-24FC-45C1-9CFC-DEB30A6F7855}" type="parTrans" cxnId="{24516208-FFBE-4FB8-8CEB-E270703104DF}">
      <dgm:prSet/>
      <dgm:spPr/>
      <dgm:t>
        <a:bodyPr/>
        <a:lstStyle/>
        <a:p>
          <a:endParaRPr lang="tr-TR" sz="3600"/>
        </a:p>
      </dgm:t>
    </dgm:pt>
    <dgm:pt modelId="{3823A3DD-612A-47EB-88A4-44FAA55D57C2}" type="sibTrans" cxnId="{24516208-FFBE-4FB8-8CEB-E270703104DF}">
      <dgm:prSet/>
      <dgm:spPr/>
      <dgm:t>
        <a:bodyPr/>
        <a:lstStyle/>
        <a:p>
          <a:endParaRPr lang="tr-TR" sz="3600"/>
        </a:p>
      </dgm:t>
    </dgm:pt>
    <dgm:pt modelId="{19B5B95B-352B-49DF-9E00-F6E8EFE8913C}">
      <dgm:prSet phldrT="[Metin]" custT="1"/>
      <dgm:spPr/>
      <dgm:t>
        <a:bodyPr/>
        <a:lstStyle/>
        <a:p>
          <a:r>
            <a:rPr lang="tr-TR" sz="1100" dirty="0" smtClean="0"/>
            <a:t>Yabancı Diller Eğitimi Bölümü</a:t>
          </a:r>
          <a:endParaRPr lang="tr-TR" sz="1100" dirty="0"/>
        </a:p>
      </dgm:t>
    </dgm:pt>
    <dgm:pt modelId="{40D3AFB9-26ED-4070-9961-18011FDBFCDE}" type="parTrans" cxnId="{E14D8E15-3C9B-4E46-B127-C37FA90B9765}">
      <dgm:prSet/>
      <dgm:spPr/>
      <dgm:t>
        <a:bodyPr/>
        <a:lstStyle/>
        <a:p>
          <a:endParaRPr lang="tr-TR" sz="3600"/>
        </a:p>
      </dgm:t>
    </dgm:pt>
    <dgm:pt modelId="{EA0F782C-EBAB-4F99-B161-AE6E06F8C3AB}" type="sibTrans" cxnId="{E14D8E15-3C9B-4E46-B127-C37FA90B9765}">
      <dgm:prSet/>
      <dgm:spPr/>
      <dgm:t>
        <a:bodyPr/>
        <a:lstStyle/>
        <a:p>
          <a:endParaRPr lang="tr-TR" sz="3600"/>
        </a:p>
      </dgm:t>
    </dgm:pt>
    <dgm:pt modelId="{62671161-E600-42AB-90BC-3E3064021C88}">
      <dgm:prSet phldrT="[Metin]" custT="1"/>
      <dgm:spPr/>
      <dgm:t>
        <a:bodyPr/>
        <a:lstStyle/>
        <a:p>
          <a:r>
            <a:rPr lang="tr-TR" sz="1100" dirty="0" smtClean="0"/>
            <a:t>Temel Eğitim Bölümü</a:t>
          </a:r>
          <a:endParaRPr lang="tr-TR" sz="1100" dirty="0"/>
        </a:p>
      </dgm:t>
    </dgm:pt>
    <dgm:pt modelId="{4D0B25E6-ACBE-40B3-B528-5F9DFC1D7875}" type="parTrans" cxnId="{D4F4010C-BA34-422B-9684-03C5C7584EA2}">
      <dgm:prSet/>
      <dgm:spPr/>
      <dgm:t>
        <a:bodyPr/>
        <a:lstStyle/>
        <a:p>
          <a:endParaRPr lang="tr-TR" sz="3600"/>
        </a:p>
      </dgm:t>
    </dgm:pt>
    <dgm:pt modelId="{EE5CE2A5-F5D9-4319-80C0-51BD7AD20ED3}" type="sibTrans" cxnId="{D4F4010C-BA34-422B-9684-03C5C7584EA2}">
      <dgm:prSet/>
      <dgm:spPr/>
      <dgm:t>
        <a:bodyPr/>
        <a:lstStyle/>
        <a:p>
          <a:endParaRPr lang="tr-TR" sz="3600"/>
        </a:p>
      </dgm:t>
    </dgm:pt>
    <dgm:pt modelId="{B3C39AB9-2792-4108-8B44-0A817D6892FB}">
      <dgm:prSet phldrT="[Metin]" custT="1"/>
      <dgm:spPr/>
      <dgm:t>
        <a:bodyPr/>
        <a:lstStyle/>
        <a:p>
          <a:r>
            <a:rPr lang="tr-TR" sz="1100" dirty="0" smtClean="0"/>
            <a:t>Özel Eğitim Bölümü</a:t>
          </a:r>
          <a:endParaRPr lang="tr-TR" sz="1100" dirty="0"/>
        </a:p>
      </dgm:t>
    </dgm:pt>
    <dgm:pt modelId="{17041816-89F5-4F96-B670-B4BF2A888C64}" type="parTrans" cxnId="{8FB58C75-8508-44F1-AF14-6EE660688EC7}">
      <dgm:prSet/>
      <dgm:spPr/>
      <dgm:t>
        <a:bodyPr/>
        <a:lstStyle/>
        <a:p>
          <a:endParaRPr lang="tr-TR" sz="3600"/>
        </a:p>
      </dgm:t>
    </dgm:pt>
    <dgm:pt modelId="{DF2FC125-033F-45F4-8E73-EAFDF941D0C3}" type="sibTrans" cxnId="{8FB58C75-8508-44F1-AF14-6EE660688EC7}">
      <dgm:prSet/>
      <dgm:spPr/>
      <dgm:t>
        <a:bodyPr/>
        <a:lstStyle/>
        <a:p>
          <a:endParaRPr lang="tr-TR" sz="3600"/>
        </a:p>
      </dgm:t>
    </dgm:pt>
    <dgm:pt modelId="{92F64F23-46A2-4C3F-9CB4-FC8FF14CEDB2}">
      <dgm:prSet phldrT="[Metin]" custT="1"/>
      <dgm:spPr/>
      <dgm:t>
        <a:bodyPr/>
        <a:lstStyle/>
        <a:p>
          <a:r>
            <a:rPr lang="tr-TR" sz="1100" dirty="0" smtClean="0"/>
            <a:t>Dekan Yardımcıları</a:t>
          </a:r>
          <a:endParaRPr lang="tr-TR" sz="1100" dirty="0"/>
        </a:p>
      </dgm:t>
    </dgm:pt>
    <dgm:pt modelId="{EE45BDA6-E5A8-4E33-8F1A-C0C4F4595608}" type="parTrans" cxnId="{F14B7A85-D90F-4FB5-B906-6A9FBF734D30}">
      <dgm:prSet/>
      <dgm:spPr/>
      <dgm:t>
        <a:bodyPr/>
        <a:lstStyle/>
        <a:p>
          <a:endParaRPr lang="tr-TR" sz="3600"/>
        </a:p>
      </dgm:t>
    </dgm:pt>
    <dgm:pt modelId="{34B00CF0-3FA5-431E-A69F-76F6810B6072}" type="sibTrans" cxnId="{F14B7A85-D90F-4FB5-B906-6A9FBF734D30}">
      <dgm:prSet/>
      <dgm:spPr/>
      <dgm:t>
        <a:bodyPr/>
        <a:lstStyle/>
        <a:p>
          <a:endParaRPr lang="tr-TR" sz="3600"/>
        </a:p>
      </dgm:t>
    </dgm:pt>
    <dgm:pt modelId="{8AE3F8D5-1A6D-4FD3-B985-D131A04CA636}">
      <dgm:prSet phldrT="[Metin]" custT="1"/>
      <dgm:spPr/>
      <dgm:t>
        <a:bodyPr/>
        <a:lstStyle/>
        <a:p>
          <a:r>
            <a:rPr lang="tr-TR" sz="1100" dirty="0" smtClean="0"/>
            <a:t>Fakülte Sekreteri</a:t>
          </a:r>
          <a:endParaRPr lang="tr-TR" sz="1100" dirty="0"/>
        </a:p>
      </dgm:t>
    </dgm:pt>
    <dgm:pt modelId="{DC70B3F0-5ADF-4BDD-B2C3-A06CF1DBA9F4}" type="parTrans" cxnId="{B30666D4-61DB-4410-8970-30D298834EA3}">
      <dgm:prSet/>
      <dgm:spPr/>
      <dgm:t>
        <a:bodyPr/>
        <a:lstStyle/>
        <a:p>
          <a:endParaRPr lang="tr-TR" sz="3600"/>
        </a:p>
      </dgm:t>
    </dgm:pt>
    <dgm:pt modelId="{F5B81FAD-48BC-42DF-9E77-B8CDE23BA351}" type="sibTrans" cxnId="{B30666D4-61DB-4410-8970-30D298834EA3}">
      <dgm:prSet/>
      <dgm:spPr/>
      <dgm:t>
        <a:bodyPr/>
        <a:lstStyle/>
        <a:p>
          <a:endParaRPr lang="tr-TR" sz="3600"/>
        </a:p>
      </dgm:t>
    </dgm:pt>
    <dgm:pt modelId="{884BCC14-91D9-43AD-AB3E-02A9C336348F}">
      <dgm:prSet phldrT="[Metin]" custT="1"/>
      <dgm:spPr/>
      <dgm:t>
        <a:bodyPr/>
        <a:lstStyle/>
        <a:p>
          <a:r>
            <a:rPr lang="tr-TR" sz="1100" dirty="0" smtClean="0"/>
            <a:t>Özel Kalem</a:t>
          </a:r>
          <a:endParaRPr lang="tr-TR" sz="1100" dirty="0"/>
        </a:p>
      </dgm:t>
    </dgm:pt>
    <dgm:pt modelId="{709B6B42-8A00-41C9-8E2D-A37EFBF8A8DB}" type="parTrans" cxnId="{D6CD35D0-21D2-41EC-BBF1-DAFD7CC04763}">
      <dgm:prSet/>
      <dgm:spPr/>
      <dgm:t>
        <a:bodyPr/>
        <a:lstStyle/>
        <a:p>
          <a:endParaRPr lang="tr-TR" sz="3600"/>
        </a:p>
      </dgm:t>
    </dgm:pt>
    <dgm:pt modelId="{4E64475E-F13F-44C6-97EF-27ABB5C7B23B}" type="sibTrans" cxnId="{D6CD35D0-21D2-41EC-BBF1-DAFD7CC04763}">
      <dgm:prSet/>
      <dgm:spPr/>
      <dgm:t>
        <a:bodyPr/>
        <a:lstStyle/>
        <a:p>
          <a:endParaRPr lang="tr-TR" sz="3600"/>
        </a:p>
      </dgm:t>
    </dgm:pt>
    <dgm:pt modelId="{E32FFA75-3D65-4C9B-BDC8-570690E287A7}">
      <dgm:prSet phldrT="[Metin]" custT="1"/>
      <dgm:spPr/>
      <dgm:t>
        <a:bodyPr/>
        <a:lstStyle/>
        <a:p>
          <a:r>
            <a:rPr lang="tr-TR" sz="1100" dirty="0" smtClean="0"/>
            <a:t>Bölüm Sekreterleri</a:t>
          </a:r>
          <a:endParaRPr lang="tr-TR" sz="1100" dirty="0"/>
        </a:p>
      </dgm:t>
    </dgm:pt>
    <dgm:pt modelId="{F18A1328-178A-4BCF-B1A3-E60489C23DDB}" type="parTrans" cxnId="{B34D513A-B3D1-4BE7-905E-7230B47087B2}">
      <dgm:prSet/>
      <dgm:spPr/>
      <dgm:t>
        <a:bodyPr/>
        <a:lstStyle/>
        <a:p>
          <a:endParaRPr lang="tr-TR" sz="3600"/>
        </a:p>
      </dgm:t>
    </dgm:pt>
    <dgm:pt modelId="{BE158B9E-8928-4038-A828-566B56F200FC}" type="sibTrans" cxnId="{B34D513A-B3D1-4BE7-905E-7230B47087B2}">
      <dgm:prSet/>
      <dgm:spPr/>
      <dgm:t>
        <a:bodyPr/>
        <a:lstStyle/>
        <a:p>
          <a:endParaRPr lang="tr-TR" sz="3600"/>
        </a:p>
      </dgm:t>
    </dgm:pt>
    <dgm:pt modelId="{98214892-923B-49B3-BB11-11349FA2C956}">
      <dgm:prSet phldrT="[Metin]" custT="1"/>
      <dgm:spPr/>
      <dgm:t>
        <a:bodyPr/>
        <a:lstStyle/>
        <a:p>
          <a:r>
            <a:rPr lang="tr-TR" sz="1100" dirty="0" smtClean="0"/>
            <a:t>Öğrenci İşleri Birimi</a:t>
          </a:r>
          <a:endParaRPr lang="tr-TR" sz="1100" dirty="0"/>
        </a:p>
      </dgm:t>
    </dgm:pt>
    <dgm:pt modelId="{7D19B290-A4BE-4A6B-B77E-91499AB852C9}" type="parTrans" cxnId="{9205A227-981B-43EE-AAD8-B9B7A9BF409F}">
      <dgm:prSet/>
      <dgm:spPr/>
      <dgm:t>
        <a:bodyPr/>
        <a:lstStyle/>
        <a:p>
          <a:endParaRPr lang="tr-TR" sz="3600"/>
        </a:p>
      </dgm:t>
    </dgm:pt>
    <dgm:pt modelId="{CDE082E1-AA39-42CA-8165-3C209BE48F06}" type="sibTrans" cxnId="{9205A227-981B-43EE-AAD8-B9B7A9BF409F}">
      <dgm:prSet/>
      <dgm:spPr/>
      <dgm:t>
        <a:bodyPr/>
        <a:lstStyle/>
        <a:p>
          <a:endParaRPr lang="tr-TR" sz="3600"/>
        </a:p>
      </dgm:t>
    </dgm:pt>
    <dgm:pt modelId="{5AF905D2-4175-4CC8-8AC0-47963821889D}">
      <dgm:prSet phldrT="[Metin]" custT="1"/>
      <dgm:spPr/>
      <dgm:t>
        <a:bodyPr/>
        <a:lstStyle/>
        <a:p>
          <a:r>
            <a:rPr lang="tr-TR" sz="1100" dirty="0" smtClean="0"/>
            <a:t>Özlük ve Yazı İşleri Birimi</a:t>
          </a:r>
          <a:endParaRPr lang="tr-TR" sz="1100" dirty="0"/>
        </a:p>
      </dgm:t>
    </dgm:pt>
    <dgm:pt modelId="{D7015B88-D8A9-4A4A-B7C6-3C02DF944B67}" type="parTrans" cxnId="{565475B9-F87F-4661-A0A9-72EB9A06F5FF}">
      <dgm:prSet/>
      <dgm:spPr/>
      <dgm:t>
        <a:bodyPr/>
        <a:lstStyle/>
        <a:p>
          <a:endParaRPr lang="tr-TR" sz="3600"/>
        </a:p>
      </dgm:t>
    </dgm:pt>
    <dgm:pt modelId="{FE974299-973C-46EB-A143-311841710335}" type="sibTrans" cxnId="{565475B9-F87F-4661-A0A9-72EB9A06F5FF}">
      <dgm:prSet/>
      <dgm:spPr/>
      <dgm:t>
        <a:bodyPr/>
        <a:lstStyle/>
        <a:p>
          <a:endParaRPr lang="tr-TR" sz="3600"/>
        </a:p>
      </dgm:t>
    </dgm:pt>
    <dgm:pt modelId="{3232511F-A471-4A54-A6A1-A6D80F38A6F2}">
      <dgm:prSet phldrT="[Metin]" custT="1"/>
      <dgm:spPr/>
      <dgm:t>
        <a:bodyPr/>
        <a:lstStyle/>
        <a:p>
          <a:r>
            <a:rPr lang="tr-TR" sz="1100" dirty="0" smtClean="0"/>
            <a:t>Muhasebe İşleri Birimi</a:t>
          </a:r>
          <a:endParaRPr lang="tr-TR" sz="1100" dirty="0"/>
        </a:p>
      </dgm:t>
    </dgm:pt>
    <dgm:pt modelId="{3CBDF816-08D9-4F6C-BA26-9AA273248ED5}" type="parTrans" cxnId="{719DD6BD-B126-49C6-A040-95067351735D}">
      <dgm:prSet/>
      <dgm:spPr/>
      <dgm:t>
        <a:bodyPr/>
        <a:lstStyle/>
        <a:p>
          <a:endParaRPr lang="tr-TR" sz="3600"/>
        </a:p>
      </dgm:t>
    </dgm:pt>
    <dgm:pt modelId="{A964CB78-2559-4EB2-A35C-58433A1955E8}" type="sibTrans" cxnId="{719DD6BD-B126-49C6-A040-95067351735D}">
      <dgm:prSet/>
      <dgm:spPr/>
      <dgm:t>
        <a:bodyPr/>
        <a:lstStyle/>
        <a:p>
          <a:endParaRPr lang="tr-TR" sz="3600"/>
        </a:p>
      </dgm:t>
    </dgm:pt>
    <dgm:pt modelId="{B5EA15AE-6EA6-4250-8A49-29CCCFA392E9}">
      <dgm:prSet phldrT="[Metin]" custT="1"/>
      <dgm:spPr/>
      <dgm:t>
        <a:bodyPr/>
        <a:lstStyle/>
        <a:p>
          <a:r>
            <a:rPr lang="tr-TR" sz="1100" dirty="0" smtClean="0"/>
            <a:t>Taşınır Kayıt ve Kontrol Yetkilisi</a:t>
          </a:r>
          <a:endParaRPr lang="tr-TR" sz="1100" dirty="0"/>
        </a:p>
      </dgm:t>
    </dgm:pt>
    <dgm:pt modelId="{B689130C-000C-4B73-912E-A3B22F6CCA79}" type="parTrans" cxnId="{C1FAD3B3-4A7E-4B0B-B51D-F7923A8E4B44}">
      <dgm:prSet/>
      <dgm:spPr/>
      <dgm:t>
        <a:bodyPr/>
        <a:lstStyle/>
        <a:p>
          <a:endParaRPr lang="tr-TR" sz="3600"/>
        </a:p>
      </dgm:t>
    </dgm:pt>
    <dgm:pt modelId="{8974CFD6-E287-4A25-8B94-7B9F36EBDD95}" type="sibTrans" cxnId="{C1FAD3B3-4A7E-4B0B-B51D-F7923A8E4B44}">
      <dgm:prSet/>
      <dgm:spPr/>
      <dgm:t>
        <a:bodyPr/>
        <a:lstStyle/>
        <a:p>
          <a:endParaRPr lang="tr-TR" sz="3600"/>
        </a:p>
      </dgm:t>
    </dgm:pt>
    <dgm:pt modelId="{F6ACA893-9975-452F-9AC3-4997C6D14928}">
      <dgm:prSet phldrT="[Metin]" custT="1"/>
      <dgm:spPr/>
      <dgm:t>
        <a:bodyPr/>
        <a:lstStyle/>
        <a:p>
          <a:r>
            <a:rPr lang="tr-TR" sz="1100" dirty="0" smtClean="0"/>
            <a:t>Teknik Hizmetler Birimi</a:t>
          </a:r>
          <a:endParaRPr lang="tr-TR" sz="1100" dirty="0"/>
        </a:p>
      </dgm:t>
    </dgm:pt>
    <dgm:pt modelId="{196DBB88-64EA-4DE5-B3F0-2FE9E5FBD36D}" type="parTrans" cxnId="{DBD02A3E-7D4B-4ED1-8F4A-D30BAB7DC801}">
      <dgm:prSet/>
      <dgm:spPr/>
      <dgm:t>
        <a:bodyPr/>
        <a:lstStyle/>
        <a:p>
          <a:endParaRPr lang="tr-TR" sz="3600"/>
        </a:p>
      </dgm:t>
    </dgm:pt>
    <dgm:pt modelId="{AB265CDB-B94B-4EF0-86FE-07175A54BAF7}" type="sibTrans" cxnId="{DBD02A3E-7D4B-4ED1-8F4A-D30BAB7DC801}">
      <dgm:prSet/>
      <dgm:spPr/>
      <dgm:t>
        <a:bodyPr/>
        <a:lstStyle/>
        <a:p>
          <a:endParaRPr lang="tr-TR" sz="3600"/>
        </a:p>
      </dgm:t>
    </dgm:pt>
    <dgm:pt modelId="{2091AA8D-F61C-469C-9E68-0D969FA74C9D}">
      <dgm:prSet phldrT="[Metin]" custT="1"/>
      <dgm:spPr/>
      <dgm:t>
        <a:bodyPr/>
        <a:lstStyle/>
        <a:p>
          <a:r>
            <a:rPr lang="tr-TR" sz="1100" dirty="0" smtClean="0"/>
            <a:t>Güvenlik Temizlik Yardımcı Hizmetler Birimi</a:t>
          </a:r>
          <a:endParaRPr lang="tr-TR" sz="1100" dirty="0"/>
        </a:p>
      </dgm:t>
    </dgm:pt>
    <dgm:pt modelId="{60D17F50-F15F-4C47-A0ED-B4879D102ABD}" type="parTrans" cxnId="{53B06392-2394-41FB-8C84-4EB07C61BA24}">
      <dgm:prSet/>
      <dgm:spPr/>
      <dgm:t>
        <a:bodyPr/>
        <a:lstStyle/>
        <a:p>
          <a:endParaRPr lang="tr-TR" sz="3600"/>
        </a:p>
      </dgm:t>
    </dgm:pt>
    <dgm:pt modelId="{3B991A57-7404-4442-B512-E040041BD70C}" type="sibTrans" cxnId="{53B06392-2394-41FB-8C84-4EB07C61BA24}">
      <dgm:prSet/>
      <dgm:spPr/>
      <dgm:t>
        <a:bodyPr/>
        <a:lstStyle/>
        <a:p>
          <a:endParaRPr lang="tr-TR" sz="3600"/>
        </a:p>
      </dgm:t>
    </dgm:pt>
    <dgm:pt modelId="{A4567125-C4EE-420A-ABEE-ECA74EC3C887}" type="pres">
      <dgm:prSet presAssocID="{81E10ECE-4BE1-4AB9-922F-2E52DB8F9DFD}" presName="hierChild1" presStyleCnt="0">
        <dgm:presLayoutVars>
          <dgm:orgChart val="1"/>
          <dgm:chPref val="1"/>
          <dgm:dir/>
          <dgm:animOne val="branch"/>
          <dgm:animLvl val="lvl"/>
          <dgm:resizeHandles/>
        </dgm:presLayoutVars>
      </dgm:prSet>
      <dgm:spPr/>
      <dgm:t>
        <a:bodyPr/>
        <a:lstStyle/>
        <a:p>
          <a:endParaRPr lang="tr-TR"/>
        </a:p>
      </dgm:t>
    </dgm:pt>
    <dgm:pt modelId="{A5858255-2CE0-46DD-A274-E6DCAD8DC9E9}" type="pres">
      <dgm:prSet presAssocID="{70653FAB-357A-4B2A-8B89-46202C5604F7}" presName="hierRoot1" presStyleCnt="0">
        <dgm:presLayoutVars>
          <dgm:hierBranch val="init"/>
        </dgm:presLayoutVars>
      </dgm:prSet>
      <dgm:spPr/>
      <dgm:t>
        <a:bodyPr/>
        <a:lstStyle/>
        <a:p>
          <a:endParaRPr lang="tr-TR"/>
        </a:p>
      </dgm:t>
    </dgm:pt>
    <dgm:pt modelId="{31C35665-6E5F-4407-87E1-7C8B7E3EDA63}" type="pres">
      <dgm:prSet presAssocID="{70653FAB-357A-4B2A-8B89-46202C5604F7}" presName="rootComposite1" presStyleCnt="0"/>
      <dgm:spPr/>
      <dgm:t>
        <a:bodyPr/>
        <a:lstStyle/>
        <a:p>
          <a:endParaRPr lang="tr-TR"/>
        </a:p>
      </dgm:t>
    </dgm:pt>
    <dgm:pt modelId="{0E157331-8C1E-4975-B3C0-99936FEB7879}" type="pres">
      <dgm:prSet presAssocID="{70653FAB-357A-4B2A-8B89-46202C5604F7}" presName="rootText1" presStyleLbl="node0" presStyleIdx="0" presStyleCnt="1" custScaleX="178249" custLinFactNeighborX="-13738">
        <dgm:presLayoutVars>
          <dgm:chPref val="3"/>
        </dgm:presLayoutVars>
      </dgm:prSet>
      <dgm:spPr/>
      <dgm:t>
        <a:bodyPr/>
        <a:lstStyle/>
        <a:p>
          <a:endParaRPr lang="tr-TR"/>
        </a:p>
      </dgm:t>
    </dgm:pt>
    <dgm:pt modelId="{30891678-26AE-420A-B542-A7D76E8461A1}" type="pres">
      <dgm:prSet presAssocID="{70653FAB-357A-4B2A-8B89-46202C5604F7}" presName="rootConnector1" presStyleLbl="node1" presStyleIdx="0" presStyleCnt="0"/>
      <dgm:spPr/>
      <dgm:t>
        <a:bodyPr/>
        <a:lstStyle/>
        <a:p>
          <a:endParaRPr lang="tr-TR"/>
        </a:p>
      </dgm:t>
    </dgm:pt>
    <dgm:pt modelId="{2BBEDCD7-A06D-43DC-92C9-D5286A1C682D}" type="pres">
      <dgm:prSet presAssocID="{70653FAB-357A-4B2A-8B89-46202C5604F7}" presName="hierChild2" presStyleCnt="0"/>
      <dgm:spPr/>
      <dgm:t>
        <a:bodyPr/>
        <a:lstStyle/>
        <a:p>
          <a:endParaRPr lang="tr-TR"/>
        </a:p>
      </dgm:t>
    </dgm:pt>
    <dgm:pt modelId="{8F07AF2E-DCD0-473F-8C8C-97B70D79A89A}" type="pres">
      <dgm:prSet presAssocID="{47EE9763-AC73-4B69-AB5D-2FE7A8FE9ABE}" presName="Name37" presStyleLbl="parChTrans1D2" presStyleIdx="0" presStyleCnt="5"/>
      <dgm:spPr/>
      <dgm:t>
        <a:bodyPr/>
        <a:lstStyle/>
        <a:p>
          <a:endParaRPr lang="tr-TR"/>
        </a:p>
      </dgm:t>
    </dgm:pt>
    <dgm:pt modelId="{A82A3D79-DC04-40E8-868E-57546CA67D45}" type="pres">
      <dgm:prSet presAssocID="{8B2BB076-883D-4BCE-9452-7B0F701B0C69}" presName="hierRoot2" presStyleCnt="0">
        <dgm:presLayoutVars>
          <dgm:hierBranch val="init"/>
        </dgm:presLayoutVars>
      </dgm:prSet>
      <dgm:spPr/>
      <dgm:t>
        <a:bodyPr/>
        <a:lstStyle/>
        <a:p>
          <a:endParaRPr lang="tr-TR"/>
        </a:p>
      </dgm:t>
    </dgm:pt>
    <dgm:pt modelId="{C1502915-140B-4FA0-B586-6C8012EA6371}" type="pres">
      <dgm:prSet presAssocID="{8B2BB076-883D-4BCE-9452-7B0F701B0C69}" presName="rootComposite" presStyleCnt="0"/>
      <dgm:spPr/>
      <dgm:t>
        <a:bodyPr/>
        <a:lstStyle/>
        <a:p>
          <a:endParaRPr lang="tr-TR"/>
        </a:p>
      </dgm:t>
    </dgm:pt>
    <dgm:pt modelId="{11530925-B32C-4E41-A70A-C90EDA08B299}" type="pres">
      <dgm:prSet presAssocID="{8B2BB076-883D-4BCE-9452-7B0F701B0C69}" presName="rootText" presStyleLbl="node2" presStyleIdx="0" presStyleCnt="5" custScaleX="178249">
        <dgm:presLayoutVars>
          <dgm:chPref val="3"/>
        </dgm:presLayoutVars>
      </dgm:prSet>
      <dgm:spPr/>
      <dgm:t>
        <a:bodyPr/>
        <a:lstStyle/>
        <a:p>
          <a:endParaRPr lang="tr-TR"/>
        </a:p>
      </dgm:t>
    </dgm:pt>
    <dgm:pt modelId="{E0BC4115-4053-4C6B-964C-F6DF225E24A2}" type="pres">
      <dgm:prSet presAssocID="{8B2BB076-883D-4BCE-9452-7B0F701B0C69}" presName="rootConnector" presStyleLbl="node2" presStyleIdx="0" presStyleCnt="5"/>
      <dgm:spPr/>
      <dgm:t>
        <a:bodyPr/>
        <a:lstStyle/>
        <a:p>
          <a:endParaRPr lang="tr-TR"/>
        </a:p>
      </dgm:t>
    </dgm:pt>
    <dgm:pt modelId="{F8DD4115-89E3-4617-A08D-E10F37650736}" type="pres">
      <dgm:prSet presAssocID="{8B2BB076-883D-4BCE-9452-7B0F701B0C69}" presName="hierChild4" presStyleCnt="0"/>
      <dgm:spPr/>
      <dgm:t>
        <a:bodyPr/>
        <a:lstStyle/>
        <a:p>
          <a:endParaRPr lang="tr-TR"/>
        </a:p>
      </dgm:t>
    </dgm:pt>
    <dgm:pt modelId="{DA0D19C6-C892-4309-9076-A32FE616BD9A}" type="pres">
      <dgm:prSet presAssocID="{F2E74881-4DD9-4084-8FA4-46E252566027}" presName="Name37" presStyleLbl="parChTrans1D3" presStyleIdx="0" presStyleCnt="16"/>
      <dgm:spPr/>
      <dgm:t>
        <a:bodyPr/>
        <a:lstStyle/>
        <a:p>
          <a:endParaRPr lang="tr-TR"/>
        </a:p>
      </dgm:t>
    </dgm:pt>
    <dgm:pt modelId="{24F12C7A-F802-4A24-AFE6-2BE6C9252D0C}" type="pres">
      <dgm:prSet presAssocID="{03217FB7-B4E5-4FB3-89FC-1EF3D301ACF6}" presName="hierRoot2" presStyleCnt="0">
        <dgm:presLayoutVars>
          <dgm:hierBranch val="init"/>
        </dgm:presLayoutVars>
      </dgm:prSet>
      <dgm:spPr/>
      <dgm:t>
        <a:bodyPr/>
        <a:lstStyle/>
        <a:p>
          <a:endParaRPr lang="tr-TR"/>
        </a:p>
      </dgm:t>
    </dgm:pt>
    <dgm:pt modelId="{CDA22AB2-2C26-41A8-8A9C-BC26A1CC3EAA}" type="pres">
      <dgm:prSet presAssocID="{03217FB7-B4E5-4FB3-89FC-1EF3D301ACF6}" presName="rootComposite" presStyleCnt="0"/>
      <dgm:spPr/>
      <dgm:t>
        <a:bodyPr/>
        <a:lstStyle/>
        <a:p>
          <a:endParaRPr lang="tr-TR"/>
        </a:p>
      </dgm:t>
    </dgm:pt>
    <dgm:pt modelId="{EBB3A5A5-7416-4673-A650-EFC16FDF977D}" type="pres">
      <dgm:prSet presAssocID="{03217FB7-B4E5-4FB3-89FC-1EF3D301ACF6}" presName="rootText" presStyleLbl="node3" presStyleIdx="0" presStyleCnt="16" custScaleX="356498">
        <dgm:presLayoutVars>
          <dgm:chPref val="3"/>
        </dgm:presLayoutVars>
      </dgm:prSet>
      <dgm:spPr/>
      <dgm:t>
        <a:bodyPr/>
        <a:lstStyle/>
        <a:p>
          <a:endParaRPr lang="tr-TR"/>
        </a:p>
      </dgm:t>
    </dgm:pt>
    <dgm:pt modelId="{46D4F4A6-83AD-4F82-B702-3C40BB4E383A}" type="pres">
      <dgm:prSet presAssocID="{03217FB7-B4E5-4FB3-89FC-1EF3D301ACF6}" presName="rootConnector" presStyleLbl="node3" presStyleIdx="0" presStyleCnt="16"/>
      <dgm:spPr/>
      <dgm:t>
        <a:bodyPr/>
        <a:lstStyle/>
        <a:p>
          <a:endParaRPr lang="tr-TR"/>
        </a:p>
      </dgm:t>
    </dgm:pt>
    <dgm:pt modelId="{12B0BCDF-FF9F-44AB-9942-D7926748619F}" type="pres">
      <dgm:prSet presAssocID="{03217FB7-B4E5-4FB3-89FC-1EF3D301ACF6}" presName="hierChild4" presStyleCnt="0"/>
      <dgm:spPr/>
      <dgm:t>
        <a:bodyPr/>
        <a:lstStyle/>
        <a:p>
          <a:endParaRPr lang="tr-TR"/>
        </a:p>
      </dgm:t>
    </dgm:pt>
    <dgm:pt modelId="{72E94283-1365-4813-AF27-D1EE5181BD1C}" type="pres">
      <dgm:prSet presAssocID="{03217FB7-B4E5-4FB3-89FC-1EF3D301ACF6}" presName="hierChild5" presStyleCnt="0"/>
      <dgm:spPr/>
      <dgm:t>
        <a:bodyPr/>
        <a:lstStyle/>
        <a:p>
          <a:endParaRPr lang="tr-TR"/>
        </a:p>
      </dgm:t>
    </dgm:pt>
    <dgm:pt modelId="{545B077B-FF47-4D78-971A-39AEE528281C}" type="pres">
      <dgm:prSet presAssocID="{B1A76E9F-1E6C-4047-A49D-B5F9A5C9BEA4}" presName="Name37" presStyleLbl="parChTrans1D3" presStyleIdx="1" presStyleCnt="16"/>
      <dgm:spPr/>
      <dgm:t>
        <a:bodyPr/>
        <a:lstStyle/>
        <a:p>
          <a:endParaRPr lang="tr-TR"/>
        </a:p>
      </dgm:t>
    </dgm:pt>
    <dgm:pt modelId="{C78EA1EE-9171-48D4-BDC2-43D5475B5BC4}" type="pres">
      <dgm:prSet presAssocID="{4413A394-0C67-468A-A7E6-C83FBBE33CDA}" presName="hierRoot2" presStyleCnt="0">
        <dgm:presLayoutVars>
          <dgm:hierBranch val="init"/>
        </dgm:presLayoutVars>
      </dgm:prSet>
      <dgm:spPr/>
      <dgm:t>
        <a:bodyPr/>
        <a:lstStyle/>
        <a:p>
          <a:endParaRPr lang="tr-TR"/>
        </a:p>
      </dgm:t>
    </dgm:pt>
    <dgm:pt modelId="{49A8A38C-1364-4787-A117-DFAD92F25D9E}" type="pres">
      <dgm:prSet presAssocID="{4413A394-0C67-468A-A7E6-C83FBBE33CDA}" presName="rootComposite" presStyleCnt="0"/>
      <dgm:spPr/>
      <dgm:t>
        <a:bodyPr/>
        <a:lstStyle/>
        <a:p>
          <a:endParaRPr lang="tr-TR"/>
        </a:p>
      </dgm:t>
    </dgm:pt>
    <dgm:pt modelId="{1E94EF7D-5219-4C25-A204-48896402C0B2}" type="pres">
      <dgm:prSet presAssocID="{4413A394-0C67-468A-A7E6-C83FBBE33CDA}" presName="rootText" presStyleLbl="node3" presStyleIdx="1" presStyleCnt="16" custScaleX="356499">
        <dgm:presLayoutVars>
          <dgm:chPref val="3"/>
        </dgm:presLayoutVars>
      </dgm:prSet>
      <dgm:spPr/>
      <dgm:t>
        <a:bodyPr/>
        <a:lstStyle/>
        <a:p>
          <a:endParaRPr lang="tr-TR"/>
        </a:p>
      </dgm:t>
    </dgm:pt>
    <dgm:pt modelId="{AC10BC93-1B2A-4E64-BD12-232BB4B54D3A}" type="pres">
      <dgm:prSet presAssocID="{4413A394-0C67-468A-A7E6-C83FBBE33CDA}" presName="rootConnector" presStyleLbl="node3" presStyleIdx="1" presStyleCnt="16"/>
      <dgm:spPr/>
      <dgm:t>
        <a:bodyPr/>
        <a:lstStyle/>
        <a:p>
          <a:endParaRPr lang="tr-TR"/>
        </a:p>
      </dgm:t>
    </dgm:pt>
    <dgm:pt modelId="{64B71B5C-99A6-4076-B066-9CAC74AF276C}" type="pres">
      <dgm:prSet presAssocID="{4413A394-0C67-468A-A7E6-C83FBBE33CDA}" presName="hierChild4" presStyleCnt="0"/>
      <dgm:spPr/>
      <dgm:t>
        <a:bodyPr/>
        <a:lstStyle/>
        <a:p>
          <a:endParaRPr lang="tr-TR"/>
        </a:p>
      </dgm:t>
    </dgm:pt>
    <dgm:pt modelId="{DCA17961-D1FF-48CA-99FD-FE544BCF6D11}" type="pres">
      <dgm:prSet presAssocID="{4413A394-0C67-468A-A7E6-C83FBBE33CDA}" presName="hierChild5" presStyleCnt="0"/>
      <dgm:spPr/>
      <dgm:t>
        <a:bodyPr/>
        <a:lstStyle/>
        <a:p>
          <a:endParaRPr lang="tr-TR"/>
        </a:p>
      </dgm:t>
    </dgm:pt>
    <dgm:pt modelId="{62F66BAA-3663-4D4D-ADA4-50B9F544FD00}" type="pres">
      <dgm:prSet presAssocID="{C780ECBF-FA24-4BB0-AC9C-20867A90D292}" presName="Name37" presStyleLbl="parChTrans1D3" presStyleIdx="2" presStyleCnt="16"/>
      <dgm:spPr/>
      <dgm:t>
        <a:bodyPr/>
        <a:lstStyle/>
        <a:p>
          <a:endParaRPr lang="tr-TR"/>
        </a:p>
      </dgm:t>
    </dgm:pt>
    <dgm:pt modelId="{D54A1182-9640-4427-8E99-DC39D63C20CC}" type="pres">
      <dgm:prSet presAssocID="{3D70E00F-8943-4532-A60F-AD93C6F1FC6A}" presName="hierRoot2" presStyleCnt="0">
        <dgm:presLayoutVars>
          <dgm:hierBranch val="init"/>
        </dgm:presLayoutVars>
      </dgm:prSet>
      <dgm:spPr/>
      <dgm:t>
        <a:bodyPr/>
        <a:lstStyle/>
        <a:p>
          <a:endParaRPr lang="tr-TR"/>
        </a:p>
      </dgm:t>
    </dgm:pt>
    <dgm:pt modelId="{9C004244-E1B5-448F-AF12-8C935CD9F811}" type="pres">
      <dgm:prSet presAssocID="{3D70E00F-8943-4532-A60F-AD93C6F1FC6A}" presName="rootComposite" presStyleCnt="0"/>
      <dgm:spPr/>
      <dgm:t>
        <a:bodyPr/>
        <a:lstStyle/>
        <a:p>
          <a:endParaRPr lang="tr-TR"/>
        </a:p>
      </dgm:t>
    </dgm:pt>
    <dgm:pt modelId="{070CC9E6-9EE9-4BC9-8A42-B6E7F0532FF7}" type="pres">
      <dgm:prSet presAssocID="{3D70E00F-8943-4532-A60F-AD93C6F1FC6A}" presName="rootText" presStyleLbl="node3" presStyleIdx="2" presStyleCnt="16" custScaleX="356499">
        <dgm:presLayoutVars>
          <dgm:chPref val="3"/>
        </dgm:presLayoutVars>
      </dgm:prSet>
      <dgm:spPr/>
      <dgm:t>
        <a:bodyPr/>
        <a:lstStyle/>
        <a:p>
          <a:endParaRPr lang="tr-TR"/>
        </a:p>
      </dgm:t>
    </dgm:pt>
    <dgm:pt modelId="{104202B1-C3CF-48C8-A069-59413F35949C}" type="pres">
      <dgm:prSet presAssocID="{3D70E00F-8943-4532-A60F-AD93C6F1FC6A}" presName="rootConnector" presStyleLbl="node3" presStyleIdx="2" presStyleCnt="16"/>
      <dgm:spPr/>
      <dgm:t>
        <a:bodyPr/>
        <a:lstStyle/>
        <a:p>
          <a:endParaRPr lang="tr-TR"/>
        </a:p>
      </dgm:t>
    </dgm:pt>
    <dgm:pt modelId="{B7C513C0-F489-4E1F-B2D3-0327D4586161}" type="pres">
      <dgm:prSet presAssocID="{3D70E00F-8943-4532-A60F-AD93C6F1FC6A}" presName="hierChild4" presStyleCnt="0"/>
      <dgm:spPr/>
      <dgm:t>
        <a:bodyPr/>
        <a:lstStyle/>
        <a:p>
          <a:endParaRPr lang="tr-TR"/>
        </a:p>
      </dgm:t>
    </dgm:pt>
    <dgm:pt modelId="{E0231052-879C-4DA3-BA01-F5B3D69C2EBE}" type="pres">
      <dgm:prSet presAssocID="{3D70E00F-8943-4532-A60F-AD93C6F1FC6A}" presName="hierChild5" presStyleCnt="0"/>
      <dgm:spPr/>
      <dgm:t>
        <a:bodyPr/>
        <a:lstStyle/>
        <a:p>
          <a:endParaRPr lang="tr-TR"/>
        </a:p>
      </dgm:t>
    </dgm:pt>
    <dgm:pt modelId="{0D0C6FF0-E78D-4434-9784-D353C1A18691}" type="pres">
      <dgm:prSet presAssocID="{D46280E7-D544-438B-8EDB-76A8D2FA21A9}" presName="Name37" presStyleLbl="parChTrans1D3" presStyleIdx="3" presStyleCnt="16"/>
      <dgm:spPr/>
      <dgm:t>
        <a:bodyPr/>
        <a:lstStyle/>
        <a:p>
          <a:endParaRPr lang="tr-TR"/>
        </a:p>
      </dgm:t>
    </dgm:pt>
    <dgm:pt modelId="{72FBA2C3-F613-4D87-969A-DCF4CBD069DB}" type="pres">
      <dgm:prSet presAssocID="{9F9F0C97-6300-4772-B613-00EBC68EF2EC}" presName="hierRoot2" presStyleCnt="0">
        <dgm:presLayoutVars>
          <dgm:hierBranch val="init"/>
        </dgm:presLayoutVars>
      </dgm:prSet>
      <dgm:spPr/>
      <dgm:t>
        <a:bodyPr/>
        <a:lstStyle/>
        <a:p>
          <a:endParaRPr lang="tr-TR"/>
        </a:p>
      </dgm:t>
    </dgm:pt>
    <dgm:pt modelId="{1CB45BD6-BADB-44D5-B63C-7A5F3A0F9EDB}" type="pres">
      <dgm:prSet presAssocID="{9F9F0C97-6300-4772-B613-00EBC68EF2EC}" presName="rootComposite" presStyleCnt="0"/>
      <dgm:spPr/>
      <dgm:t>
        <a:bodyPr/>
        <a:lstStyle/>
        <a:p>
          <a:endParaRPr lang="tr-TR"/>
        </a:p>
      </dgm:t>
    </dgm:pt>
    <dgm:pt modelId="{573A032B-9C5E-4B54-AC89-3B90DEB1384C}" type="pres">
      <dgm:prSet presAssocID="{9F9F0C97-6300-4772-B613-00EBC68EF2EC}" presName="rootText" presStyleLbl="node3" presStyleIdx="3" presStyleCnt="16" custScaleX="356499">
        <dgm:presLayoutVars>
          <dgm:chPref val="3"/>
        </dgm:presLayoutVars>
      </dgm:prSet>
      <dgm:spPr/>
      <dgm:t>
        <a:bodyPr/>
        <a:lstStyle/>
        <a:p>
          <a:endParaRPr lang="tr-TR"/>
        </a:p>
      </dgm:t>
    </dgm:pt>
    <dgm:pt modelId="{6D02BAF3-75F7-4C6C-A6F6-1505B462D9DA}" type="pres">
      <dgm:prSet presAssocID="{9F9F0C97-6300-4772-B613-00EBC68EF2EC}" presName="rootConnector" presStyleLbl="node3" presStyleIdx="3" presStyleCnt="16"/>
      <dgm:spPr/>
      <dgm:t>
        <a:bodyPr/>
        <a:lstStyle/>
        <a:p>
          <a:endParaRPr lang="tr-TR"/>
        </a:p>
      </dgm:t>
    </dgm:pt>
    <dgm:pt modelId="{9B2857C5-C589-4AB5-9B55-CABCE5600CA9}" type="pres">
      <dgm:prSet presAssocID="{9F9F0C97-6300-4772-B613-00EBC68EF2EC}" presName="hierChild4" presStyleCnt="0"/>
      <dgm:spPr/>
      <dgm:t>
        <a:bodyPr/>
        <a:lstStyle/>
        <a:p>
          <a:endParaRPr lang="tr-TR"/>
        </a:p>
      </dgm:t>
    </dgm:pt>
    <dgm:pt modelId="{6999213B-237B-46FE-BE26-39B206E1450A}" type="pres">
      <dgm:prSet presAssocID="{9F9F0C97-6300-4772-B613-00EBC68EF2EC}" presName="hierChild5" presStyleCnt="0"/>
      <dgm:spPr/>
      <dgm:t>
        <a:bodyPr/>
        <a:lstStyle/>
        <a:p>
          <a:endParaRPr lang="tr-TR"/>
        </a:p>
      </dgm:t>
    </dgm:pt>
    <dgm:pt modelId="{836F5A56-4278-4553-88C3-1FFD13781B5C}" type="pres">
      <dgm:prSet presAssocID="{5D360EAF-24FC-45C1-9CFC-DEB30A6F7855}" presName="Name37" presStyleLbl="parChTrans1D3" presStyleIdx="4" presStyleCnt="16"/>
      <dgm:spPr/>
      <dgm:t>
        <a:bodyPr/>
        <a:lstStyle/>
        <a:p>
          <a:endParaRPr lang="tr-TR"/>
        </a:p>
      </dgm:t>
    </dgm:pt>
    <dgm:pt modelId="{EB538125-C39D-405A-81EB-3581781B2EA1}" type="pres">
      <dgm:prSet presAssocID="{8012C2C6-9155-4E23-A228-75849025C1ED}" presName="hierRoot2" presStyleCnt="0">
        <dgm:presLayoutVars>
          <dgm:hierBranch val="init"/>
        </dgm:presLayoutVars>
      </dgm:prSet>
      <dgm:spPr/>
      <dgm:t>
        <a:bodyPr/>
        <a:lstStyle/>
        <a:p>
          <a:endParaRPr lang="tr-TR"/>
        </a:p>
      </dgm:t>
    </dgm:pt>
    <dgm:pt modelId="{EAE0924C-74E5-418B-A903-50DC348484C9}" type="pres">
      <dgm:prSet presAssocID="{8012C2C6-9155-4E23-A228-75849025C1ED}" presName="rootComposite" presStyleCnt="0"/>
      <dgm:spPr/>
      <dgm:t>
        <a:bodyPr/>
        <a:lstStyle/>
        <a:p>
          <a:endParaRPr lang="tr-TR"/>
        </a:p>
      </dgm:t>
    </dgm:pt>
    <dgm:pt modelId="{11A3E57A-060D-4E4A-897D-CA0EBB741D78}" type="pres">
      <dgm:prSet presAssocID="{8012C2C6-9155-4E23-A228-75849025C1ED}" presName="rootText" presStyleLbl="node3" presStyleIdx="4" presStyleCnt="16" custScaleX="356499">
        <dgm:presLayoutVars>
          <dgm:chPref val="3"/>
        </dgm:presLayoutVars>
      </dgm:prSet>
      <dgm:spPr/>
      <dgm:t>
        <a:bodyPr/>
        <a:lstStyle/>
        <a:p>
          <a:endParaRPr lang="tr-TR"/>
        </a:p>
      </dgm:t>
    </dgm:pt>
    <dgm:pt modelId="{3151C72A-081E-4991-A510-C086A26E0077}" type="pres">
      <dgm:prSet presAssocID="{8012C2C6-9155-4E23-A228-75849025C1ED}" presName="rootConnector" presStyleLbl="node3" presStyleIdx="4" presStyleCnt="16"/>
      <dgm:spPr/>
      <dgm:t>
        <a:bodyPr/>
        <a:lstStyle/>
        <a:p>
          <a:endParaRPr lang="tr-TR"/>
        </a:p>
      </dgm:t>
    </dgm:pt>
    <dgm:pt modelId="{B555B900-997E-41A6-BA48-9A66BB918EC9}" type="pres">
      <dgm:prSet presAssocID="{8012C2C6-9155-4E23-A228-75849025C1ED}" presName="hierChild4" presStyleCnt="0"/>
      <dgm:spPr/>
      <dgm:t>
        <a:bodyPr/>
        <a:lstStyle/>
        <a:p>
          <a:endParaRPr lang="tr-TR"/>
        </a:p>
      </dgm:t>
    </dgm:pt>
    <dgm:pt modelId="{C2745D66-94EF-47CF-A4E6-99401237B1E1}" type="pres">
      <dgm:prSet presAssocID="{8012C2C6-9155-4E23-A228-75849025C1ED}" presName="hierChild5" presStyleCnt="0"/>
      <dgm:spPr/>
      <dgm:t>
        <a:bodyPr/>
        <a:lstStyle/>
        <a:p>
          <a:endParaRPr lang="tr-TR"/>
        </a:p>
      </dgm:t>
    </dgm:pt>
    <dgm:pt modelId="{2837DB0C-5F7E-44CA-93CA-614134B80CDE}" type="pres">
      <dgm:prSet presAssocID="{40D3AFB9-26ED-4070-9961-18011FDBFCDE}" presName="Name37" presStyleLbl="parChTrans1D3" presStyleIdx="5" presStyleCnt="16"/>
      <dgm:spPr/>
      <dgm:t>
        <a:bodyPr/>
        <a:lstStyle/>
        <a:p>
          <a:endParaRPr lang="tr-TR"/>
        </a:p>
      </dgm:t>
    </dgm:pt>
    <dgm:pt modelId="{F33EDDB2-38B7-4049-AB03-962FF7877CA0}" type="pres">
      <dgm:prSet presAssocID="{19B5B95B-352B-49DF-9E00-F6E8EFE8913C}" presName="hierRoot2" presStyleCnt="0">
        <dgm:presLayoutVars>
          <dgm:hierBranch val="init"/>
        </dgm:presLayoutVars>
      </dgm:prSet>
      <dgm:spPr/>
      <dgm:t>
        <a:bodyPr/>
        <a:lstStyle/>
        <a:p>
          <a:endParaRPr lang="tr-TR"/>
        </a:p>
      </dgm:t>
    </dgm:pt>
    <dgm:pt modelId="{520AFAFF-815E-4E5E-963A-1EB04246E131}" type="pres">
      <dgm:prSet presAssocID="{19B5B95B-352B-49DF-9E00-F6E8EFE8913C}" presName="rootComposite" presStyleCnt="0"/>
      <dgm:spPr/>
      <dgm:t>
        <a:bodyPr/>
        <a:lstStyle/>
        <a:p>
          <a:endParaRPr lang="tr-TR"/>
        </a:p>
      </dgm:t>
    </dgm:pt>
    <dgm:pt modelId="{AEA7FAA5-64EC-45FF-B71A-F2EF038A776B}" type="pres">
      <dgm:prSet presAssocID="{19B5B95B-352B-49DF-9E00-F6E8EFE8913C}" presName="rootText" presStyleLbl="node3" presStyleIdx="5" presStyleCnt="16" custScaleX="356499">
        <dgm:presLayoutVars>
          <dgm:chPref val="3"/>
        </dgm:presLayoutVars>
      </dgm:prSet>
      <dgm:spPr/>
      <dgm:t>
        <a:bodyPr/>
        <a:lstStyle/>
        <a:p>
          <a:endParaRPr lang="tr-TR"/>
        </a:p>
      </dgm:t>
    </dgm:pt>
    <dgm:pt modelId="{2FDB6A8B-26A6-4EA2-8F92-CD47D5995D69}" type="pres">
      <dgm:prSet presAssocID="{19B5B95B-352B-49DF-9E00-F6E8EFE8913C}" presName="rootConnector" presStyleLbl="node3" presStyleIdx="5" presStyleCnt="16"/>
      <dgm:spPr/>
      <dgm:t>
        <a:bodyPr/>
        <a:lstStyle/>
        <a:p>
          <a:endParaRPr lang="tr-TR"/>
        </a:p>
      </dgm:t>
    </dgm:pt>
    <dgm:pt modelId="{4643D5B0-E4F8-4FBC-89DA-D6F243FDC926}" type="pres">
      <dgm:prSet presAssocID="{19B5B95B-352B-49DF-9E00-F6E8EFE8913C}" presName="hierChild4" presStyleCnt="0"/>
      <dgm:spPr/>
      <dgm:t>
        <a:bodyPr/>
        <a:lstStyle/>
        <a:p>
          <a:endParaRPr lang="tr-TR"/>
        </a:p>
      </dgm:t>
    </dgm:pt>
    <dgm:pt modelId="{A16DCE7F-2199-441E-8DAC-D8081DD3E1AF}" type="pres">
      <dgm:prSet presAssocID="{19B5B95B-352B-49DF-9E00-F6E8EFE8913C}" presName="hierChild5" presStyleCnt="0"/>
      <dgm:spPr/>
      <dgm:t>
        <a:bodyPr/>
        <a:lstStyle/>
        <a:p>
          <a:endParaRPr lang="tr-TR"/>
        </a:p>
      </dgm:t>
    </dgm:pt>
    <dgm:pt modelId="{70080D9C-93B9-4F4E-8A4F-6C58C291BE57}" type="pres">
      <dgm:prSet presAssocID="{4D0B25E6-ACBE-40B3-B528-5F9DFC1D7875}" presName="Name37" presStyleLbl="parChTrans1D3" presStyleIdx="6" presStyleCnt="16"/>
      <dgm:spPr/>
      <dgm:t>
        <a:bodyPr/>
        <a:lstStyle/>
        <a:p>
          <a:endParaRPr lang="tr-TR"/>
        </a:p>
      </dgm:t>
    </dgm:pt>
    <dgm:pt modelId="{C8F9A225-1C04-4205-A115-39F1FA7B120A}" type="pres">
      <dgm:prSet presAssocID="{62671161-E600-42AB-90BC-3E3064021C88}" presName="hierRoot2" presStyleCnt="0">
        <dgm:presLayoutVars>
          <dgm:hierBranch val="init"/>
        </dgm:presLayoutVars>
      </dgm:prSet>
      <dgm:spPr/>
      <dgm:t>
        <a:bodyPr/>
        <a:lstStyle/>
        <a:p>
          <a:endParaRPr lang="tr-TR"/>
        </a:p>
      </dgm:t>
    </dgm:pt>
    <dgm:pt modelId="{18F90940-1529-4364-AD26-AB74CD79D81E}" type="pres">
      <dgm:prSet presAssocID="{62671161-E600-42AB-90BC-3E3064021C88}" presName="rootComposite" presStyleCnt="0"/>
      <dgm:spPr/>
      <dgm:t>
        <a:bodyPr/>
        <a:lstStyle/>
        <a:p>
          <a:endParaRPr lang="tr-TR"/>
        </a:p>
      </dgm:t>
    </dgm:pt>
    <dgm:pt modelId="{717528D9-025E-4780-81FD-600F4DC68EBE}" type="pres">
      <dgm:prSet presAssocID="{62671161-E600-42AB-90BC-3E3064021C88}" presName="rootText" presStyleLbl="node3" presStyleIdx="6" presStyleCnt="16" custScaleX="356499">
        <dgm:presLayoutVars>
          <dgm:chPref val="3"/>
        </dgm:presLayoutVars>
      </dgm:prSet>
      <dgm:spPr/>
      <dgm:t>
        <a:bodyPr/>
        <a:lstStyle/>
        <a:p>
          <a:endParaRPr lang="tr-TR"/>
        </a:p>
      </dgm:t>
    </dgm:pt>
    <dgm:pt modelId="{BFC22639-F77D-4F7A-8E75-98429CCAEC36}" type="pres">
      <dgm:prSet presAssocID="{62671161-E600-42AB-90BC-3E3064021C88}" presName="rootConnector" presStyleLbl="node3" presStyleIdx="6" presStyleCnt="16"/>
      <dgm:spPr/>
      <dgm:t>
        <a:bodyPr/>
        <a:lstStyle/>
        <a:p>
          <a:endParaRPr lang="tr-TR"/>
        </a:p>
      </dgm:t>
    </dgm:pt>
    <dgm:pt modelId="{76C000F5-0449-4489-8BFB-B57CA6617922}" type="pres">
      <dgm:prSet presAssocID="{62671161-E600-42AB-90BC-3E3064021C88}" presName="hierChild4" presStyleCnt="0"/>
      <dgm:spPr/>
      <dgm:t>
        <a:bodyPr/>
        <a:lstStyle/>
        <a:p>
          <a:endParaRPr lang="tr-TR"/>
        </a:p>
      </dgm:t>
    </dgm:pt>
    <dgm:pt modelId="{2B0B3E16-647E-451C-B3F0-A315A9D60E9B}" type="pres">
      <dgm:prSet presAssocID="{62671161-E600-42AB-90BC-3E3064021C88}" presName="hierChild5" presStyleCnt="0"/>
      <dgm:spPr/>
      <dgm:t>
        <a:bodyPr/>
        <a:lstStyle/>
        <a:p>
          <a:endParaRPr lang="tr-TR"/>
        </a:p>
      </dgm:t>
    </dgm:pt>
    <dgm:pt modelId="{EBD50EC8-12B9-48AF-9D9B-AD6B36B87DF3}" type="pres">
      <dgm:prSet presAssocID="{17041816-89F5-4F96-B670-B4BF2A888C64}" presName="Name37" presStyleLbl="parChTrans1D3" presStyleIdx="7" presStyleCnt="16"/>
      <dgm:spPr/>
      <dgm:t>
        <a:bodyPr/>
        <a:lstStyle/>
        <a:p>
          <a:endParaRPr lang="tr-TR"/>
        </a:p>
      </dgm:t>
    </dgm:pt>
    <dgm:pt modelId="{E4520094-96ED-4963-B982-0DBF8BD8D8C6}" type="pres">
      <dgm:prSet presAssocID="{B3C39AB9-2792-4108-8B44-0A817D6892FB}" presName="hierRoot2" presStyleCnt="0">
        <dgm:presLayoutVars>
          <dgm:hierBranch val="init"/>
        </dgm:presLayoutVars>
      </dgm:prSet>
      <dgm:spPr/>
      <dgm:t>
        <a:bodyPr/>
        <a:lstStyle/>
        <a:p>
          <a:endParaRPr lang="tr-TR"/>
        </a:p>
      </dgm:t>
    </dgm:pt>
    <dgm:pt modelId="{1631DEDE-1765-4C7A-9079-BB381A8249B5}" type="pres">
      <dgm:prSet presAssocID="{B3C39AB9-2792-4108-8B44-0A817D6892FB}" presName="rootComposite" presStyleCnt="0"/>
      <dgm:spPr/>
      <dgm:t>
        <a:bodyPr/>
        <a:lstStyle/>
        <a:p>
          <a:endParaRPr lang="tr-TR"/>
        </a:p>
      </dgm:t>
    </dgm:pt>
    <dgm:pt modelId="{CDAADB8C-268D-4E04-9D5A-51DF4A316BDF}" type="pres">
      <dgm:prSet presAssocID="{B3C39AB9-2792-4108-8B44-0A817D6892FB}" presName="rootText" presStyleLbl="node3" presStyleIdx="7" presStyleCnt="16" custScaleX="356499">
        <dgm:presLayoutVars>
          <dgm:chPref val="3"/>
        </dgm:presLayoutVars>
      </dgm:prSet>
      <dgm:spPr/>
      <dgm:t>
        <a:bodyPr/>
        <a:lstStyle/>
        <a:p>
          <a:endParaRPr lang="tr-TR"/>
        </a:p>
      </dgm:t>
    </dgm:pt>
    <dgm:pt modelId="{F5A9801B-545B-41B9-991A-4B3D6DDBDC1A}" type="pres">
      <dgm:prSet presAssocID="{B3C39AB9-2792-4108-8B44-0A817D6892FB}" presName="rootConnector" presStyleLbl="node3" presStyleIdx="7" presStyleCnt="16"/>
      <dgm:spPr/>
      <dgm:t>
        <a:bodyPr/>
        <a:lstStyle/>
        <a:p>
          <a:endParaRPr lang="tr-TR"/>
        </a:p>
      </dgm:t>
    </dgm:pt>
    <dgm:pt modelId="{E40F6DB1-204C-411B-AA0E-F0CD887F1726}" type="pres">
      <dgm:prSet presAssocID="{B3C39AB9-2792-4108-8B44-0A817D6892FB}" presName="hierChild4" presStyleCnt="0"/>
      <dgm:spPr/>
      <dgm:t>
        <a:bodyPr/>
        <a:lstStyle/>
        <a:p>
          <a:endParaRPr lang="tr-TR"/>
        </a:p>
      </dgm:t>
    </dgm:pt>
    <dgm:pt modelId="{60A56B6C-E3B9-4ED1-95B6-04A3D0C67B2F}" type="pres">
      <dgm:prSet presAssocID="{B3C39AB9-2792-4108-8B44-0A817D6892FB}" presName="hierChild5" presStyleCnt="0"/>
      <dgm:spPr/>
      <dgm:t>
        <a:bodyPr/>
        <a:lstStyle/>
        <a:p>
          <a:endParaRPr lang="tr-TR"/>
        </a:p>
      </dgm:t>
    </dgm:pt>
    <dgm:pt modelId="{926ED7D6-40D3-4975-A634-A2CA74F80213}" type="pres">
      <dgm:prSet presAssocID="{8B2BB076-883D-4BCE-9452-7B0F701B0C69}" presName="hierChild5" presStyleCnt="0"/>
      <dgm:spPr/>
      <dgm:t>
        <a:bodyPr/>
        <a:lstStyle/>
        <a:p>
          <a:endParaRPr lang="tr-TR"/>
        </a:p>
      </dgm:t>
    </dgm:pt>
    <dgm:pt modelId="{7D671920-4189-4ABB-8965-94620702D378}" type="pres">
      <dgm:prSet presAssocID="{1B6350A9-3773-477E-A667-1DB92CBBE40E}" presName="Name37" presStyleLbl="parChTrans1D2" presStyleIdx="1" presStyleCnt="5"/>
      <dgm:spPr/>
      <dgm:t>
        <a:bodyPr/>
        <a:lstStyle/>
        <a:p>
          <a:endParaRPr lang="tr-TR"/>
        </a:p>
      </dgm:t>
    </dgm:pt>
    <dgm:pt modelId="{CADB00FF-597B-480D-9201-E6692303EC7F}" type="pres">
      <dgm:prSet presAssocID="{9C12E84A-5C89-4A73-9923-DFDD5C87E0FD}" presName="hierRoot2" presStyleCnt="0">
        <dgm:presLayoutVars>
          <dgm:hierBranch val="init"/>
        </dgm:presLayoutVars>
      </dgm:prSet>
      <dgm:spPr/>
      <dgm:t>
        <a:bodyPr/>
        <a:lstStyle/>
        <a:p>
          <a:endParaRPr lang="tr-TR"/>
        </a:p>
      </dgm:t>
    </dgm:pt>
    <dgm:pt modelId="{F4540330-5C93-44C4-900C-545C219EB99E}" type="pres">
      <dgm:prSet presAssocID="{9C12E84A-5C89-4A73-9923-DFDD5C87E0FD}" presName="rootComposite" presStyleCnt="0"/>
      <dgm:spPr/>
      <dgm:t>
        <a:bodyPr/>
        <a:lstStyle/>
        <a:p>
          <a:endParaRPr lang="tr-TR"/>
        </a:p>
      </dgm:t>
    </dgm:pt>
    <dgm:pt modelId="{A134A8DE-6958-4E12-9AEE-539D0480820E}" type="pres">
      <dgm:prSet presAssocID="{9C12E84A-5C89-4A73-9923-DFDD5C87E0FD}" presName="rootText" presStyleLbl="node2" presStyleIdx="1" presStyleCnt="5" custScaleX="178249">
        <dgm:presLayoutVars>
          <dgm:chPref val="3"/>
        </dgm:presLayoutVars>
      </dgm:prSet>
      <dgm:spPr/>
      <dgm:t>
        <a:bodyPr/>
        <a:lstStyle/>
        <a:p>
          <a:endParaRPr lang="tr-TR"/>
        </a:p>
      </dgm:t>
    </dgm:pt>
    <dgm:pt modelId="{BD076D3E-F242-4494-B414-C6F62CA5E584}" type="pres">
      <dgm:prSet presAssocID="{9C12E84A-5C89-4A73-9923-DFDD5C87E0FD}" presName="rootConnector" presStyleLbl="node2" presStyleIdx="1" presStyleCnt="5"/>
      <dgm:spPr/>
      <dgm:t>
        <a:bodyPr/>
        <a:lstStyle/>
        <a:p>
          <a:endParaRPr lang="tr-TR"/>
        </a:p>
      </dgm:t>
    </dgm:pt>
    <dgm:pt modelId="{AF591CFA-06A1-4AB8-87C4-2151EEC9BCFC}" type="pres">
      <dgm:prSet presAssocID="{9C12E84A-5C89-4A73-9923-DFDD5C87E0FD}" presName="hierChild4" presStyleCnt="0"/>
      <dgm:spPr/>
      <dgm:t>
        <a:bodyPr/>
        <a:lstStyle/>
        <a:p>
          <a:endParaRPr lang="tr-TR"/>
        </a:p>
      </dgm:t>
    </dgm:pt>
    <dgm:pt modelId="{F2590A0A-8A3E-4E96-97B1-31D4F5ADFA97}" type="pres">
      <dgm:prSet presAssocID="{9C12E84A-5C89-4A73-9923-DFDD5C87E0FD}" presName="hierChild5" presStyleCnt="0"/>
      <dgm:spPr/>
      <dgm:t>
        <a:bodyPr/>
        <a:lstStyle/>
        <a:p>
          <a:endParaRPr lang="tr-TR"/>
        </a:p>
      </dgm:t>
    </dgm:pt>
    <dgm:pt modelId="{A12FB87C-32E8-4432-A6D5-5BB003246975}" type="pres">
      <dgm:prSet presAssocID="{EE45BDA6-E5A8-4E33-8F1A-C0C4F4595608}" presName="Name37" presStyleLbl="parChTrans1D2" presStyleIdx="2" presStyleCnt="5"/>
      <dgm:spPr/>
      <dgm:t>
        <a:bodyPr/>
        <a:lstStyle/>
        <a:p>
          <a:endParaRPr lang="tr-TR"/>
        </a:p>
      </dgm:t>
    </dgm:pt>
    <dgm:pt modelId="{61D7A248-E1FD-4C95-8D9E-477DDC115929}" type="pres">
      <dgm:prSet presAssocID="{92F64F23-46A2-4C3F-9CB4-FC8FF14CEDB2}" presName="hierRoot2" presStyleCnt="0">
        <dgm:presLayoutVars>
          <dgm:hierBranch val="init"/>
        </dgm:presLayoutVars>
      </dgm:prSet>
      <dgm:spPr/>
      <dgm:t>
        <a:bodyPr/>
        <a:lstStyle/>
        <a:p>
          <a:endParaRPr lang="tr-TR"/>
        </a:p>
      </dgm:t>
    </dgm:pt>
    <dgm:pt modelId="{21DB37EB-2BD8-4C1B-A4E4-D826431C54D3}" type="pres">
      <dgm:prSet presAssocID="{92F64F23-46A2-4C3F-9CB4-FC8FF14CEDB2}" presName="rootComposite" presStyleCnt="0"/>
      <dgm:spPr/>
      <dgm:t>
        <a:bodyPr/>
        <a:lstStyle/>
        <a:p>
          <a:endParaRPr lang="tr-TR"/>
        </a:p>
      </dgm:t>
    </dgm:pt>
    <dgm:pt modelId="{7DD96403-F7A0-4231-90A3-6A450311321A}" type="pres">
      <dgm:prSet presAssocID="{92F64F23-46A2-4C3F-9CB4-FC8FF14CEDB2}" presName="rootText" presStyleLbl="node2" presStyleIdx="2" presStyleCnt="5" custScaleX="178249">
        <dgm:presLayoutVars>
          <dgm:chPref val="3"/>
        </dgm:presLayoutVars>
      </dgm:prSet>
      <dgm:spPr/>
      <dgm:t>
        <a:bodyPr/>
        <a:lstStyle/>
        <a:p>
          <a:endParaRPr lang="tr-TR"/>
        </a:p>
      </dgm:t>
    </dgm:pt>
    <dgm:pt modelId="{E9DEAF30-7387-459C-84C9-C7D6C87FE0C8}" type="pres">
      <dgm:prSet presAssocID="{92F64F23-46A2-4C3F-9CB4-FC8FF14CEDB2}" presName="rootConnector" presStyleLbl="node2" presStyleIdx="2" presStyleCnt="5"/>
      <dgm:spPr/>
      <dgm:t>
        <a:bodyPr/>
        <a:lstStyle/>
        <a:p>
          <a:endParaRPr lang="tr-TR"/>
        </a:p>
      </dgm:t>
    </dgm:pt>
    <dgm:pt modelId="{6FFDB2E5-D1C9-4C3A-B8BA-57F42F3CEA8A}" type="pres">
      <dgm:prSet presAssocID="{92F64F23-46A2-4C3F-9CB4-FC8FF14CEDB2}" presName="hierChild4" presStyleCnt="0"/>
      <dgm:spPr/>
      <dgm:t>
        <a:bodyPr/>
        <a:lstStyle/>
        <a:p>
          <a:endParaRPr lang="tr-TR"/>
        </a:p>
      </dgm:t>
    </dgm:pt>
    <dgm:pt modelId="{A3B50B69-F10C-45D9-A05A-991B5B35E2F4}" type="pres">
      <dgm:prSet presAssocID="{92F64F23-46A2-4C3F-9CB4-FC8FF14CEDB2}" presName="hierChild5" presStyleCnt="0"/>
      <dgm:spPr/>
      <dgm:t>
        <a:bodyPr/>
        <a:lstStyle/>
        <a:p>
          <a:endParaRPr lang="tr-TR"/>
        </a:p>
      </dgm:t>
    </dgm:pt>
    <dgm:pt modelId="{521FD14F-F191-478C-803B-2A0211EA813A}" type="pres">
      <dgm:prSet presAssocID="{DC70B3F0-5ADF-4BDD-B2C3-A06CF1DBA9F4}" presName="Name37" presStyleLbl="parChTrans1D2" presStyleIdx="3" presStyleCnt="5"/>
      <dgm:spPr/>
      <dgm:t>
        <a:bodyPr/>
        <a:lstStyle/>
        <a:p>
          <a:endParaRPr lang="tr-TR"/>
        </a:p>
      </dgm:t>
    </dgm:pt>
    <dgm:pt modelId="{84DC62ED-A1DD-432A-A581-069168B88CAE}" type="pres">
      <dgm:prSet presAssocID="{8AE3F8D5-1A6D-4FD3-B985-D131A04CA636}" presName="hierRoot2" presStyleCnt="0">
        <dgm:presLayoutVars>
          <dgm:hierBranch val="init"/>
        </dgm:presLayoutVars>
      </dgm:prSet>
      <dgm:spPr/>
      <dgm:t>
        <a:bodyPr/>
        <a:lstStyle/>
        <a:p>
          <a:endParaRPr lang="tr-TR"/>
        </a:p>
      </dgm:t>
    </dgm:pt>
    <dgm:pt modelId="{7A75336E-06B0-40CD-A391-155D8457D18C}" type="pres">
      <dgm:prSet presAssocID="{8AE3F8D5-1A6D-4FD3-B985-D131A04CA636}" presName="rootComposite" presStyleCnt="0"/>
      <dgm:spPr/>
      <dgm:t>
        <a:bodyPr/>
        <a:lstStyle/>
        <a:p>
          <a:endParaRPr lang="tr-TR"/>
        </a:p>
      </dgm:t>
    </dgm:pt>
    <dgm:pt modelId="{1AC9BD85-6824-483C-A3CA-F230BE8FBD2B}" type="pres">
      <dgm:prSet presAssocID="{8AE3F8D5-1A6D-4FD3-B985-D131A04CA636}" presName="rootText" presStyleLbl="node2" presStyleIdx="3" presStyleCnt="5" custScaleX="178249">
        <dgm:presLayoutVars>
          <dgm:chPref val="3"/>
        </dgm:presLayoutVars>
      </dgm:prSet>
      <dgm:spPr/>
      <dgm:t>
        <a:bodyPr/>
        <a:lstStyle/>
        <a:p>
          <a:endParaRPr lang="tr-TR"/>
        </a:p>
      </dgm:t>
    </dgm:pt>
    <dgm:pt modelId="{5B0777AC-ABF0-41E0-A0DB-A126D582AD6E}" type="pres">
      <dgm:prSet presAssocID="{8AE3F8D5-1A6D-4FD3-B985-D131A04CA636}" presName="rootConnector" presStyleLbl="node2" presStyleIdx="3" presStyleCnt="5"/>
      <dgm:spPr/>
      <dgm:t>
        <a:bodyPr/>
        <a:lstStyle/>
        <a:p>
          <a:endParaRPr lang="tr-TR"/>
        </a:p>
      </dgm:t>
    </dgm:pt>
    <dgm:pt modelId="{2CD38426-B53B-419C-9A5F-34443066E6EB}" type="pres">
      <dgm:prSet presAssocID="{8AE3F8D5-1A6D-4FD3-B985-D131A04CA636}" presName="hierChild4" presStyleCnt="0"/>
      <dgm:spPr/>
      <dgm:t>
        <a:bodyPr/>
        <a:lstStyle/>
        <a:p>
          <a:endParaRPr lang="tr-TR"/>
        </a:p>
      </dgm:t>
    </dgm:pt>
    <dgm:pt modelId="{D5415E45-77CB-4E15-929C-75A3A8BA968A}" type="pres">
      <dgm:prSet presAssocID="{709B6B42-8A00-41C9-8E2D-A37EFBF8A8DB}" presName="Name37" presStyleLbl="parChTrans1D3" presStyleIdx="8" presStyleCnt="16"/>
      <dgm:spPr/>
      <dgm:t>
        <a:bodyPr/>
        <a:lstStyle/>
        <a:p>
          <a:endParaRPr lang="tr-TR"/>
        </a:p>
      </dgm:t>
    </dgm:pt>
    <dgm:pt modelId="{3766CE6D-F393-4986-83BC-3170941F3CFD}" type="pres">
      <dgm:prSet presAssocID="{884BCC14-91D9-43AD-AB3E-02A9C336348F}" presName="hierRoot2" presStyleCnt="0">
        <dgm:presLayoutVars>
          <dgm:hierBranch val="init"/>
        </dgm:presLayoutVars>
      </dgm:prSet>
      <dgm:spPr/>
      <dgm:t>
        <a:bodyPr/>
        <a:lstStyle/>
        <a:p>
          <a:endParaRPr lang="tr-TR"/>
        </a:p>
      </dgm:t>
    </dgm:pt>
    <dgm:pt modelId="{4088646A-7C99-48B2-90AE-BFFD4D68CB30}" type="pres">
      <dgm:prSet presAssocID="{884BCC14-91D9-43AD-AB3E-02A9C336348F}" presName="rootComposite" presStyleCnt="0"/>
      <dgm:spPr/>
      <dgm:t>
        <a:bodyPr/>
        <a:lstStyle/>
        <a:p>
          <a:endParaRPr lang="tr-TR"/>
        </a:p>
      </dgm:t>
    </dgm:pt>
    <dgm:pt modelId="{F7C22896-FB4E-44ED-8C61-F35DEC351AAC}" type="pres">
      <dgm:prSet presAssocID="{884BCC14-91D9-43AD-AB3E-02A9C336348F}" presName="rootText" presStyleLbl="node3" presStyleIdx="8" presStyleCnt="16" custScaleX="356499">
        <dgm:presLayoutVars>
          <dgm:chPref val="3"/>
        </dgm:presLayoutVars>
      </dgm:prSet>
      <dgm:spPr/>
      <dgm:t>
        <a:bodyPr/>
        <a:lstStyle/>
        <a:p>
          <a:endParaRPr lang="tr-TR"/>
        </a:p>
      </dgm:t>
    </dgm:pt>
    <dgm:pt modelId="{5C560FC6-4F1E-457F-9D25-37B63DEB49E9}" type="pres">
      <dgm:prSet presAssocID="{884BCC14-91D9-43AD-AB3E-02A9C336348F}" presName="rootConnector" presStyleLbl="node3" presStyleIdx="8" presStyleCnt="16"/>
      <dgm:spPr/>
      <dgm:t>
        <a:bodyPr/>
        <a:lstStyle/>
        <a:p>
          <a:endParaRPr lang="tr-TR"/>
        </a:p>
      </dgm:t>
    </dgm:pt>
    <dgm:pt modelId="{2E08EB92-6F1F-4437-8442-B088C9B2C231}" type="pres">
      <dgm:prSet presAssocID="{884BCC14-91D9-43AD-AB3E-02A9C336348F}" presName="hierChild4" presStyleCnt="0"/>
      <dgm:spPr/>
      <dgm:t>
        <a:bodyPr/>
        <a:lstStyle/>
        <a:p>
          <a:endParaRPr lang="tr-TR"/>
        </a:p>
      </dgm:t>
    </dgm:pt>
    <dgm:pt modelId="{2DFAFFE8-7700-4103-BC44-E85AB6956004}" type="pres">
      <dgm:prSet presAssocID="{884BCC14-91D9-43AD-AB3E-02A9C336348F}" presName="hierChild5" presStyleCnt="0"/>
      <dgm:spPr/>
      <dgm:t>
        <a:bodyPr/>
        <a:lstStyle/>
        <a:p>
          <a:endParaRPr lang="tr-TR"/>
        </a:p>
      </dgm:t>
    </dgm:pt>
    <dgm:pt modelId="{2A1256E1-D10B-4CC5-BD23-92B13CC9EFCF}" type="pres">
      <dgm:prSet presAssocID="{F18A1328-178A-4BCF-B1A3-E60489C23DDB}" presName="Name37" presStyleLbl="parChTrans1D3" presStyleIdx="9" presStyleCnt="16"/>
      <dgm:spPr/>
      <dgm:t>
        <a:bodyPr/>
        <a:lstStyle/>
        <a:p>
          <a:endParaRPr lang="tr-TR"/>
        </a:p>
      </dgm:t>
    </dgm:pt>
    <dgm:pt modelId="{EDE6850D-5655-4F08-B688-748EE6A0D1F0}" type="pres">
      <dgm:prSet presAssocID="{E32FFA75-3D65-4C9B-BDC8-570690E287A7}" presName="hierRoot2" presStyleCnt="0">
        <dgm:presLayoutVars>
          <dgm:hierBranch val="init"/>
        </dgm:presLayoutVars>
      </dgm:prSet>
      <dgm:spPr/>
      <dgm:t>
        <a:bodyPr/>
        <a:lstStyle/>
        <a:p>
          <a:endParaRPr lang="tr-TR"/>
        </a:p>
      </dgm:t>
    </dgm:pt>
    <dgm:pt modelId="{0A8FCC08-B32D-4B19-A05A-E59FD07321CD}" type="pres">
      <dgm:prSet presAssocID="{E32FFA75-3D65-4C9B-BDC8-570690E287A7}" presName="rootComposite" presStyleCnt="0"/>
      <dgm:spPr/>
      <dgm:t>
        <a:bodyPr/>
        <a:lstStyle/>
        <a:p>
          <a:endParaRPr lang="tr-TR"/>
        </a:p>
      </dgm:t>
    </dgm:pt>
    <dgm:pt modelId="{AFD5629E-54D7-4EF7-92A0-55E366FBDCDA}" type="pres">
      <dgm:prSet presAssocID="{E32FFA75-3D65-4C9B-BDC8-570690E287A7}" presName="rootText" presStyleLbl="node3" presStyleIdx="9" presStyleCnt="16" custScaleX="356499">
        <dgm:presLayoutVars>
          <dgm:chPref val="3"/>
        </dgm:presLayoutVars>
      </dgm:prSet>
      <dgm:spPr/>
      <dgm:t>
        <a:bodyPr/>
        <a:lstStyle/>
        <a:p>
          <a:endParaRPr lang="tr-TR"/>
        </a:p>
      </dgm:t>
    </dgm:pt>
    <dgm:pt modelId="{F5AAD965-778B-45C9-8C7F-44E472AE4F8D}" type="pres">
      <dgm:prSet presAssocID="{E32FFA75-3D65-4C9B-BDC8-570690E287A7}" presName="rootConnector" presStyleLbl="node3" presStyleIdx="9" presStyleCnt="16"/>
      <dgm:spPr/>
      <dgm:t>
        <a:bodyPr/>
        <a:lstStyle/>
        <a:p>
          <a:endParaRPr lang="tr-TR"/>
        </a:p>
      </dgm:t>
    </dgm:pt>
    <dgm:pt modelId="{45A823A3-F30B-4AD1-AED1-856C6D84D5E2}" type="pres">
      <dgm:prSet presAssocID="{E32FFA75-3D65-4C9B-BDC8-570690E287A7}" presName="hierChild4" presStyleCnt="0"/>
      <dgm:spPr/>
      <dgm:t>
        <a:bodyPr/>
        <a:lstStyle/>
        <a:p>
          <a:endParaRPr lang="tr-TR"/>
        </a:p>
      </dgm:t>
    </dgm:pt>
    <dgm:pt modelId="{316C5D29-3079-4102-B623-2AFA07FFC417}" type="pres">
      <dgm:prSet presAssocID="{E32FFA75-3D65-4C9B-BDC8-570690E287A7}" presName="hierChild5" presStyleCnt="0"/>
      <dgm:spPr/>
      <dgm:t>
        <a:bodyPr/>
        <a:lstStyle/>
        <a:p>
          <a:endParaRPr lang="tr-TR"/>
        </a:p>
      </dgm:t>
    </dgm:pt>
    <dgm:pt modelId="{A0183632-0227-488E-BFC5-49F15E3FAAD9}" type="pres">
      <dgm:prSet presAssocID="{7D19B290-A4BE-4A6B-B77E-91499AB852C9}" presName="Name37" presStyleLbl="parChTrans1D3" presStyleIdx="10" presStyleCnt="16"/>
      <dgm:spPr/>
      <dgm:t>
        <a:bodyPr/>
        <a:lstStyle/>
        <a:p>
          <a:endParaRPr lang="tr-TR"/>
        </a:p>
      </dgm:t>
    </dgm:pt>
    <dgm:pt modelId="{8AC66E9A-E0A9-4989-9729-CBF56E2DAA4A}" type="pres">
      <dgm:prSet presAssocID="{98214892-923B-49B3-BB11-11349FA2C956}" presName="hierRoot2" presStyleCnt="0">
        <dgm:presLayoutVars>
          <dgm:hierBranch val="init"/>
        </dgm:presLayoutVars>
      </dgm:prSet>
      <dgm:spPr/>
      <dgm:t>
        <a:bodyPr/>
        <a:lstStyle/>
        <a:p>
          <a:endParaRPr lang="tr-TR"/>
        </a:p>
      </dgm:t>
    </dgm:pt>
    <dgm:pt modelId="{C4E23595-2887-42E3-BA28-E04BE2D07442}" type="pres">
      <dgm:prSet presAssocID="{98214892-923B-49B3-BB11-11349FA2C956}" presName="rootComposite" presStyleCnt="0"/>
      <dgm:spPr/>
      <dgm:t>
        <a:bodyPr/>
        <a:lstStyle/>
        <a:p>
          <a:endParaRPr lang="tr-TR"/>
        </a:p>
      </dgm:t>
    </dgm:pt>
    <dgm:pt modelId="{A236D3DC-2881-4091-83C8-4332DBE99623}" type="pres">
      <dgm:prSet presAssocID="{98214892-923B-49B3-BB11-11349FA2C956}" presName="rootText" presStyleLbl="node3" presStyleIdx="10" presStyleCnt="16" custScaleX="356499">
        <dgm:presLayoutVars>
          <dgm:chPref val="3"/>
        </dgm:presLayoutVars>
      </dgm:prSet>
      <dgm:spPr/>
      <dgm:t>
        <a:bodyPr/>
        <a:lstStyle/>
        <a:p>
          <a:endParaRPr lang="tr-TR"/>
        </a:p>
      </dgm:t>
    </dgm:pt>
    <dgm:pt modelId="{A0686B49-CD3A-4820-B5D3-407512523008}" type="pres">
      <dgm:prSet presAssocID="{98214892-923B-49B3-BB11-11349FA2C956}" presName="rootConnector" presStyleLbl="node3" presStyleIdx="10" presStyleCnt="16"/>
      <dgm:spPr/>
      <dgm:t>
        <a:bodyPr/>
        <a:lstStyle/>
        <a:p>
          <a:endParaRPr lang="tr-TR"/>
        </a:p>
      </dgm:t>
    </dgm:pt>
    <dgm:pt modelId="{4002F076-E497-4679-998C-D2A8EA24E5E2}" type="pres">
      <dgm:prSet presAssocID="{98214892-923B-49B3-BB11-11349FA2C956}" presName="hierChild4" presStyleCnt="0"/>
      <dgm:spPr/>
      <dgm:t>
        <a:bodyPr/>
        <a:lstStyle/>
        <a:p>
          <a:endParaRPr lang="tr-TR"/>
        </a:p>
      </dgm:t>
    </dgm:pt>
    <dgm:pt modelId="{DC98CFBC-BBE2-4C17-9EBB-10BADFE5EF40}" type="pres">
      <dgm:prSet presAssocID="{98214892-923B-49B3-BB11-11349FA2C956}" presName="hierChild5" presStyleCnt="0"/>
      <dgm:spPr/>
      <dgm:t>
        <a:bodyPr/>
        <a:lstStyle/>
        <a:p>
          <a:endParaRPr lang="tr-TR"/>
        </a:p>
      </dgm:t>
    </dgm:pt>
    <dgm:pt modelId="{30866F18-1204-4366-BB67-0DA658269694}" type="pres">
      <dgm:prSet presAssocID="{D7015B88-D8A9-4A4A-B7C6-3C02DF944B67}" presName="Name37" presStyleLbl="parChTrans1D3" presStyleIdx="11" presStyleCnt="16"/>
      <dgm:spPr/>
      <dgm:t>
        <a:bodyPr/>
        <a:lstStyle/>
        <a:p>
          <a:endParaRPr lang="tr-TR"/>
        </a:p>
      </dgm:t>
    </dgm:pt>
    <dgm:pt modelId="{DDA7CB2C-EC3C-4F6E-92F6-71EC3108B58F}" type="pres">
      <dgm:prSet presAssocID="{5AF905D2-4175-4CC8-8AC0-47963821889D}" presName="hierRoot2" presStyleCnt="0">
        <dgm:presLayoutVars>
          <dgm:hierBranch val="init"/>
        </dgm:presLayoutVars>
      </dgm:prSet>
      <dgm:spPr/>
      <dgm:t>
        <a:bodyPr/>
        <a:lstStyle/>
        <a:p>
          <a:endParaRPr lang="tr-TR"/>
        </a:p>
      </dgm:t>
    </dgm:pt>
    <dgm:pt modelId="{FAFFB560-16CA-408C-B176-1AA88A24C99E}" type="pres">
      <dgm:prSet presAssocID="{5AF905D2-4175-4CC8-8AC0-47963821889D}" presName="rootComposite" presStyleCnt="0"/>
      <dgm:spPr/>
      <dgm:t>
        <a:bodyPr/>
        <a:lstStyle/>
        <a:p>
          <a:endParaRPr lang="tr-TR"/>
        </a:p>
      </dgm:t>
    </dgm:pt>
    <dgm:pt modelId="{6AEDD237-EF54-40C2-B2C6-F88E30BC1158}" type="pres">
      <dgm:prSet presAssocID="{5AF905D2-4175-4CC8-8AC0-47963821889D}" presName="rootText" presStyleLbl="node3" presStyleIdx="11" presStyleCnt="16" custScaleX="356499">
        <dgm:presLayoutVars>
          <dgm:chPref val="3"/>
        </dgm:presLayoutVars>
      </dgm:prSet>
      <dgm:spPr/>
      <dgm:t>
        <a:bodyPr/>
        <a:lstStyle/>
        <a:p>
          <a:endParaRPr lang="tr-TR"/>
        </a:p>
      </dgm:t>
    </dgm:pt>
    <dgm:pt modelId="{63EC6AB9-2814-4981-862F-73F6AF59E0DB}" type="pres">
      <dgm:prSet presAssocID="{5AF905D2-4175-4CC8-8AC0-47963821889D}" presName="rootConnector" presStyleLbl="node3" presStyleIdx="11" presStyleCnt="16"/>
      <dgm:spPr/>
      <dgm:t>
        <a:bodyPr/>
        <a:lstStyle/>
        <a:p>
          <a:endParaRPr lang="tr-TR"/>
        </a:p>
      </dgm:t>
    </dgm:pt>
    <dgm:pt modelId="{8FA41104-0F33-47FA-88E0-CFB61A5BC443}" type="pres">
      <dgm:prSet presAssocID="{5AF905D2-4175-4CC8-8AC0-47963821889D}" presName="hierChild4" presStyleCnt="0"/>
      <dgm:spPr/>
      <dgm:t>
        <a:bodyPr/>
        <a:lstStyle/>
        <a:p>
          <a:endParaRPr lang="tr-TR"/>
        </a:p>
      </dgm:t>
    </dgm:pt>
    <dgm:pt modelId="{DE9BAE81-E63B-411B-B7C1-0DA04D9A9A5A}" type="pres">
      <dgm:prSet presAssocID="{5AF905D2-4175-4CC8-8AC0-47963821889D}" presName="hierChild5" presStyleCnt="0"/>
      <dgm:spPr/>
      <dgm:t>
        <a:bodyPr/>
        <a:lstStyle/>
        <a:p>
          <a:endParaRPr lang="tr-TR"/>
        </a:p>
      </dgm:t>
    </dgm:pt>
    <dgm:pt modelId="{69CC719F-75E1-444E-BD96-A775E14E9AE9}" type="pres">
      <dgm:prSet presAssocID="{3CBDF816-08D9-4F6C-BA26-9AA273248ED5}" presName="Name37" presStyleLbl="parChTrans1D3" presStyleIdx="12" presStyleCnt="16"/>
      <dgm:spPr/>
      <dgm:t>
        <a:bodyPr/>
        <a:lstStyle/>
        <a:p>
          <a:endParaRPr lang="tr-TR"/>
        </a:p>
      </dgm:t>
    </dgm:pt>
    <dgm:pt modelId="{3D1E2553-F44F-4628-B680-D1B5D5E82598}" type="pres">
      <dgm:prSet presAssocID="{3232511F-A471-4A54-A6A1-A6D80F38A6F2}" presName="hierRoot2" presStyleCnt="0">
        <dgm:presLayoutVars>
          <dgm:hierBranch val="init"/>
        </dgm:presLayoutVars>
      </dgm:prSet>
      <dgm:spPr/>
      <dgm:t>
        <a:bodyPr/>
        <a:lstStyle/>
        <a:p>
          <a:endParaRPr lang="tr-TR"/>
        </a:p>
      </dgm:t>
    </dgm:pt>
    <dgm:pt modelId="{40C11CE0-1AD2-4790-A3D0-3E1F156BB89A}" type="pres">
      <dgm:prSet presAssocID="{3232511F-A471-4A54-A6A1-A6D80F38A6F2}" presName="rootComposite" presStyleCnt="0"/>
      <dgm:spPr/>
      <dgm:t>
        <a:bodyPr/>
        <a:lstStyle/>
        <a:p>
          <a:endParaRPr lang="tr-TR"/>
        </a:p>
      </dgm:t>
    </dgm:pt>
    <dgm:pt modelId="{C0EE5D46-9D20-4D12-AEA1-AD128534ED29}" type="pres">
      <dgm:prSet presAssocID="{3232511F-A471-4A54-A6A1-A6D80F38A6F2}" presName="rootText" presStyleLbl="node3" presStyleIdx="12" presStyleCnt="16" custScaleX="356499">
        <dgm:presLayoutVars>
          <dgm:chPref val="3"/>
        </dgm:presLayoutVars>
      </dgm:prSet>
      <dgm:spPr/>
      <dgm:t>
        <a:bodyPr/>
        <a:lstStyle/>
        <a:p>
          <a:endParaRPr lang="tr-TR"/>
        </a:p>
      </dgm:t>
    </dgm:pt>
    <dgm:pt modelId="{472149CC-95CA-4AEE-8659-D1A24F321C21}" type="pres">
      <dgm:prSet presAssocID="{3232511F-A471-4A54-A6A1-A6D80F38A6F2}" presName="rootConnector" presStyleLbl="node3" presStyleIdx="12" presStyleCnt="16"/>
      <dgm:spPr/>
      <dgm:t>
        <a:bodyPr/>
        <a:lstStyle/>
        <a:p>
          <a:endParaRPr lang="tr-TR"/>
        </a:p>
      </dgm:t>
    </dgm:pt>
    <dgm:pt modelId="{B5B1EDA1-1086-458B-A383-EA34228280F6}" type="pres">
      <dgm:prSet presAssocID="{3232511F-A471-4A54-A6A1-A6D80F38A6F2}" presName="hierChild4" presStyleCnt="0"/>
      <dgm:spPr/>
      <dgm:t>
        <a:bodyPr/>
        <a:lstStyle/>
        <a:p>
          <a:endParaRPr lang="tr-TR"/>
        </a:p>
      </dgm:t>
    </dgm:pt>
    <dgm:pt modelId="{178AF305-EB85-4D8B-8436-0710A5A3713D}" type="pres">
      <dgm:prSet presAssocID="{3232511F-A471-4A54-A6A1-A6D80F38A6F2}" presName="hierChild5" presStyleCnt="0"/>
      <dgm:spPr/>
      <dgm:t>
        <a:bodyPr/>
        <a:lstStyle/>
        <a:p>
          <a:endParaRPr lang="tr-TR"/>
        </a:p>
      </dgm:t>
    </dgm:pt>
    <dgm:pt modelId="{98A3671F-3D77-4356-9BA9-E42CDD701644}" type="pres">
      <dgm:prSet presAssocID="{B689130C-000C-4B73-912E-A3B22F6CCA79}" presName="Name37" presStyleLbl="parChTrans1D3" presStyleIdx="13" presStyleCnt="16"/>
      <dgm:spPr/>
      <dgm:t>
        <a:bodyPr/>
        <a:lstStyle/>
        <a:p>
          <a:endParaRPr lang="tr-TR"/>
        </a:p>
      </dgm:t>
    </dgm:pt>
    <dgm:pt modelId="{2399DB75-4C1B-49A4-8F74-E3319865644C}" type="pres">
      <dgm:prSet presAssocID="{B5EA15AE-6EA6-4250-8A49-29CCCFA392E9}" presName="hierRoot2" presStyleCnt="0">
        <dgm:presLayoutVars>
          <dgm:hierBranch val="init"/>
        </dgm:presLayoutVars>
      </dgm:prSet>
      <dgm:spPr/>
      <dgm:t>
        <a:bodyPr/>
        <a:lstStyle/>
        <a:p>
          <a:endParaRPr lang="tr-TR"/>
        </a:p>
      </dgm:t>
    </dgm:pt>
    <dgm:pt modelId="{AF55EA05-5C0D-4B47-B3DF-FC5E195309EE}" type="pres">
      <dgm:prSet presAssocID="{B5EA15AE-6EA6-4250-8A49-29CCCFA392E9}" presName="rootComposite" presStyleCnt="0"/>
      <dgm:spPr/>
      <dgm:t>
        <a:bodyPr/>
        <a:lstStyle/>
        <a:p>
          <a:endParaRPr lang="tr-TR"/>
        </a:p>
      </dgm:t>
    </dgm:pt>
    <dgm:pt modelId="{1B66BE8B-2B9A-4384-8107-A6411D8947C1}" type="pres">
      <dgm:prSet presAssocID="{B5EA15AE-6EA6-4250-8A49-29CCCFA392E9}" presName="rootText" presStyleLbl="node3" presStyleIdx="13" presStyleCnt="16" custScaleX="356499">
        <dgm:presLayoutVars>
          <dgm:chPref val="3"/>
        </dgm:presLayoutVars>
      </dgm:prSet>
      <dgm:spPr/>
      <dgm:t>
        <a:bodyPr/>
        <a:lstStyle/>
        <a:p>
          <a:endParaRPr lang="tr-TR"/>
        </a:p>
      </dgm:t>
    </dgm:pt>
    <dgm:pt modelId="{8BC1401E-12B3-47A3-88C7-B96FA12F9C45}" type="pres">
      <dgm:prSet presAssocID="{B5EA15AE-6EA6-4250-8A49-29CCCFA392E9}" presName="rootConnector" presStyleLbl="node3" presStyleIdx="13" presStyleCnt="16"/>
      <dgm:spPr/>
      <dgm:t>
        <a:bodyPr/>
        <a:lstStyle/>
        <a:p>
          <a:endParaRPr lang="tr-TR"/>
        </a:p>
      </dgm:t>
    </dgm:pt>
    <dgm:pt modelId="{262DB522-544D-4039-B55A-84DFFA8293EA}" type="pres">
      <dgm:prSet presAssocID="{B5EA15AE-6EA6-4250-8A49-29CCCFA392E9}" presName="hierChild4" presStyleCnt="0"/>
      <dgm:spPr/>
      <dgm:t>
        <a:bodyPr/>
        <a:lstStyle/>
        <a:p>
          <a:endParaRPr lang="tr-TR"/>
        </a:p>
      </dgm:t>
    </dgm:pt>
    <dgm:pt modelId="{40246F11-8594-43BB-B7FA-215CD69454FA}" type="pres">
      <dgm:prSet presAssocID="{B5EA15AE-6EA6-4250-8A49-29CCCFA392E9}" presName="hierChild5" presStyleCnt="0"/>
      <dgm:spPr/>
      <dgm:t>
        <a:bodyPr/>
        <a:lstStyle/>
        <a:p>
          <a:endParaRPr lang="tr-TR"/>
        </a:p>
      </dgm:t>
    </dgm:pt>
    <dgm:pt modelId="{2AD0067C-33B2-4FB2-9112-642413DD4A1F}" type="pres">
      <dgm:prSet presAssocID="{196DBB88-64EA-4DE5-B3F0-2FE9E5FBD36D}" presName="Name37" presStyleLbl="parChTrans1D3" presStyleIdx="14" presStyleCnt="16"/>
      <dgm:spPr/>
      <dgm:t>
        <a:bodyPr/>
        <a:lstStyle/>
        <a:p>
          <a:endParaRPr lang="tr-TR"/>
        </a:p>
      </dgm:t>
    </dgm:pt>
    <dgm:pt modelId="{D99EC28E-ED51-43EB-AE76-8B41514DE9B9}" type="pres">
      <dgm:prSet presAssocID="{F6ACA893-9975-452F-9AC3-4997C6D14928}" presName="hierRoot2" presStyleCnt="0">
        <dgm:presLayoutVars>
          <dgm:hierBranch val="init"/>
        </dgm:presLayoutVars>
      </dgm:prSet>
      <dgm:spPr/>
      <dgm:t>
        <a:bodyPr/>
        <a:lstStyle/>
        <a:p>
          <a:endParaRPr lang="tr-TR"/>
        </a:p>
      </dgm:t>
    </dgm:pt>
    <dgm:pt modelId="{ECEC5A4B-7545-4F59-A5D9-DFC9FB81C002}" type="pres">
      <dgm:prSet presAssocID="{F6ACA893-9975-452F-9AC3-4997C6D14928}" presName="rootComposite" presStyleCnt="0"/>
      <dgm:spPr/>
      <dgm:t>
        <a:bodyPr/>
        <a:lstStyle/>
        <a:p>
          <a:endParaRPr lang="tr-TR"/>
        </a:p>
      </dgm:t>
    </dgm:pt>
    <dgm:pt modelId="{A4E853DB-EB84-457B-86F6-EE53506A6F4A}" type="pres">
      <dgm:prSet presAssocID="{F6ACA893-9975-452F-9AC3-4997C6D14928}" presName="rootText" presStyleLbl="node3" presStyleIdx="14" presStyleCnt="16" custScaleX="356499">
        <dgm:presLayoutVars>
          <dgm:chPref val="3"/>
        </dgm:presLayoutVars>
      </dgm:prSet>
      <dgm:spPr/>
      <dgm:t>
        <a:bodyPr/>
        <a:lstStyle/>
        <a:p>
          <a:endParaRPr lang="tr-TR"/>
        </a:p>
      </dgm:t>
    </dgm:pt>
    <dgm:pt modelId="{C371C762-370E-47C2-93D4-E92893AB5D5B}" type="pres">
      <dgm:prSet presAssocID="{F6ACA893-9975-452F-9AC3-4997C6D14928}" presName="rootConnector" presStyleLbl="node3" presStyleIdx="14" presStyleCnt="16"/>
      <dgm:spPr/>
      <dgm:t>
        <a:bodyPr/>
        <a:lstStyle/>
        <a:p>
          <a:endParaRPr lang="tr-TR"/>
        </a:p>
      </dgm:t>
    </dgm:pt>
    <dgm:pt modelId="{E1FFB185-282A-4B42-8004-533A2F6955BE}" type="pres">
      <dgm:prSet presAssocID="{F6ACA893-9975-452F-9AC3-4997C6D14928}" presName="hierChild4" presStyleCnt="0"/>
      <dgm:spPr/>
      <dgm:t>
        <a:bodyPr/>
        <a:lstStyle/>
        <a:p>
          <a:endParaRPr lang="tr-TR"/>
        </a:p>
      </dgm:t>
    </dgm:pt>
    <dgm:pt modelId="{951EE925-8F22-4DE3-BB0E-EDDD3FD3AE16}" type="pres">
      <dgm:prSet presAssocID="{F6ACA893-9975-452F-9AC3-4997C6D14928}" presName="hierChild5" presStyleCnt="0"/>
      <dgm:spPr/>
      <dgm:t>
        <a:bodyPr/>
        <a:lstStyle/>
        <a:p>
          <a:endParaRPr lang="tr-TR"/>
        </a:p>
      </dgm:t>
    </dgm:pt>
    <dgm:pt modelId="{E59E8494-5E07-4E4D-834E-31DB6CA2E024}" type="pres">
      <dgm:prSet presAssocID="{60D17F50-F15F-4C47-A0ED-B4879D102ABD}" presName="Name37" presStyleLbl="parChTrans1D3" presStyleIdx="15" presStyleCnt="16"/>
      <dgm:spPr/>
      <dgm:t>
        <a:bodyPr/>
        <a:lstStyle/>
        <a:p>
          <a:endParaRPr lang="tr-TR"/>
        </a:p>
      </dgm:t>
    </dgm:pt>
    <dgm:pt modelId="{FC1FB703-D42B-41FA-9FAC-63601A805017}" type="pres">
      <dgm:prSet presAssocID="{2091AA8D-F61C-469C-9E68-0D969FA74C9D}" presName="hierRoot2" presStyleCnt="0">
        <dgm:presLayoutVars>
          <dgm:hierBranch val="init"/>
        </dgm:presLayoutVars>
      </dgm:prSet>
      <dgm:spPr/>
      <dgm:t>
        <a:bodyPr/>
        <a:lstStyle/>
        <a:p>
          <a:endParaRPr lang="tr-TR"/>
        </a:p>
      </dgm:t>
    </dgm:pt>
    <dgm:pt modelId="{E4A5CF84-41F4-4458-9BCA-AECA5B5A3425}" type="pres">
      <dgm:prSet presAssocID="{2091AA8D-F61C-469C-9E68-0D969FA74C9D}" presName="rootComposite" presStyleCnt="0"/>
      <dgm:spPr/>
      <dgm:t>
        <a:bodyPr/>
        <a:lstStyle/>
        <a:p>
          <a:endParaRPr lang="tr-TR"/>
        </a:p>
      </dgm:t>
    </dgm:pt>
    <dgm:pt modelId="{1F02D71D-4EE3-4606-B848-0BFF0EF57510}" type="pres">
      <dgm:prSet presAssocID="{2091AA8D-F61C-469C-9E68-0D969FA74C9D}" presName="rootText" presStyleLbl="node3" presStyleIdx="15" presStyleCnt="16" custScaleX="356499">
        <dgm:presLayoutVars>
          <dgm:chPref val="3"/>
        </dgm:presLayoutVars>
      </dgm:prSet>
      <dgm:spPr/>
      <dgm:t>
        <a:bodyPr/>
        <a:lstStyle/>
        <a:p>
          <a:endParaRPr lang="tr-TR"/>
        </a:p>
      </dgm:t>
    </dgm:pt>
    <dgm:pt modelId="{1CE62A58-D6B1-4361-8FD8-F29EDA49518C}" type="pres">
      <dgm:prSet presAssocID="{2091AA8D-F61C-469C-9E68-0D969FA74C9D}" presName="rootConnector" presStyleLbl="node3" presStyleIdx="15" presStyleCnt="16"/>
      <dgm:spPr/>
      <dgm:t>
        <a:bodyPr/>
        <a:lstStyle/>
        <a:p>
          <a:endParaRPr lang="tr-TR"/>
        </a:p>
      </dgm:t>
    </dgm:pt>
    <dgm:pt modelId="{C971CB55-53BD-49EF-869D-576498D6D8BF}" type="pres">
      <dgm:prSet presAssocID="{2091AA8D-F61C-469C-9E68-0D969FA74C9D}" presName="hierChild4" presStyleCnt="0"/>
      <dgm:spPr/>
      <dgm:t>
        <a:bodyPr/>
        <a:lstStyle/>
        <a:p>
          <a:endParaRPr lang="tr-TR"/>
        </a:p>
      </dgm:t>
    </dgm:pt>
    <dgm:pt modelId="{B56535A0-F151-43EB-8832-F433B19C7186}" type="pres">
      <dgm:prSet presAssocID="{2091AA8D-F61C-469C-9E68-0D969FA74C9D}" presName="hierChild5" presStyleCnt="0"/>
      <dgm:spPr/>
      <dgm:t>
        <a:bodyPr/>
        <a:lstStyle/>
        <a:p>
          <a:endParaRPr lang="tr-TR"/>
        </a:p>
      </dgm:t>
    </dgm:pt>
    <dgm:pt modelId="{0F70F687-7CD8-416A-A35B-F00BFD61BF6C}" type="pres">
      <dgm:prSet presAssocID="{8AE3F8D5-1A6D-4FD3-B985-D131A04CA636}" presName="hierChild5" presStyleCnt="0"/>
      <dgm:spPr/>
      <dgm:t>
        <a:bodyPr/>
        <a:lstStyle/>
        <a:p>
          <a:endParaRPr lang="tr-TR"/>
        </a:p>
      </dgm:t>
    </dgm:pt>
    <dgm:pt modelId="{8AC5F31E-F91C-4568-9AF8-24C59B25E691}" type="pres">
      <dgm:prSet presAssocID="{62F045A4-0D35-4890-AA46-E20006A2C472}" presName="Name37" presStyleLbl="parChTrans1D2" presStyleIdx="4" presStyleCnt="5"/>
      <dgm:spPr/>
      <dgm:t>
        <a:bodyPr/>
        <a:lstStyle/>
        <a:p>
          <a:endParaRPr lang="tr-TR"/>
        </a:p>
      </dgm:t>
    </dgm:pt>
    <dgm:pt modelId="{EDD8CFEB-FB5E-4535-A82C-C727F2D8E630}" type="pres">
      <dgm:prSet presAssocID="{8C462974-73C0-4DD1-8630-D0204E1DAFC3}" presName="hierRoot2" presStyleCnt="0">
        <dgm:presLayoutVars>
          <dgm:hierBranch val="init"/>
        </dgm:presLayoutVars>
      </dgm:prSet>
      <dgm:spPr/>
      <dgm:t>
        <a:bodyPr/>
        <a:lstStyle/>
        <a:p>
          <a:endParaRPr lang="tr-TR"/>
        </a:p>
      </dgm:t>
    </dgm:pt>
    <dgm:pt modelId="{116FB04B-39D2-4D7A-A3A1-E9A9B50F9687}" type="pres">
      <dgm:prSet presAssocID="{8C462974-73C0-4DD1-8630-D0204E1DAFC3}" presName="rootComposite" presStyleCnt="0"/>
      <dgm:spPr/>
      <dgm:t>
        <a:bodyPr/>
        <a:lstStyle/>
        <a:p>
          <a:endParaRPr lang="tr-TR"/>
        </a:p>
      </dgm:t>
    </dgm:pt>
    <dgm:pt modelId="{293DAD2A-0E41-4717-BEDD-5EACB1DE1797}" type="pres">
      <dgm:prSet presAssocID="{8C462974-73C0-4DD1-8630-D0204E1DAFC3}" presName="rootText" presStyleLbl="node2" presStyleIdx="4" presStyleCnt="5" custScaleX="205864">
        <dgm:presLayoutVars>
          <dgm:chPref val="3"/>
        </dgm:presLayoutVars>
      </dgm:prSet>
      <dgm:spPr/>
      <dgm:t>
        <a:bodyPr/>
        <a:lstStyle/>
        <a:p>
          <a:endParaRPr lang="tr-TR"/>
        </a:p>
      </dgm:t>
    </dgm:pt>
    <dgm:pt modelId="{C15E37F5-C60A-4C2A-8DF0-F0A814D85E30}" type="pres">
      <dgm:prSet presAssocID="{8C462974-73C0-4DD1-8630-D0204E1DAFC3}" presName="rootConnector" presStyleLbl="node2" presStyleIdx="4" presStyleCnt="5"/>
      <dgm:spPr/>
      <dgm:t>
        <a:bodyPr/>
        <a:lstStyle/>
        <a:p>
          <a:endParaRPr lang="tr-TR"/>
        </a:p>
      </dgm:t>
    </dgm:pt>
    <dgm:pt modelId="{292FDB24-1CFE-4831-847A-BC3B069F51D1}" type="pres">
      <dgm:prSet presAssocID="{8C462974-73C0-4DD1-8630-D0204E1DAFC3}" presName="hierChild4" presStyleCnt="0"/>
      <dgm:spPr/>
      <dgm:t>
        <a:bodyPr/>
        <a:lstStyle/>
        <a:p>
          <a:endParaRPr lang="tr-TR"/>
        </a:p>
      </dgm:t>
    </dgm:pt>
    <dgm:pt modelId="{3B262C4D-01CD-4083-A6BC-E4BEADB90F13}" type="pres">
      <dgm:prSet presAssocID="{8C462974-73C0-4DD1-8630-D0204E1DAFC3}" presName="hierChild5" presStyleCnt="0"/>
      <dgm:spPr/>
      <dgm:t>
        <a:bodyPr/>
        <a:lstStyle/>
        <a:p>
          <a:endParaRPr lang="tr-TR"/>
        </a:p>
      </dgm:t>
    </dgm:pt>
    <dgm:pt modelId="{6CE3B89B-A0EE-47F8-9E2B-4CEF127CDCCB}" type="pres">
      <dgm:prSet presAssocID="{70653FAB-357A-4B2A-8B89-46202C5604F7}" presName="hierChild3" presStyleCnt="0"/>
      <dgm:spPr/>
      <dgm:t>
        <a:bodyPr/>
        <a:lstStyle/>
        <a:p>
          <a:endParaRPr lang="tr-TR"/>
        </a:p>
      </dgm:t>
    </dgm:pt>
  </dgm:ptLst>
  <dgm:cxnLst>
    <dgm:cxn modelId="{07CD1B57-925E-404C-8810-56117FD5F959}" type="presOf" srcId="{1B6350A9-3773-477E-A667-1DB92CBBE40E}" destId="{7D671920-4189-4ABB-8965-94620702D378}" srcOrd="0" destOrd="0" presId="urn:microsoft.com/office/officeart/2005/8/layout/orgChart1"/>
    <dgm:cxn modelId="{E157A8BF-D39A-4BD9-A0C2-5643129897D3}" type="presOf" srcId="{5AF905D2-4175-4CC8-8AC0-47963821889D}" destId="{6AEDD237-EF54-40C2-B2C6-F88E30BC1158}" srcOrd="0" destOrd="0" presId="urn:microsoft.com/office/officeart/2005/8/layout/orgChart1"/>
    <dgm:cxn modelId="{B2E59EEA-4E24-4D3C-8EBA-B3BCF4CE738A}" type="presOf" srcId="{19B5B95B-352B-49DF-9E00-F6E8EFE8913C}" destId="{2FDB6A8B-26A6-4EA2-8F92-CD47D5995D69}" srcOrd="1" destOrd="0" presId="urn:microsoft.com/office/officeart/2005/8/layout/orgChart1"/>
    <dgm:cxn modelId="{8FB58C75-8508-44F1-AF14-6EE660688EC7}" srcId="{8B2BB076-883D-4BCE-9452-7B0F701B0C69}" destId="{B3C39AB9-2792-4108-8B44-0A817D6892FB}" srcOrd="7" destOrd="0" parTransId="{17041816-89F5-4F96-B670-B4BF2A888C64}" sibTransId="{DF2FC125-033F-45F4-8E73-EAFDF941D0C3}"/>
    <dgm:cxn modelId="{E14D8E15-3C9B-4E46-B127-C37FA90B9765}" srcId="{8B2BB076-883D-4BCE-9452-7B0F701B0C69}" destId="{19B5B95B-352B-49DF-9E00-F6E8EFE8913C}" srcOrd="5" destOrd="0" parTransId="{40D3AFB9-26ED-4070-9961-18011FDBFCDE}" sibTransId="{EA0F782C-EBAB-4F99-B161-AE6E06F8C3AB}"/>
    <dgm:cxn modelId="{1F23ABD5-473E-40D9-AFB0-B2651DFE4E8D}" type="presOf" srcId="{B5EA15AE-6EA6-4250-8A49-29CCCFA392E9}" destId="{8BC1401E-12B3-47A3-88C7-B96FA12F9C45}" srcOrd="1" destOrd="0" presId="urn:microsoft.com/office/officeart/2005/8/layout/orgChart1"/>
    <dgm:cxn modelId="{C92B6DB5-0085-468D-B191-18B3753C7C12}" type="presOf" srcId="{92F64F23-46A2-4C3F-9CB4-FC8FF14CEDB2}" destId="{7DD96403-F7A0-4231-90A3-6A450311321A}" srcOrd="0" destOrd="0" presId="urn:microsoft.com/office/officeart/2005/8/layout/orgChart1"/>
    <dgm:cxn modelId="{65FA64A6-A5C0-4B6B-A910-660839502943}" srcId="{8B2BB076-883D-4BCE-9452-7B0F701B0C69}" destId="{4413A394-0C67-468A-A7E6-C83FBBE33CDA}" srcOrd="1" destOrd="0" parTransId="{B1A76E9F-1E6C-4047-A49D-B5F9A5C9BEA4}" sibTransId="{89FE4640-297C-4948-9028-5521B4E80FDA}"/>
    <dgm:cxn modelId="{294ED08A-1F90-4974-BFE5-6CFBE4280D6D}" type="presOf" srcId="{8C462974-73C0-4DD1-8630-D0204E1DAFC3}" destId="{C15E37F5-C60A-4C2A-8DF0-F0A814D85E30}" srcOrd="1" destOrd="0" presId="urn:microsoft.com/office/officeart/2005/8/layout/orgChart1"/>
    <dgm:cxn modelId="{B3382BB0-6B4F-4751-A6FA-E4030BD39B0B}" type="presOf" srcId="{3D70E00F-8943-4532-A60F-AD93C6F1FC6A}" destId="{070CC9E6-9EE9-4BC9-8A42-B6E7F0532FF7}" srcOrd="0" destOrd="0" presId="urn:microsoft.com/office/officeart/2005/8/layout/orgChart1"/>
    <dgm:cxn modelId="{6DE918D4-B510-4347-923C-A91D1F19CAEB}" srcId="{8B2BB076-883D-4BCE-9452-7B0F701B0C69}" destId="{3D70E00F-8943-4532-A60F-AD93C6F1FC6A}" srcOrd="2" destOrd="0" parTransId="{C780ECBF-FA24-4BB0-AC9C-20867A90D292}" sibTransId="{BCD0B762-8B08-4787-93E9-2FE847B94D7E}"/>
    <dgm:cxn modelId="{01475AD0-437F-46CF-8DD8-6F4813F7376A}" type="presOf" srcId="{81E10ECE-4BE1-4AB9-922F-2E52DB8F9DFD}" destId="{A4567125-C4EE-420A-ABEE-ECA74EC3C887}" srcOrd="0" destOrd="0" presId="urn:microsoft.com/office/officeart/2005/8/layout/orgChart1"/>
    <dgm:cxn modelId="{BC0E780E-C64F-4045-BBD0-D86D2F965284}" type="presOf" srcId="{196DBB88-64EA-4DE5-B3F0-2FE9E5FBD36D}" destId="{2AD0067C-33B2-4FB2-9112-642413DD4A1F}" srcOrd="0" destOrd="0" presId="urn:microsoft.com/office/officeart/2005/8/layout/orgChart1"/>
    <dgm:cxn modelId="{BDACE0F6-1371-4D8D-8340-352A7A09B35E}" type="presOf" srcId="{D46280E7-D544-438B-8EDB-76A8D2FA21A9}" destId="{0D0C6FF0-E78D-4434-9784-D353C1A18691}" srcOrd="0" destOrd="0" presId="urn:microsoft.com/office/officeart/2005/8/layout/orgChart1"/>
    <dgm:cxn modelId="{179A3EF3-7F90-40F1-B449-CD7B5F7B2981}" type="presOf" srcId="{17041816-89F5-4F96-B670-B4BF2A888C64}" destId="{EBD50EC8-12B9-48AF-9D9B-AD6B36B87DF3}" srcOrd="0" destOrd="0" presId="urn:microsoft.com/office/officeart/2005/8/layout/orgChart1"/>
    <dgm:cxn modelId="{DBD02A3E-7D4B-4ED1-8F4A-D30BAB7DC801}" srcId="{8AE3F8D5-1A6D-4FD3-B985-D131A04CA636}" destId="{F6ACA893-9975-452F-9AC3-4997C6D14928}" srcOrd="6" destOrd="0" parTransId="{196DBB88-64EA-4DE5-B3F0-2FE9E5FBD36D}" sibTransId="{AB265CDB-B94B-4EF0-86FE-07175A54BAF7}"/>
    <dgm:cxn modelId="{D75AC574-4069-4114-80FE-62C7E682D343}" srcId="{70653FAB-357A-4B2A-8B89-46202C5604F7}" destId="{9C12E84A-5C89-4A73-9923-DFDD5C87E0FD}" srcOrd="1" destOrd="0" parTransId="{1B6350A9-3773-477E-A667-1DB92CBBE40E}" sibTransId="{65B1BE6D-71EF-42DA-8613-8A58E6C3218E}"/>
    <dgm:cxn modelId="{1CD98DC7-8276-4E6D-8703-7AAD06272425}" type="presOf" srcId="{884BCC14-91D9-43AD-AB3E-02A9C336348F}" destId="{5C560FC6-4F1E-457F-9D25-37B63DEB49E9}" srcOrd="1" destOrd="0" presId="urn:microsoft.com/office/officeart/2005/8/layout/orgChart1"/>
    <dgm:cxn modelId="{777018FA-D112-4972-BCD2-46706FE6C6BE}" type="presOf" srcId="{5AF905D2-4175-4CC8-8AC0-47963821889D}" destId="{63EC6AB9-2814-4981-862F-73F6AF59E0DB}" srcOrd="1" destOrd="0" presId="urn:microsoft.com/office/officeart/2005/8/layout/orgChart1"/>
    <dgm:cxn modelId="{C98F6ED2-8473-4296-BE75-339E1A0A2630}" type="presOf" srcId="{E32FFA75-3D65-4C9B-BDC8-570690E287A7}" destId="{F5AAD965-778B-45C9-8C7F-44E472AE4F8D}" srcOrd="1" destOrd="0" presId="urn:microsoft.com/office/officeart/2005/8/layout/orgChart1"/>
    <dgm:cxn modelId="{565475B9-F87F-4661-A0A9-72EB9A06F5FF}" srcId="{8AE3F8D5-1A6D-4FD3-B985-D131A04CA636}" destId="{5AF905D2-4175-4CC8-8AC0-47963821889D}" srcOrd="3" destOrd="0" parTransId="{D7015B88-D8A9-4A4A-B7C6-3C02DF944B67}" sibTransId="{FE974299-973C-46EB-A143-311841710335}"/>
    <dgm:cxn modelId="{719DD6BD-B126-49C6-A040-95067351735D}" srcId="{8AE3F8D5-1A6D-4FD3-B985-D131A04CA636}" destId="{3232511F-A471-4A54-A6A1-A6D80F38A6F2}" srcOrd="4" destOrd="0" parTransId="{3CBDF816-08D9-4F6C-BA26-9AA273248ED5}" sibTransId="{A964CB78-2559-4EB2-A35C-58433A1955E8}"/>
    <dgm:cxn modelId="{2D808E72-7EE6-4AD3-8ABF-D24912BAF3AD}" type="presOf" srcId="{8012C2C6-9155-4E23-A228-75849025C1ED}" destId="{11A3E57A-060D-4E4A-897D-CA0EBB741D78}" srcOrd="0" destOrd="0" presId="urn:microsoft.com/office/officeart/2005/8/layout/orgChart1"/>
    <dgm:cxn modelId="{50EEC834-E5EF-4048-B509-C2560355ACBA}" type="presOf" srcId="{8AE3F8D5-1A6D-4FD3-B985-D131A04CA636}" destId="{1AC9BD85-6824-483C-A3CA-F230BE8FBD2B}" srcOrd="0" destOrd="0" presId="urn:microsoft.com/office/officeart/2005/8/layout/orgChart1"/>
    <dgm:cxn modelId="{ACA92989-48C8-4C0C-BF94-B56C8F622A19}" type="presOf" srcId="{62F045A4-0D35-4890-AA46-E20006A2C472}" destId="{8AC5F31E-F91C-4568-9AF8-24C59B25E691}" srcOrd="0" destOrd="0" presId="urn:microsoft.com/office/officeart/2005/8/layout/orgChart1"/>
    <dgm:cxn modelId="{B34D513A-B3D1-4BE7-905E-7230B47087B2}" srcId="{8AE3F8D5-1A6D-4FD3-B985-D131A04CA636}" destId="{E32FFA75-3D65-4C9B-BDC8-570690E287A7}" srcOrd="1" destOrd="0" parTransId="{F18A1328-178A-4BCF-B1A3-E60489C23DDB}" sibTransId="{BE158B9E-8928-4038-A828-566B56F200FC}"/>
    <dgm:cxn modelId="{824E6714-6701-48EF-9427-8EC4F7D80F18}" type="presOf" srcId="{9F9F0C97-6300-4772-B613-00EBC68EF2EC}" destId="{573A032B-9C5E-4B54-AC89-3B90DEB1384C}" srcOrd="0" destOrd="0" presId="urn:microsoft.com/office/officeart/2005/8/layout/orgChart1"/>
    <dgm:cxn modelId="{BA001C75-DC1E-4F72-ADCF-0FBB078A6983}" type="presOf" srcId="{C780ECBF-FA24-4BB0-AC9C-20867A90D292}" destId="{62F66BAA-3663-4D4D-ADA4-50B9F544FD00}" srcOrd="0" destOrd="0" presId="urn:microsoft.com/office/officeart/2005/8/layout/orgChart1"/>
    <dgm:cxn modelId="{6100ED5A-F9A1-4061-AE30-BEE6EA0F9FFE}" type="presOf" srcId="{70653FAB-357A-4B2A-8B89-46202C5604F7}" destId="{0E157331-8C1E-4975-B3C0-99936FEB7879}" srcOrd="0" destOrd="0" presId="urn:microsoft.com/office/officeart/2005/8/layout/orgChart1"/>
    <dgm:cxn modelId="{825154A0-FC64-40A2-9CFA-A27F9350475E}" srcId="{70653FAB-357A-4B2A-8B89-46202C5604F7}" destId="{8C462974-73C0-4DD1-8630-D0204E1DAFC3}" srcOrd="4" destOrd="0" parTransId="{62F045A4-0D35-4890-AA46-E20006A2C472}" sibTransId="{FB858D60-1005-4B91-BBC7-B4F97C8FA8D2}"/>
    <dgm:cxn modelId="{F14B7A85-D90F-4FB5-B906-6A9FBF734D30}" srcId="{70653FAB-357A-4B2A-8B89-46202C5604F7}" destId="{92F64F23-46A2-4C3F-9CB4-FC8FF14CEDB2}" srcOrd="2" destOrd="0" parTransId="{EE45BDA6-E5A8-4E33-8F1A-C0C4F4595608}" sibTransId="{34B00CF0-3FA5-431E-A69F-76F6810B6072}"/>
    <dgm:cxn modelId="{C3A1CDAC-F494-453C-9721-676500ACEDCD}" type="presOf" srcId="{F6ACA893-9975-452F-9AC3-4997C6D14928}" destId="{A4E853DB-EB84-457B-86F6-EE53506A6F4A}" srcOrd="0" destOrd="0" presId="urn:microsoft.com/office/officeart/2005/8/layout/orgChart1"/>
    <dgm:cxn modelId="{EC8AD6A1-549B-474C-925D-94D840F065AD}" type="presOf" srcId="{B3C39AB9-2792-4108-8B44-0A817D6892FB}" destId="{F5A9801B-545B-41B9-991A-4B3D6DDBDC1A}" srcOrd="1" destOrd="0" presId="urn:microsoft.com/office/officeart/2005/8/layout/orgChart1"/>
    <dgm:cxn modelId="{98D82ADF-41DA-47C8-ABDB-9462F2968B78}" type="presOf" srcId="{4D0B25E6-ACBE-40B3-B528-5F9DFC1D7875}" destId="{70080D9C-93B9-4F4E-8A4F-6C58C291BE57}" srcOrd="0" destOrd="0" presId="urn:microsoft.com/office/officeart/2005/8/layout/orgChart1"/>
    <dgm:cxn modelId="{C3DBE797-339B-4B88-97F7-22A5E87CDF84}" type="presOf" srcId="{9C12E84A-5C89-4A73-9923-DFDD5C87E0FD}" destId="{A134A8DE-6958-4E12-9AEE-539D0480820E}" srcOrd="0" destOrd="0" presId="urn:microsoft.com/office/officeart/2005/8/layout/orgChart1"/>
    <dgm:cxn modelId="{D52B5E8A-EEE6-47ED-BE99-E29AF2210BE9}" type="presOf" srcId="{47EE9763-AC73-4B69-AB5D-2FE7A8FE9ABE}" destId="{8F07AF2E-DCD0-473F-8C8C-97B70D79A89A}" srcOrd="0" destOrd="0" presId="urn:microsoft.com/office/officeart/2005/8/layout/orgChart1"/>
    <dgm:cxn modelId="{BB46D8D1-9857-42C3-B1CA-6A4203D8F9DD}" type="presOf" srcId="{98214892-923B-49B3-BB11-11349FA2C956}" destId="{A0686B49-CD3A-4820-B5D3-407512523008}" srcOrd="1" destOrd="0" presId="urn:microsoft.com/office/officeart/2005/8/layout/orgChart1"/>
    <dgm:cxn modelId="{624AE8BF-8C16-4B8E-82D2-896033AB26A9}" type="presOf" srcId="{5D360EAF-24FC-45C1-9CFC-DEB30A6F7855}" destId="{836F5A56-4278-4553-88C3-1FFD13781B5C}" srcOrd="0" destOrd="0" presId="urn:microsoft.com/office/officeart/2005/8/layout/orgChart1"/>
    <dgm:cxn modelId="{C54F607D-DC81-4A88-84FF-6D0143E0A0DC}" type="presOf" srcId="{B3C39AB9-2792-4108-8B44-0A817D6892FB}" destId="{CDAADB8C-268D-4E04-9D5A-51DF4A316BDF}" srcOrd="0" destOrd="0" presId="urn:microsoft.com/office/officeart/2005/8/layout/orgChart1"/>
    <dgm:cxn modelId="{D4F4010C-BA34-422B-9684-03C5C7584EA2}" srcId="{8B2BB076-883D-4BCE-9452-7B0F701B0C69}" destId="{62671161-E600-42AB-90BC-3E3064021C88}" srcOrd="6" destOrd="0" parTransId="{4D0B25E6-ACBE-40B3-B528-5F9DFC1D7875}" sibTransId="{EE5CE2A5-F5D9-4319-80C0-51BD7AD20ED3}"/>
    <dgm:cxn modelId="{16DE1776-D159-4BC9-A824-8B333833C6EE}" type="presOf" srcId="{EE45BDA6-E5A8-4E33-8F1A-C0C4F4595608}" destId="{A12FB87C-32E8-4432-A6D5-5BB003246975}" srcOrd="0" destOrd="0" presId="urn:microsoft.com/office/officeart/2005/8/layout/orgChart1"/>
    <dgm:cxn modelId="{F8448A1F-434F-41CD-938F-4C09391B3FD3}" type="presOf" srcId="{19B5B95B-352B-49DF-9E00-F6E8EFE8913C}" destId="{AEA7FAA5-64EC-45FF-B71A-F2EF038A776B}" srcOrd="0" destOrd="0" presId="urn:microsoft.com/office/officeart/2005/8/layout/orgChart1"/>
    <dgm:cxn modelId="{B717DD86-CA2C-49B0-AE80-54375175A481}" type="presOf" srcId="{70653FAB-357A-4B2A-8B89-46202C5604F7}" destId="{30891678-26AE-420A-B542-A7D76E8461A1}" srcOrd="1" destOrd="0" presId="urn:microsoft.com/office/officeart/2005/8/layout/orgChart1"/>
    <dgm:cxn modelId="{5B575A7D-F274-40A6-85C8-9D351EEC369B}" type="presOf" srcId="{884BCC14-91D9-43AD-AB3E-02A9C336348F}" destId="{F7C22896-FB4E-44ED-8C61-F35DEC351AAC}" srcOrd="0" destOrd="0" presId="urn:microsoft.com/office/officeart/2005/8/layout/orgChart1"/>
    <dgm:cxn modelId="{0FDEACB4-0291-43FF-8373-B76147DFC7F8}" srcId="{8B2BB076-883D-4BCE-9452-7B0F701B0C69}" destId="{03217FB7-B4E5-4FB3-89FC-1EF3D301ACF6}" srcOrd="0" destOrd="0" parTransId="{F2E74881-4DD9-4084-8FA4-46E252566027}" sibTransId="{2B5D0B65-DB52-410B-8E17-7C7E0A40FB00}"/>
    <dgm:cxn modelId="{638629F2-76A2-4295-92BC-609E7900CA52}" type="presOf" srcId="{03217FB7-B4E5-4FB3-89FC-1EF3D301ACF6}" destId="{46D4F4A6-83AD-4F82-B702-3C40BB4E383A}" srcOrd="1" destOrd="0" presId="urn:microsoft.com/office/officeart/2005/8/layout/orgChart1"/>
    <dgm:cxn modelId="{B478A18D-DAD0-4D70-9610-91E60B0FBE35}" type="presOf" srcId="{62671161-E600-42AB-90BC-3E3064021C88}" destId="{BFC22639-F77D-4F7A-8E75-98429CCAEC36}" srcOrd="1" destOrd="0" presId="urn:microsoft.com/office/officeart/2005/8/layout/orgChart1"/>
    <dgm:cxn modelId="{3ADCD52F-B83C-4EE2-AB92-813BF751E8F7}" type="presOf" srcId="{8012C2C6-9155-4E23-A228-75849025C1ED}" destId="{3151C72A-081E-4991-A510-C086A26E0077}" srcOrd="1" destOrd="0" presId="urn:microsoft.com/office/officeart/2005/8/layout/orgChart1"/>
    <dgm:cxn modelId="{31B6B509-D7A4-42B2-B227-8B70D9CEF415}" type="presOf" srcId="{3232511F-A471-4A54-A6A1-A6D80F38A6F2}" destId="{C0EE5D46-9D20-4D12-AEA1-AD128534ED29}" srcOrd="0" destOrd="0" presId="urn:microsoft.com/office/officeart/2005/8/layout/orgChart1"/>
    <dgm:cxn modelId="{C1FAD3B3-4A7E-4B0B-B51D-F7923A8E4B44}" srcId="{8AE3F8D5-1A6D-4FD3-B985-D131A04CA636}" destId="{B5EA15AE-6EA6-4250-8A49-29CCCFA392E9}" srcOrd="5" destOrd="0" parTransId="{B689130C-000C-4B73-912E-A3B22F6CCA79}" sibTransId="{8974CFD6-E287-4A25-8B94-7B9F36EBDD95}"/>
    <dgm:cxn modelId="{1BB90B8F-4A7F-41EF-940B-39F19997BDA5}" type="presOf" srcId="{7D19B290-A4BE-4A6B-B77E-91499AB852C9}" destId="{A0183632-0227-488E-BFC5-49F15E3FAAD9}" srcOrd="0" destOrd="0" presId="urn:microsoft.com/office/officeart/2005/8/layout/orgChart1"/>
    <dgm:cxn modelId="{86297469-C0E1-4E52-9817-3E2AF4C09FF9}" type="presOf" srcId="{B689130C-000C-4B73-912E-A3B22F6CCA79}" destId="{98A3671F-3D77-4356-9BA9-E42CDD701644}" srcOrd="0" destOrd="0" presId="urn:microsoft.com/office/officeart/2005/8/layout/orgChart1"/>
    <dgm:cxn modelId="{F9FCA289-FFBD-4295-A981-F2CA104DA2B8}" type="presOf" srcId="{03217FB7-B4E5-4FB3-89FC-1EF3D301ACF6}" destId="{EBB3A5A5-7416-4673-A650-EFC16FDF977D}" srcOrd="0" destOrd="0" presId="urn:microsoft.com/office/officeart/2005/8/layout/orgChart1"/>
    <dgm:cxn modelId="{9620B12C-6D7F-450E-988F-59BEA6DD92C8}" type="presOf" srcId="{3CBDF816-08D9-4F6C-BA26-9AA273248ED5}" destId="{69CC719F-75E1-444E-BD96-A775E14E9AE9}" srcOrd="0" destOrd="0" presId="urn:microsoft.com/office/officeart/2005/8/layout/orgChart1"/>
    <dgm:cxn modelId="{F9873A89-0DCC-478C-8730-48930BB9F3F4}" type="presOf" srcId="{60D17F50-F15F-4C47-A0ED-B4879D102ABD}" destId="{E59E8494-5E07-4E4D-834E-31DB6CA2E024}" srcOrd="0" destOrd="0" presId="urn:microsoft.com/office/officeart/2005/8/layout/orgChart1"/>
    <dgm:cxn modelId="{0D32CD57-B479-49CC-B284-CE794D26A52C}" srcId="{70653FAB-357A-4B2A-8B89-46202C5604F7}" destId="{8B2BB076-883D-4BCE-9452-7B0F701B0C69}" srcOrd="0" destOrd="0" parTransId="{47EE9763-AC73-4B69-AB5D-2FE7A8FE9ABE}" sibTransId="{7A292618-641C-4CAE-95D2-04139D601937}"/>
    <dgm:cxn modelId="{F9A0FF7A-90FE-4C81-815B-49F6B6392997}" type="presOf" srcId="{8B2BB076-883D-4BCE-9452-7B0F701B0C69}" destId="{E0BC4115-4053-4C6B-964C-F6DF225E24A2}" srcOrd="1" destOrd="0" presId="urn:microsoft.com/office/officeart/2005/8/layout/orgChart1"/>
    <dgm:cxn modelId="{EE981305-1F98-4EE7-9124-79CB33A3B702}" type="presOf" srcId="{DC70B3F0-5ADF-4BDD-B2C3-A06CF1DBA9F4}" destId="{521FD14F-F191-478C-803B-2A0211EA813A}" srcOrd="0" destOrd="0" presId="urn:microsoft.com/office/officeart/2005/8/layout/orgChart1"/>
    <dgm:cxn modelId="{9205A227-981B-43EE-AAD8-B9B7A9BF409F}" srcId="{8AE3F8D5-1A6D-4FD3-B985-D131A04CA636}" destId="{98214892-923B-49B3-BB11-11349FA2C956}" srcOrd="2" destOrd="0" parTransId="{7D19B290-A4BE-4A6B-B77E-91499AB852C9}" sibTransId="{CDE082E1-AA39-42CA-8165-3C209BE48F06}"/>
    <dgm:cxn modelId="{40724D66-7BF2-46DC-9220-28E2BC925491}" type="presOf" srcId="{9C12E84A-5C89-4A73-9923-DFDD5C87E0FD}" destId="{BD076D3E-F242-4494-B414-C6F62CA5E584}" srcOrd="1" destOrd="0" presId="urn:microsoft.com/office/officeart/2005/8/layout/orgChart1"/>
    <dgm:cxn modelId="{303B1225-78AB-442D-9B07-163481F6C1A3}" type="presOf" srcId="{2091AA8D-F61C-469C-9E68-0D969FA74C9D}" destId="{1F02D71D-4EE3-4606-B848-0BFF0EF57510}" srcOrd="0" destOrd="0" presId="urn:microsoft.com/office/officeart/2005/8/layout/orgChart1"/>
    <dgm:cxn modelId="{DAA6343F-8F45-4AD9-8B1D-A3A1CFBD82F0}" type="presOf" srcId="{40D3AFB9-26ED-4070-9961-18011FDBFCDE}" destId="{2837DB0C-5F7E-44CA-93CA-614134B80CDE}" srcOrd="0" destOrd="0" presId="urn:microsoft.com/office/officeart/2005/8/layout/orgChart1"/>
    <dgm:cxn modelId="{2F807619-342F-413F-B600-A9055BE5D68C}" type="presOf" srcId="{B5EA15AE-6EA6-4250-8A49-29CCCFA392E9}" destId="{1B66BE8B-2B9A-4384-8107-A6411D8947C1}" srcOrd="0" destOrd="0" presId="urn:microsoft.com/office/officeart/2005/8/layout/orgChart1"/>
    <dgm:cxn modelId="{96A11A56-5CAE-4EEB-A0EC-551D251F46B1}" type="presOf" srcId="{8B2BB076-883D-4BCE-9452-7B0F701B0C69}" destId="{11530925-B32C-4E41-A70A-C90EDA08B299}" srcOrd="0" destOrd="0" presId="urn:microsoft.com/office/officeart/2005/8/layout/orgChart1"/>
    <dgm:cxn modelId="{E13FAB4F-59EB-4C73-BDCD-F1491D297084}" type="presOf" srcId="{62671161-E600-42AB-90BC-3E3064021C88}" destId="{717528D9-025E-4780-81FD-600F4DC68EBE}" srcOrd="0" destOrd="0" presId="urn:microsoft.com/office/officeart/2005/8/layout/orgChart1"/>
    <dgm:cxn modelId="{356CFC67-5B77-41E4-81F9-54C94A6C78A5}" type="presOf" srcId="{F6ACA893-9975-452F-9AC3-4997C6D14928}" destId="{C371C762-370E-47C2-93D4-E92893AB5D5B}" srcOrd="1" destOrd="0" presId="urn:microsoft.com/office/officeart/2005/8/layout/orgChart1"/>
    <dgm:cxn modelId="{9288760A-9222-4D78-98AA-725639BCFF2C}" type="presOf" srcId="{92F64F23-46A2-4C3F-9CB4-FC8FF14CEDB2}" destId="{E9DEAF30-7387-459C-84C9-C7D6C87FE0C8}" srcOrd="1" destOrd="0" presId="urn:microsoft.com/office/officeart/2005/8/layout/orgChart1"/>
    <dgm:cxn modelId="{B30666D4-61DB-4410-8970-30D298834EA3}" srcId="{70653FAB-357A-4B2A-8B89-46202C5604F7}" destId="{8AE3F8D5-1A6D-4FD3-B985-D131A04CA636}" srcOrd="3" destOrd="0" parTransId="{DC70B3F0-5ADF-4BDD-B2C3-A06CF1DBA9F4}" sibTransId="{F5B81FAD-48BC-42DF-9E77-B8CDE23BA351}"/>
    <dgm:cxn modelId="{24516208-FFBE-4FB8-8CEB-E270703104DF}" srcId="{8B2BB076-883D-4BCE-9452-7B0F701B0C69}" destId="{8012C2C6-9155-4E23-A228-75849025C1ED}" srcOrd="4" destOrd="0" parTransId="{5D360EAF-24FC-45C1-9CFC-DEB30A6F7855}" sibTransId="{3823A3DD-612A-47EB-88A4-44FAA55D57C2}"/>
    <dgm:cxn modelId="{3BD4F0EF-3724-47D9-8358-346EA19E8700}" type="presOf" srcId="{B1A76E9F-1E6C-4047-A49D-B5F9A5C9BEA4}" destId="{545B077B-FF47-4D78-971A-39AEE528281C}" srcOrd="0" destOrd="0" presId="urn:microsoft.com/office/officeart/2005/8/layout/orgChart1"/>
    <dgm:cxn modelId="{53B06392-2394-41FB-8C84-4EB07C61BA24}" srcId="{8AE3F8D5-1A6D-4FD3-B985-D131A04CA636}" destId="{2091AA8D-F61C-469C-9E68-0D969FA74C9D}" srcOrd="7" destOrd="0" parTransId="{60D17F50-F15F-4C47-A0ED-B4879D102ABD}" sibTransId="{3B991A57-7404-4442-B512-E040041BD70C}"/>
    <dgm:cxn modelId="{D6CD35D0-21D2-41EC-BBF1-DAFD7CC04763}" srcId="{8AE3F8D5-1A6D-4FD3-B985-D131A04CA636}" destId="{884BCC14-91D9-43AD-AB3E-02A9C336348F}" srcOrd="0" destOrd="0" parTransId="{709B6B42-8A00-41C9-8E2D-A37EFBF8A8DB}" sibTransId="{4E64475E-F13F-44C6-97EF-27ABB5C7B23B}"/>
    <dgm:cxn modelId="{6B6BAFFD-B793-4EEE-84C0-117B0E4B7517}" type="presOf" srcId="{4413A394-0C67-468A-A7E6-C83FBBE33CDA}" destId="{AC10BC93-1B2A-4E64-BD12-232BB4B54D3A}" srcOrd="1" destOrd="0" presId="urn:microsoft.com/office/officeart/2005/8/layout/orgChart1"/>
    <dgm:cxn modelId="{845F3584-B44E-47F0-9565-8725CE486B9B}" srcId="{81E10ECE-4BE1-4AB9-922F-2E52DB8F9DFD}" destId="{70653FAB-357A-4B2A-8B89-46202C5604F7}" srcOrd="0" destOrd="0" parTransId="{0C5520DB-B995-46D7-BD72-7C20E31BACC0}" sibTransId="{B81263E6-1E00-4658-A2A9-91A98E78CA85}"/>
    <dgm:cxn modelId="{070B3B21-E552-48B0-AEDC-ABBED24AEE80}" type="presOf" srcId="{2091AA8D-F61C-469C-9E68-0D969FA74C9D}" destId="{1CE62A58-D6B1-4361-8FD8-F29EDA49518C}" srcOrd="1" destOrd="0" presId="urn:microsoft.com/office/officeart/2005/8/layout/orgChart1"/>
    <dgm:cxn modelId="{285085E1-CF33-498E-AD8A-48363CD98A8A}" type="presOf" srcId="{98214892-923B-49B3-BB11-11349FA2C956}" destId="{A236D3DC-2881-4091-83C8-4332DBE99623}" srcOrd="0" destOrd="0" presId="urn:microsoft.com/office/officeart/2005/8/layout/orgChart1"/>
    <dgm:cxn modelId="{86D10993-1A5C-4089-BFE1-16582FC03351}" type="presOf" srcId="{F18A1328-178A-4BCF-B1A3-E60489C23DDB}" destId="{2A1256E1-D10B-4CC5-BD23-92B13CC9EFCF}" srcOrd="0" destOrd="0" presId="urn:microsoft.com/office/officeart/2005/8/layout/orgChart1"/>
    <dgm:cxn modelId="{B8639052-8698-4C47-BE73-7BE6CD390599}" type="presOf" srcId="{709B6B42-8A00-41C9-8E2D-A37EFBF8A8DB}" destId="{D5415E45-77CB-4E15-929C-75A3A8BA968A}" srcOrd="0" destOrd="0" presId="urn:microsoft.com/office/officeart/2005/8/layout/orgChart1"/>
    <dgm:cxn modelId="{2399839A-60E0-485C-8FAE-DC3850C6AD66}" type="presOf" srcId="{3D70E00F-8943-4532-A60F-AD93C6F1FC6A}" destId="{104202B1-C3CF-48C8-A069-59413F35949C}" srcOrd="1" destOrd="0" presId="urn:microsoft.com/office/officeart/2005/8/layout/orgChart1"/>
    <dgm:cxn modelId="{3996BECB-2893-4AB0-94AC-14589B86EE7E}" type="presOf" srcId="{9F9F0C97-6300-4772-B613-00EBC68EF2EC}" destId="{6D02BAF3-75F7-4C6C-A6F6-1505B462D9DA}" srcOrd="1" destOrd="0" presId="urn:microsoft.com/office/officeart/2005/8/layout/orgChart1"/>
    <dgm:cxn modelId="{35F6E1F0-BB85-46F7-960E-A287160C7604}" type="presOf" srcId="{4413A394-0C67-468A-A7E6-C83FBBE33CDA}" destId="{1E94EF7D-5219-4C25-A204-48896402C0B2}" srcOrd="0" destOrd="0" presId="urn:microsoft.com/office/officeart/2005/8/layout/orgChart1"/>
    <dgm:cxn modelId="{EC43133E-2000-4B06-AD11-D5099EBFD1CC}" type="presOf" srcId="{D7015B88-D8A9-4A4A-B7C6-3C02DF944B67}" destId="{30866F18-1204-4366-BB67-0DA658269694}" srcOrd="0" destOrd="0" presId="urn:microsoft.com/office/officeart/2005/8/layout/orgChart1"/>
    <dgm:cxn modelId="{C9B46310-2C7D-42A8-81E3-55B9E0E597A6}" type="presOf" srcId="{3232511F-A471-4A54-A6A1-A6D80F38A6F2}" destId="{472149CC-95CA-4AEE-8659-D1A24F321C21}" srcOrd="1" destOrd="0" presId="urn:microsoft.com/office/officeart/2005/8/layout/orgChart1"/>
    <dgm:cxn modelId="{8D802040-5011-47D5-9AE3-DDF80B708DA3}" type="presOf" srcId="{8AE3F8D5-1A6D-4FD3-B985-D131A04CA636}" destId="{5B0777AC-ABF0-41E0-A0DB-A126D582AD6E}" srcOrd="1" destOrd="0" presId="urn:microsoft.com/office/officeart/2005/8/layout/orgChart1"/>
    <dgm:cxn modelId="{64E627B8-2A9E-4928-8301-4E12F8A1AEA7}" srcId="{8B2BB076-883D-4BCE-9452-7B0F701B0C69}" destId="{9F9F0C97-6300-4772-B613-00EBC68EF2EC}" srcOrd="3" destOrd="0" parTransId="{D46280E7-D544-438B-8EDB-76A8D2FA21A9}" sibTransId="{7462BAFB-8451-4101-B446-39ACCA035C43}"/>
    <dgm:cxn modelId="{0388C70F-D098-405D-9EB4-570068142F9A}" type="presOf" srcId="{E32FFA75-3D65-4C9B-BDC8-570690E287A7}" destId="{AFD5629E-54D7-4EF7-92A0-55E366FBDCDA}" srcOrd="0" destOrd="0" presId="urn:microsoft.com/office/officeart/2005/8/layout/orgChart1"/>
    <dgm:cxn modelId="{1A18CA90-A445-4F66-A853-A3529B7601C9}" type="presOf" srcId="{8C462974-73C0-4DD1-8630-D0204E1DAFC3}" destId="{293DAD2A-0E41-4717-BEDD-5EACB1DE1797}" srcOrd="0" destOrd="0" presId="urn:microsoft.com/office/officeart/2005/8/layout/orgChart1"/>
    <dgm:cxn modelId="{E7605D80-6109-45D9-82E0-50B3814ABA5A}" type="presOf" srcId="{F2E74881-4DD9-4084-8FA4-46E252566027}" destId="{DA0D19C6-C892-4309-9076-A32FE616BD9A}" srcOrd="0" destOrd="0" presId="urn:microsoft.com/office/officeart/2005/8/layout/orgChart1"/>
    <dgm:cxn modelId="{CBF6154A-FD48-45CF-896C-0CCC43601233}" type="presParOf" srcId="{A4567125-C4EE-420A-ABEE-ECA74EC3C887}" destId="{A5858255-2CE0-46DD-A274-E6DCAD8DC9E9}" srcOrd="0" destOrd="0" presId="urn:microsoft.com/office/officeart/2005/8/layout/orgChart1"/>
    <dgm:cxn modelId="{B514DA26-7715-4E92-8C31-3B5A92FE0A7D}" type="presParOf" srcId="{A5858255-2CE0-46DD-A274-E6DCAD8DC9E9}" destId="{31C35665-6E5F-4407-87E1-7C8B7E3EDA63}" srcOrd="0" destOrd="0" presId="urn:microsoft.com/office/officeart/2005/8/layout/orgChart1"/>
    <dgm:cxn modelId="{A007404D-5027-4BE6-AE6B-6D2E05A11BCF}" type="presParOf" srcId="{31C35665-6E5F-4407-87E1-7C8B7E3EDA63}" destId="{0E157331-8C1E-4975-B3C0-99936FEB7879}" srcOrd="0" destOrd="0" presId="urn:microsoft.com/office/officeart/2005/8/layout/orgChart1"/>
    <dgm:cxn modelId="{9451B542-FA50-494A-8008-60A337633CA4}" type="presParOf" srcId="{31C35665-6E5F-4407-87E1-7C8B7E3EDA63}" destId="{30891678-26AE-420A-B542-A7D76E8461A1}" srcOrd="1" destOrd="0" presId="urn:microsoft.com/office/officeart/2005/8/layout/orgChart1"/>
    <dgm:cxn modelId="{628A89AA-165D-4D53-8D9B-BFFF3DA1DE57}" type="presParOf" srcId="{A5858255-2CE0-46DD-A274-E6DCAD8DC9E9}" destId="{2BBEDCD7-A06D-43DC-92C9-D5286A1C682D}" srcOrd="1" destOrd="0" presId="urn:microsoft.com/office/officeart/2005/8/layout/orgChart1"/>
    <dgm:cxn modelId="{91E83654-9439-4F54-ABFF-D12AAC58F7B4}" type="presParOf" srcId="{2BBEDCD7-A06D-43DC-92C9-D5286A1C682D}" destId="{8F07AF2E-DCD0-473F-8C8C-97B70D79A89A}" srcOrd="0" destOrd="0" presId="urn:microsoft.com/office/officeart/2005/8/layout/orgChart1"/>
    <dgm:cxn modelId="{0C32CF83-8636-4E36-B6CC-CA2D8FDAE9D7}" type="presParOf" srcId="{2BBEDCD7-A06D-43DC-92C9-D5286A1C682D}" destId="{A82A3D79-DC04-40E8-868E-57546CA67D45}" srcOrd="1" destOrd="0" presId="urn:microsoft.com/office/officeart/2005/8/layout/orgChart1"/>
    <dgm:cxn modelId="{109D343B-B699-46EB-AED1-7DCBB7FC42C4}" type="presParOf" srcId="{A82A3D79-DC04-40E8-868E-57546CA67D45}" destId="{C1502915-140B-4FA0-B586-6C8012EA6371}" srcOrd="0" destOrd="0" presId="urn:microsoft.com/office/officeart/2005/8/layout/orgChart1"/>
    <dgm:cxn modelId="{12A45A42-02FC-4EEC-845E-5819FBB76F8B}" type="presParOf" srcId="{C1502915-140B-4FA0-B586-6C8012EA6371}" destId="{11530925-B32C-4E41-A70A-C90EDA08B299}" srcOrd="0" destOrd="0" presId="urn:microsoft.com/office/officeart/2005/8/layout/orgChart1"/>
    <dgm:cxn modelId="{20B38AEC-C1DC-41FA-8402-F7D36FAAC8FF}" type="presParOf" srcId="{C1502915-140B-4FA0-B586-6C8012EA6371}" destId="{E0BC4115-4053-4C6B-964C-F6DF225E24A2}" srcOrd="1" destOrd="0" presId="urn:microsoft.com/office/officeart/2005/8/layout/orgChart1"/>
    <dgm:cxn modelId="{00D07286-7B52-48A3-BAC6-C0510DBE8B37}" type="presParOf" srcId="{A82A3D79-DC04-40E8-868E-57546CA67D45}" destId="{F8DD4115-89E3-4617-A08D-E10F37650736}" srcOrd="1" destOrd="0" presId="urn:microsoft.com/office/officeart/2005/8/layout/orgChart1"/>
    <dgm:cxn modelId="{B95F0B28-0C75-4A49-931F-70CEB607EDFF}" type="presParOf" srcId="{F8DD4115-89E3-4617-A08D-E10F37650736}" destId="{DA0D19C6-C892-4309-9076-A32FE616BD9A}" srcOrd="0" destOrd="0" presId="urn:microsoft.com/office/officeart/2005/8/layout/orgChart1"/>
    <dgm:cxn modelId="{B3DC7ED3-41F1-4FB8-B03A-B80B7FC47F18}" type="presParOf" srcId="{F8DD4115-89E3-4617-A08D-E10F37650736}" destId="{24F12C7A-F802-4A24-AFE6-2BE6C9252D0C}" srcOrd="1" destOrd="0" presId="urn:microsoft.com/office/officeart/2005/8/layout/orgChart1"/>
    <dgm:cxn modelId="{167C7EEA-724E-47B7-8EB9-B2354B02D15C}" type="presParOf" srcId="{24F12C7A-F802-4A24-AFE6-2BE6C9252D0C}" destId="{CDA22AB2-2C26-41A8-8A9C-BC26A1CC3EAA}" srcOrd="0" destOrd="0" presId="urn:microsoft.com/office/officeart/2005/8/layout/orgChart1"/>
    <dgm:cxn modelId="{55DF06F3-3343-43ED-B493-F65487C610BB}" type="presParOf" srcId="{CDA22AB2-2C26-41A8-8A9C-BC26A1CC3EAA}" destId="{EBB3A5A5-7416-4673-A650-EFC16FDF977D}" srcOrd="0" destOrd="0" presId="urn:microsoft.com/office/officeart/2005/8/layout/orgChart1"/>
    <dgm:cxn modelId="{5770CDF2-2C47-481B-8BA6-359C5BDA1368}" type="presParOf" srcId="{CDA22AB2-2C26-41A8-8A9C-BC26A1CC3EAA}" destId="{46D4F4A6-83AD-4F82-B702-3C40BB4E383A}" srcOrd="1" destOrd="0" presId="urn:microsoft.com/office/officeart/2005/8/layout/orgChart1"/>
    <dgm:cxn modelId="{A3ACE43C-19F8-4EC8-81B1-DF7E15677648}" type="presParOf" srcId="{24F12C7A-F802-4A24-AFE6-2BE6C9252D0C}" destId="{12B0BCDF-FF9F-44AB-9942-D7926748619F}" srcOrd="1" destOrd="0" presId="urn:microsoft.com/office/officeart/2005/8/layout/orgChart1"/>
    <dgm:cxn modelId="{5BDB1D12-F232-4F56-81CC-0480330E5D8C}" type="presParOf" srcId="{24F12C7A-F802-4A24-AFE6-2BE6C9252D0C}" destId="{72E94283-1365-4813-AF27-D1EE5181BD1C}" srcOrd="2" destOrd="0" presId="urn:microsoft.com/office/officeart/2005/8/layout/orgChart1"/>
    <dgm:cxn modelId="{1474A43C-3881-4232-A674-58B13772DB33}" type="presParOf" srcId="{F8DD4115-89E3-4617-A08D-E10F37650736}" destId="{545B077B-FF47-4D78-971A-39AEE528281C}" srcOrd="2" destOrd="0" presId="urn:microsoft.com/office/officeart/2005/8/layout/orgChart1"/>
    <dgm:cxn modelId="{C3B87904-2AEA-45D2-A2BD-5A03EA27DF73}" type="presParOf" srcId="{F8DD4115-89E3-4617-A08D-E10F37650736}" destId="{C78EA1EE-9171-48D4-BDC2-43D5475B5BC4}" srcOrd="3" destOrd="0" presId="urn:microsoft.com/office/officeart/2005/8/layout/orgChart1"/>
    <dgm:cxn modelId="{5E173184-DFA4-4430-A3E6-EADE694A8C08}" type="presParOf" srcId="{C78EA1EE-9171-48D4-BDC2-43D5475B5BC4}" destId="{49A8A38C-1364-4787-A117-DFAD92F25D9E}" srcOrd="0" destOrd="0" presId="urn:microsoft.com/office/officeart/2005/8/layout/orgChart1"/>
    <dgm:cxn modelId="{0C58810B-AC09-4BFC-8CAD-64D56CCC1261}" type="presParOf" srcId="{49A8A38C-1364-4787-A117-DFAD92F25D9E}" destId="{1E94EF7D-5219-4C25-A204-48896402C0B2}" srcOrd="0" destOrd="0" presId="urn:microsoft.com/office/officeart/2005/8/layout/orgChart1"/>
    <dgm:cxn modelId="{1573ECB0-167D-473E-BF4A-06BF240F6292}" type="presParOf" srcId="{49A8A38C-1364-4787-A117-DFAD92F25D9E}" destId="{AC10BC93-1B2A-4E64-BD12-232BB4B54D3A}" srcOrd="1" destOrd="0" presId="urn:microsoft.com/office/officeart/2005/8/layout/orgChart1"/>
    <dgm:cxn modelId="{2D106DE6-2F94-4D78-98AF-9283D7ED276E}" type="presParOf" srcId="{C78EA1EE-9171-48D4-BDC2-43D5475B5BC4}" destId="{64B71B5C-99A6-4076-B066-9CAC74AF276C}" srcOrd="1" destOrd="0" presId="urn:microsoft.com/office/officeart/2005/8/layout/orgChart1"/>
    <dgm:cxn modelId="{3A1449DA-5838-416B-9E4B-A73042B131A4}" type="presParOf" srcId="{C78EA1EE-9171-48D4-BDC2-43D5475B5BC4}" destId="{DCA17961-D1FF-48CA-99FD-FE544BCF6D11}" srcOrd="2" destOrd="0" presId="urn:microsoft.com/office/officeart/2005/8/layout/orgChart1"/>
    <dgm:cxn modelId="{B23B23AE-79BE-45D0-8D84-9188F9D38CA3}" type="presParOf" srcId="{F8DD4115-89E3-4617-A08D-E10F37650736}" destId="{62F66BAA-3663-4D4D-ADA4-50B9F544FD00}" srcOrd="4" destOrd="0" presId="urn:microsoft.com/office/officeart/2005/8/layout/orgChart1"/>
    <dgm:cxn modelId="{6686363C-E324-469A-93B7-0F8363F1EFF4}" type="presParOf" srcId="{F8DD4115-89E3-4617-A08D-E10F37650736}" destId="{D54A1182-9640-4427-8E99-DC39D63C20CC}" srcOrd="5" destOrd="0" presId="urn:microsoft.com/office/officeart/2005/8/layout/orgChart1"/>
    <dgm:cxn modelId="{56C6BB37-4DEB-4DC7-97D7-C4A5651CB88D}" type="presParOf" srcId="{D54A1182-9640-4427-8E99-DC39D63C20CC}" destId="{9C004244-E1B5-448F-AF12-8C935CD9F811}" srcOrd="0" destOrd="0" presId="urn:microsoft.com/office/officeart/2005/8/layout/orgChart1"/>
    <dgm:cxn modelId="{8B7E77ED-E480-44B0-A95A-1B1260C3E9D9}" type="presParOf" srcId="{9C004244-E1B5-448F-AF12-8C935CD9F811}" destId="{070CC9E6-9EE9-4BC9-8A42-B6E7F0532FF7}" srcOrd="0" destOrd="0" presId="urn:microsoft.com/office/officeart/2005/8/layout/orgChart1"/>
    <dgm:cxn modelId="{38D94E7C-9123-4AB2-9327-0DCF50446533}" type="presParOf" srcId="{9C004244-E1B5-448F-AF12-8C935CD9F811}" destId="{104202B1-C3CF-48C8-A069-59413F35949C}" srcOrd="1" destOrd="0" presId="urn:microsoft.com/office/officeart/2005/8/layout/orgChart1"/>
    <dgm:cxn modelId="{D623519A-89DE-4351-AA92-9163B0656752}" type="presParOf" srcId="{D54A1182-9640-4427-8E99-DC39D63C20CC}" destId="{B7C513C0-F489-4E1F-B2D3-0327D4586161}" srcOrd="1" destOrd="0" presId="urn:microsoft.com/office/officeart/2005/8/layout/orgChart1"/>
    <dgm:cxn modelId="{61501770-CA8F-4A1A-83C6-CB7EA56E65D0}" type="presParOf" srcId="{D54A1182-9640-4427-8E99-DC39D63C20CC}" destId="{E0231052-879C-4DA3-BA01-F5B3D69C2EBE}" srcOrd="2" destOrd="0" presId="urn:microsoft.com/office/officeart/2005/8/layout/orgChart1"/>
    <dgm:cxn modelId="{B603CEFA-91AC-4795-A189-7A1AE23ACEC5}" type="presParOf" srcId="{F8DD4115-89E3-4617-A08D-E10F37650736}" destId="{0D0C6FF0-E78D-4434-9784-D353C1A18691}" srcOrd="6" destOrd="0" presId="urn:microsoft.com/office/officeart/2005/8/layout/orgChart1"/>
    <dgm:cxn modelId="{521A9958-67BB-4D71-8C36-F05697CF8F8F}" type="presParOf" srcId="{F8DD4115-89E3-4617-A08D-E10F37650736}" destId="{72FBA2C3-F613-4D87-969A-DCF4CBD069DB}" srcOrd="7" destOrd="0" presId="urn:microsoft.com/office/officeart/2005/8/layout/orgChart1"/>
    <dgm:cxn modelId="{2692B824-C661-4CF8-AE49-5A2758FE2272}" type="presParOf" srcId="{72FBA2C3-F613-4D87-969A-DCF4CBD069DB}" destId="{1CB45BD6-BADB-44D5-B63C-7A5F3A0F9EDB}" srcOrd="0" destOrd="0" presId="urn:microsoft.com/office/officeart/2005/8/layout/orgChart1"/>
    <dgm:cxn modelId="{67EDA6EA-FCAA-4487-921B-08E640364D96}" type="presParOf" srcId="{1CB45BD6-BADB-44D5-B63C-7A5F3A0F9EDB}" destId="{573A032B-9C5E-4B54-AC89-3B90DEB1384C}" srcOrd="0" destOrd="0" presId="urn:microsoft.com/office/officeart/2005/8/layout/orgChart1"/>
    <dgm:cxn modelId="{0544D915-07D6-40F1-A82F-A2D72980FA53}" type="presParOf" srcId="{1CB45BD6-BADB-44D5-B63C-7A5F3A0F9EDB}" destId="{6D02BAF3-75F7-4C6C-A6F6-1505B462D9DA}" srcOrd="1" destOrd="0" presId="urn:microsoft.com/office/officeart/2005/8/layout/orgChart1"/>
    <dgm:cxn modelId="{1B0BD351-5199-43E4-A9A2-8DA78AB4ABDA}" type="presParOf" srcId="{72FBA2C3-F613-4D87-969A-DCF4CBD069DB}" destId="{9B2857C5-C589-4AB5-9B55-CABCE5600CA9}" srcOrd="1" destOrd="0" presId="urn:microsoft.com/office/officeart/2005/8/layout/orgChart1"/>
    <dgm:cxn modelId="{5101B16D-78CE-4DBE-843F-210530FB19A9}" type="presParOf" srcId="{72FBA2C3-F613-4D87-969A-DCF4CBD069DB}" destId="{6999213B-237B-46FE-BE26-39B206E1450A}" srcOrd="2" destOrd="0" presId="urn:microsoft.com/office/officeart/2005/8/layout/orgChart1"/>
    <dgm:cxn modelId="{49885023-1E19-459F-A9EB-14FA5764B89C}" type="presParOf" srcId="{F8DD4115-89E3-4617-A08D-E10F37650736}" destId="{836F5A56-4278-4553-88C3-1FFD13781B5C}" srcOrd="8" destOrd="0" presId="urn:microsoft.com/office/officeart/2005/8/layout/orgChart1"/>
    <dgm:cxn modelId="{4BFE7E4D-ABCD-4E9B-8F85-E6A375F4153D}" type="presParOf" srcId="{F8DD4115-89E3-4617-A08D-E10F37650736}" destId="{EB538125-C39D-405A-81EB-3581781B2EA1}" srcOrd="9" destOrd="0" presId="urn:microsoft.com/office/officeart/2005/8/layout/orgChart1"/>
    <dgm:cxn modelId="{FE5C68BB-92BD-4EC0-A7CD-26205EB8E474}" type="presParOf" srcId="{EB538125-C39D-405A-81EB-3581781B2EA1}" destId="{EAE0924C-74E5-418B-A903-50DC348484C9}" srcOrd="0" destOrd="0" presId="urn:microsoft.com/office/officeart/2005/8/layout/orgChart1"/>
    <dgm:cxn modelId="{3FB5D51D-87FE-4275-A815-FE6AA548FC0E}" type="presParOf" srcId="{EAE0924C-74E5-418B-A903-50DC348484C9}" destId="{11A3E57A-060D-4E4A-897D-CA0EBB741D78}" srcOrd="0" destOrd="0" presId="urn:microsoft.com/office/officeart/2005/8/layout/orgChart1"/>
    <dgm:cxn modelId="{6BE8E7FE-667B-41CC-994A-68C6ADDAB372}" type="presParOf" srcId="{EAE0924C-74E5-418B-A903-50DC348484C9}" destId="{3151C72A-081E-4991-A510-C086A26E0077}" srcOrd="1" destOrd="0" presId="urn:microsoft.com/office/officeart/2005/8/layout/orgChart1"/>
    <dgm:cxn modelId="{7ABA4F78-8DB3-4BF1-B313-7554A0D833F6}" type="presParOf" srcId="{EB538125-C39D-405A-81EB-3581781B2EA1}" destId="{B555B900-997E-41A6-BA48-9A66BB918EC9}" srcOrd="1" destOrd="0" presId="urn:microsoft.com/office/officeart/2005/8/layout/orgChart1"/>
    <dgm:cxn modelId="{EBBB1B35-3E65-4545-90D9-C0058A630F0E}" type="presParOf" srcId="{EB538125-C39D-405A-81EB-3581781B2EA1}" destId="{C2745D66-94EF-47CF-A4E6-99401237B1E1}" srcOrd="2" destOrd="0" presId="urn:microsoft.com/office/officeart/2005/8/layout/orgChart1"/>
    <dgm:cxn modelId="{E14F502D-7C2E-4F94-8EE7-AAA068042FF9}" type="presParOf" srcId="{F8DD4115-89E3-4617-A08D-E10F37650736}" destId="{2837DB0C-5F7E-44CA-93CA-614134B80CDE}" srcOrd="10" destOrd="0" presId="urn:microsoft.com/office/officeart/2005/8/layout/orgChart1"/>
    <dgm:cxn modelId="{634341DA-120F-43C6-A9C7-365A58B1D67C}" type="presParOf" srcId="{F8DD4115-89E3-4617-A08D-E10F37650736}" destId="{F33EDDB2-38B7-4049-AB03-962FF7877CA0}" srcOrd="11" destOrd="0" presId="urn:microsoft.com/office/officeart/2005/8/layout/orgChart1"/>
    <dgm:cxn modelId="{40FBFC79-AB45-4B1B-BF68-FE2A26B379DB}" type="presParOf" srcId="{F33EDDB2-38B7-4049-AB03-962FF7877CA0}" destId="{520AFAFF-815E-4E5E-963A-1EB04246E131}" srcOrd="0" destOrd="0" presId="urn:microsoft.com/office/officeart/2005/8/layout/orgChart1"/>
    <dgm:cxn modelId="{672675FF-F69A-465B-BDAA-E0E8F778E902}" type="presParOf" srcId="{520AFAFF-815E-4E5E-963A-1EB04246E131}" destId="{AEA7FAA5-64EC-45FF-B71A-F2EF038A776B}" srcOrd="0" destOrd="0" presId="urn:microsoft.com/office/officeart/2005/8/layout/orgChart1"/>
    <dgm:cxn modelId="{D87B31D9-2FA7-4B6F-9C75-4B1E930C9269}" type="presParOf" srcId="{520AFAFF-815E-4E5E-963A-1EB04246E131}" destId="{2FDB6A8B-26A6-4EA2-8F92-CD47D5995D69}" srcOrd="1" destOrd="0" presId="urn:microsoft.com/office/officeart/2005/8/layout/orgChart1"/>
    <dgm:cxn modelId="{7CFD11E8-2EC1-45CA-ABFA-92AA335E5912}" type="presParOf" srcId="{F33EDDB2-38B7-4049-AB03-962FF7877CA0}" destId="{4643D5B0-E4F8-4FBC-89DA-D6F243FDC926}" srcOrd="1" destOrd="0" presId="urn:microsoft.com/office/officeart/2005/8/layout/orgChart1"/>
    <dgm:cxn modelId="{F347A9D2-D266-4BDD-9FBE-2993ED6058F7}" type="presParOf" srcId="{F33EDDB2-38B7-4049-AB03-962FF7877CA0}" destId="{A16DCE7F-2199-441E-8DAC-D8081DD3E1AF}" srcOrd="2" destOrd="0" presId="urn:microsoft.com/office/officeart/2005/8/layout/orgChart1"/>
    <dgm:cxn modelId="{89F0ECA4-6CA8-4752-9C76-EC77DF797602}" type="presParOf" srcId="{F8DD4115-89E3-4617-A08D-E10F37650736}" destId="{70080D9C-93B9-4F4E-8A4F-6C58C291BE57}" srcOrd="12" destOrd="0" presId="urn:microsoft.com/office/officeart/2005/8/layout/orgChart1"/>
    <dgm:cxn modelId="{BEFAB7A2-146C-4A19-A575-667A03B5DC40}" type="presParOf" srcId="{F8DD4115-89E3-4617-A08D-E10F37650736}" destId="{C8F9A225-1C04-4205-A115-39F1FA7B120A}" srcOrd="13" destOrd="0" presId="urn:microsoft.com/office/officeart/2005/8/layout/orgChart1"/>
    <dgm:cxn modelId="{744EBB7E-CE38-4858-BAD5-32C6ACE28920}" type="presParOf" srcId="{C8F9A225-1C04-4205-A115-39F1FA7B120A}" destId="{18F90940-1529-4364-AD26-AB74CD79D81E}" srcOrd="0" destOrd="0" presId="urn:microsoft.com/office/officeart/2005/8/layout/orgChart1"/>
    <dgm:cxn modelId="{9683AEBE-6A58-48BE-8332-42427473F09E}" type="presParOf" srcId="{18F90940-1529-4364-AD26-AB74CD79D81E}" destId="{717528D9-025E-4780-81FD-600F4DC68EBE}" srcOrd="0" destOrd="0" presId="urn:microsoft.com/office/officeart/2005/8/layout/orgChart1"/>
    <dgm:cxn modelId="{1AA0C0EE-4C03-444D-A36A-73C9E1B73EE8}" type="presParOf" srcId="{18F90940-1529-4364-AD26-AB74CD79D81E}" destId="{BFC22639-F77D-4F7A-8E75-98429CCAEC36}" srcOrd="1" destOrd="0" presId="urn:microsoft.com/office/officeart/2005/8/layout/orgChart1"/>
    <dgm:cxn modelId="{A71E01F8-9984-4DAD-B5AE-5AB3A966E2FB}" type="presParOf" srcId="{C8F9A225-1C04-4205-A115-39F1FA7B120A}" destId="{76C000F5-0449-4489-8BFB-B57CA6617922}" srcOrd="1" destOrd="0" presId="urn:microsoft.com/office/officeart/2005/8/layout/orgChart1"/>
    <dgm:cxn modelId="{0BAA4838-EB61-49F6-9039-5CB63A330548}" type="presParOf" srcId="{C8F9A225-1C04-4205-A115-39F1FA7B120A}" destId="{2B0B3E16-647E-451C-B3F0-A315A9D60E9B}" srcOrd="2" destOrd="0" presId="urn:microsoft.com/office/officeart/2005/8/layout/orgChart1"/>
    <dgm:cxn modelId="{106E267E-64C0-4E38-ABD4-6F4F2E2DD37C}" type="presParOf" srcId="{F8DD4115-89E3-4617-A08D-E10F37650736}" destId="{EBD50EC8-12B9-48AF-9D9B-AD6B36B87DF3}" srcOrd="14" destOrd="0" presId="urn:microsoft.com/office/officeart/2005/8/layout/orgChart1"/>
    <dgm:cxn modelId="{A00A5A4C-DCAA-4335-B94F-EEED135EDABC}" type="presParOf" srcId="{F8DD4115-89E3-4617-A08D-E10F37650736}" destId="{E4520094-96ED-4963-B982-0DBF8BD8D8C6}" srcOrd="15" destOrd="0" presId="urn:microsoft.com/office/officeart/2005/8/layout/orgChart1"/>
    <dgm:cxn modelId="{E7428510-5FCA-47F3-A38D-3C99D106CF14}" type="presParOf" srcId="{E4520094-96ED-4963-B982-0DBF8BD8D8C6}" destId="{1631DEDE-1765-4C7A-9079-BB381A8249B5}" srcOrd="0" destOrd="0" presId="urn:microsoft.com/office/officeart/2005/8/layout/orgChart1"/>
    <dgm:cxn modelId="{8B8069BF-93F8-4854-AAF1-96F8CA7D0C6E}" type="presParOf" srcId="{1631DEDE-1765-4C7A-9079-BB381A8249B5}" destId="{CDAADB8C-268D-4E04-9D5A-51DF4A316BDF}" srcOrd="0" destOrd="0" presId="urn:microsoft.com/office/officeart/2005/8/layout/orgChart1"/>
    <dgm:cxn modelId="{DCFCD3D6-6587-41B9-BE21-5076851DA17C}" type="presParOf" srcId="{1631DEDE-1765-4C7A-9079-BB381A8249B5}" destId="{F5A9801B-545B-41B9-991A-4B3D6DDBDC1A}" srcOrd="1" destOrd="0" presId="urn:microsoft.com/office/officeart/2005/8/layout/orgChart1"/>
    <dgm:cxn modelId="{65AD5E82-AA93-44A0-9245-CFBFCBCEA29A}" type="presParOf" srcId="{E4520094-96ED-4963-B982-0DBF8BD8D8C6}" destId="{E40F6DB1-204C-411B-AA0E-F0CD887F1726}" srcOrd="1" destOrd="0" presId="urn:microsoft.com/office/officeart/2005/8/layout/orgChart1"/>
    <dgm:cxn modelId="{8EF5E9A9-9233-408A-AD16-82F5AEB41A19}" type="presParOf" srcId="{E4520094-96ED-4963-B982-0DBF8BD8D8C6}" destId="{60A56B6C-E3B9-4ED1-95B6-04A3D0C67B2F}" srcOrd="2" destOrd="0" presId="urn:microsoft.com/office/officeart/2005/8/layout/orgChart1"/>
    <dgm:cxn modelId="{F2C7E2D9-8AC3-452A-AD80-CA24ECD9725F}" type="presParOf" srcId="{A82A3D79-DC04-40E8-868E-57546CA67D45}" destId="{926ED7D6-40D3-4975-A634-A2CA74F80213}" srcOrd="2" destOrd="0" presId="urn:microsoft.com/office/officeart/2005/8/layout/orgChart1"/>
    <dgm:cxn modelId="{CFA6BFA1-2399-4C3E-867F-18C9A361CC41}" type="presParOf" srcId="{2BBEDCD7-A06D-43DC-92C9-D5286A1C682D}" destId="{7D671920-4189-4ABB-8965-94620702D378}" srcOrd="2" destOrd="0" presId="urn:microsoft.com/office/officeart/2005/8/layout/orgChart1"/>
    <dgm:cxn modelId="{91ACD9B4-A6EF-492F-B4FD-A63BE4EA4729}" type="presParOf" srcId="{2BBEDCD7-A06D-43DC-92C9-D5286A1C682D}" destId="{CADB00FF-597B-480D-9201-E6692303EC7F}" srcOrd="3" destOrd="0" presId="urn:microsoft.com/office/officeart/2005/8/layout/orgChart1"/>
    <dgm:cxn modelId="{25B134D8-3F4A-4D54-8784-29D95023B582}" type="presParOf" srcId="{CADB00FF-597B-480D-9201-E6692303EC7F}" destId="{F4540330-5C93-44C4-900C-545C219EB99E}" srcOrd="0" destOrd="0" presId="urn:microsoft.com/office/officeart/2005/8/layout/orgChart1"/>
    <dgm:cxn modelId="{E6014DE2-D8E3-4E88-9F36-8993E15BEDBB}" type="presParOf" srcId="{F4540330-5C93-44C4-900C-545C219EB99E}" destId="{A134A8DE-6958-4E12-9AEE-539D0480820E}" srcOrd="0" destOrd="0" presId="urn:microsoft.com/office/officeart/2005/8/layout/orgChart1"/>
    <dgm:cxn modelId="{CD4BF89E-D82C-44B4-AC74-AEBB844A86E4}" type="presParOf" srcId="{F4540330-5C93-44C4-900C-545C219EB99E}" destId="{BD076D3E-F242-4494-B414-C6F62CA5E584}" srcOrd="1" destOrd="0" presId="urn:microsoft.com/office/officeart/2005/8/layout/orgChart1"/>
    <dgm:cxn modelId="{A9F5A27D-4BA2-49F6-BA74-D69FF16073AB}" type="presParOf" srcId="{CADB00FF-597B-480D-9201-E6692303EC7F}" destId="{AF591CFA-06A1-4AB8-87C4-2151EEC9BCFC}" srcOrd="1" destOrd="0" presId="urn:microsoft.com/office/officeart/2005/8/layout/orgChart1"/>
    <dgm:cxn modelId="{407810EB-5458-49DD-8BB8-EEEEAEA926E0}" type="presParOf" srcId="{CADB00FF-597B-480D-9201-E6692303EC7F}" destId="{F2590A0A-8A3E-4E96-97B1-31D4F5ADFA97}" srcOrd="2" destOrd="0" presId="urn:microsoft.com/office/officeart/2005/8/layout/orgChart1"/>
    <dgm:cxn modelId="{BAFD2390-240C-4148-A84A-FF4F7F328C25}" type="presParOf" srcId="{2BBEDCD7-A06D-43DC-92C9-D5286A1C682D}" destId="{A12FB87C-32E8-4432-A6D5-5BB003246975}" srcOrd="4" destOrd="0" presId="urn:microsoft.com/office/officeart/2005/8/layout/orgChart1"/>
    <dgm:cxn modelId="{B8DD9C28-0A50-4E7B-BDC1-CD7B8A3E1A3F}" type="presParOf" srcId="{2BBEDCD7-A06D-43DC-92C9-D5286A1C682D}" destId="{61D7A248-E1FD-4C95-8D9E-477DDC115929}" srcOrd="5" destOrd="0" presId="urn:microsoft.com/office/officeart/2005/8/layout/orgChart1"/>
    <dgm:cxn modelId="{56FDA2DB-33C6-4C14-B008-E1C8B94BAFE8}" type="presParOf" srcId="{61D7A248-E1FD-4C95-8D9E-477DDC115929}" destId="{21DB37EB-2BD8-4C1B-A4E4-D826431C54D3}" srcOrd="0" destOrd="0" presId="urn:microsoft.com/office/officeart/2005/8/layout/orgChart1"/>
    <dgm:cxn modelId="{9D01B1E0-48BD-4FE0-9A89-8F5DFE0D534A}" type="presParOf" srcId="{21DB37EB-2BD8-4C1B-A4E4-D826431C54D3}" destId="{7DD96403-F7A0-4231-90A3-6A450311321A}" srcOrd="0" destOrd="0" presId="urn:microsoft.com/office/officeart/2005/8/layout/orgChart1"/>
    <dgm:cxn modelId="{09A5C944-E90A-4F4A-A750-734AAAD0ED45}" type="presParOf" srcId="{21DB37EB-2BD8-4C1B-A4E4-D826431C54D3}" destId="{E9DEAF30-7387-459C-84C9-C7D6C87FE0C8}" srcOrd="1" destOrd="0" presId="urn:microsoft.com/office/officeart/2005/8/layout/orgChart1"/>
    <dgm:cxn modelId="{04B2629A-976F-4B1A-82CD-023307784C51}" type="presParOf" srcId="{61D7A248-E1FD-4C95-8D9E-477DDC115929}" destId="{6FFDB2E5-D1C9-4C3A-B8BA-57F42F3CEA8A}" srcOrd="1" destOrd="0" presId="urn:microsoft.com/office/officeart/2005/8/layout/orgChart1"/>
    <dgm:cxn modelId="{F4C5D794-098F-4B8F-8933-35FC1BCB3454}" type="presParOf" srcId="{61D7A248-E1FD-4C95-8D9E-477DDC115929}" destId="{A3B50B69-F10C-45D9-A05A-991B5B35E2F4}" srcOrd="2" destOrd="0" presId="urn:microsoft.com/office/officeart/2005/8/layout/orgChart1"/>
    <dgm:cxn modelId="{D0F6450B-06C9-428E-B420-8B4000669830}" type="presParOf" srcId="{2BBEDCD7-A06D-43DC-92C9-D5286A1C682D}" destId="{521FD14F-F191-478C-803B-2A0211EA813A}" srcOrd="6" destOrd="0" presId="urn:microsoft.com/office/officeart/2005/8/layout/orgChart1"/>
    <dgm:cxn modelId="{D04F87BB-B84B-465C-9A43-3A8868F43FF5}" type="presParOf" srcId="{2BBEDCD7-A06D-43DC-92C9-D5286A1C682D}" destId="{84DC62ED-A1DD-432A-A581-069168B88CAE}" srcOrd="7" destOrd="0" presId="urn:microsoft.com/office/officeart/2005/8/layout/orgChart1"/>
    <dgm:cxn modelId="{4D03EF62-1C44-4AD7-943E-685AFAC34883}" type="presParOf" srcId="{84DC62ED-A1DD-432A-A581-069168B88CAE}" destId="{7A75336E-06B0-40CD-A391-155D8457D18C}" srcOrd="0" destOrd="0" presId="urn:microsoft.com/office/officeart/2005/8/layout/orgChart1"/>
    <dgm:cxn modelId="{42097A21-A99A-49C3-B396-EA21EE76FE21}" type="presParOf" srcId="{7A75336E-06B0-40CD-A391-155D8457D18C}" destId="{1AC9BD85-6824-483C-A3CA-F230BE8FBD2B}" srcOrd="0" destOrd="0" presId="urn:microsoft.com/office/officeart/2005/8/layout/orgChart1"/>
    <dgm:cxn modelId="{075DB9E7-13DB-4DFD-A083-49AEA872F1D9}" type="presParOf" srcId="{7A75336E-06B0-40CD-A391-155D8457D18C}" destId="{5B0777AC-ABF0-41E0-A0DB-A126D582AD6E}" srcOrd="1" destOrd="0" presId="urn:microsoft.com/office/officeart/2005/8/layout/orgChart1"/>
    <dgm:cxn modelId="{0EFDEE92-8311-41D7-BFF7-F53C5B91FB79}" type="presParOf" srcId="{84DC62ED-A1DD-432A-A581-069168B88CAE}" destId="{2CD38426-B53B-419C-9A5F-34443066E6EB}" srcOrd="1" destOrd="0" presId="urn:microsoft.com/office/officeart/2005/8/layout/orgChart1"/>
    <dgm:cxn modelId="{67D2A6EE-B9A6-4B62-BD79-695995771831}" type="presParOf" srcId="{2CD38426-B53B-419C-9A5F-34443066E6EB}" destId="{D5415E45-77CB-4E15-929C-75A3A8BA968A}" srcOrd="0" destOrd="0" presId="urn:microsoft.com/office/officeart/2005/8/layout/orgChart1"/>
    <dgm:cxn modelId="{29278B55-3153-4638-9B35-FD7C77359609}" type="presParOf" srcId="{2CD38426-B53B-419C-9A5F-34443066E6EB}" destId="{3766CE6D-F393-4986-83BC-3170941F3CFD}" srcOrd="1" destOrd="0" presId="urn:microsoft.com/office/officeart/2005/8/layout/orgChart1"/>
    <dgm:cxn modelId="{1CFA5660-58CE-45E2-87AB-4680EF14BDD7}" type="presParOf" srcId="{3766CE6D-F393-4986-83BC-3170941F3CFD}" destId="{4088646A-7C99-48B2-90AE-BFFD4D68CB30}" srcOrd="0" destOrd="0" presId="urn:microsoft.com/office/officeart/2005/8/layout/orgChart1"/>
    <dgm:cxn modelId="{1BE92BC8-853A-45B7-95E6-01655D102BBB}" type="presParOf" srcId="{4088646A-7C99-48B2-90AE-BFFD4D68CB30}" destId="{F7C22896-FB4E-44ED-8C61-F35DEC351AAC}" srcOrd="0" destOrd="0" presId="urn:microsoft.com/office/officeart/2005/8/layout/orgChart1"/>
    <dgm:cxn modelId="{36373244-55D6-4E8A-948C-DCE7114E9504}" type="presParOf" srcId="{4088646A-7C99-48B2-90AE-BFFD4D68CB30}" destId="{5C560FC6-4F1E-457F-9D25-37B63DEB49E9}" srcOrd="1" destOrd="0" presId="urn:microsoft.com/office/officeart/2005/8/layout/orgChart1"/>
    <dgm:cxn modelId="{7DB22D80-727F-4B73-A93B-61957EE0CDF3}" type="presParOf" srcId="{3766CE6D-F393-4986-83BC-3170941F3CFD}" destId="{2E08EB92-6F1F-4437-8442-B088C9B2C231}" srcOrd="1" destOrd="0" presId="urn:microsoft.com/office/officeart/2005/8/layout/orgChart1"/>
    <dgm:cxn modelId="{13688606-6F1E-416B-96D5-2ABDBF4072A7}" type="presParOf" srcId="{3766CE6D-F393-4986-83BC-3170941F3CFD}" destId="{2DFAFFE8-7700-4103-BC44-E85AB6956004}" srcOrd="2" destOrd="0" presId="urn:microsoft.com/office/officeart/2005/8/layout/orgChart1"/>
    <dgm:cxn modelId="{3C03968B-F821-4A8A-9C8B-872284C07FE6}" type="presParOf" srcId="{2CD38426-B53B-419C-9A5F-34443066E6EB}" destId="{2A1256E1-D10B-4CC5-BD23-92B13CC9EFCF}" srcOrd="2" destOrd="0" presId="urn:microsoft.com/office/officeart/2005/8/layout/orgChart1"/>
    <dgm:cxn modelId="{4A8BFCC7-451A-4153-A9A6-DE8FB5C325A3}" type="presParOf" srcId="{2CD38426-B53B-419C-9A5F-34443066E6EB}" destId="{EDE6850D-5655-4F08-B688-748EE6A0D1F0}" srcOrd="3" destOrd="0" presId="urn:microsoft.com/office/officeart/2005/8/layout/orgChart1"/>
    <dgm:cxn modelId="{6EC784E6-4F2A-47D1-B6CE-F18C29927688}" type="presParOf" srcId="{EDE6850D-5655-4F08-B688-748EE6A0D1F0}" destId="{0A8FCC08-B32D-4B19-A05A-E59FD07321CD}" srcOrd="0" destOrd="0" presId="urn:microsoft.com/office/officeart/2005/8/layout/orgChart1"/>
    <dgm:cxn modelId="{8A837D2A-013F-424A-8258-10B77120B425}" type="presParOf" srcId="{0A8FCC08-B32D-4B19-A05A-E59FD07321CD}" destId="{AFD5629E-54D7-4EF7-92A0-55E366FBDCDA}" srcOrd="0" destOrd="0" presId="urn:microsoft.com/office/officeart/2005/8/layout/orgChart1"/>
    <dgm:cxn modelId="{B684D2D5-377A-46FC-B72D-4147D5CC6A6E}" type="presParOf" srcId="{0A8FCC08-B32D-4B19-A05A-E59FD07321CD}" destId="{F5AAD965-778B-45C9-8C7F-44E472AE4F8D}" srcOrd="1" destOrd="0" presId="urn:microsoft.com/office/officeart/2005/8/layout/orgChart1"/>
    <dgm:cxn modelId="{AC015EA7-E344-40F8-9EA9-2C2124583589}" type="presParOf" srcId="{EDE6850D-5655-4F08-B688-748EE6A0D1F0}" destId="{45A823A3-F30B-4AD1-AED1-856C6D84D5E2}" srcOrd="1" destOrd="0" presId="urn:microsoft.com/office/officeart/2005/8/layout/orgChart1"/>
    <dgm:cxn modelId="{F6D8099A-79A4-44E7-9A8E-6D07F0210999}" type="presParOf" srcId="{EDE6850D-5655-4F08-B688-748EE6A0D1F0}" destId="{316C5D29-3079-4102-B623-2AFA07FFC417}" srcOrd="2" destOrd="0" presId="urn:microsoft.com/office/officeart/2005/8/layout/orgChart1"/>
    <dgm:cxn modelId="{D01B69F3-3585-4433-A848-A1D841020150}" type="presParOf" srcId="{2CD38426-B53B-419C-9A5F-34443066E6EB}" destId="{A0183632-0227-488E-BFC5-49F15E3FAAD9}" srcOrd="4" destOrd="0" presId="urn:microsoft.com/office/officeart/2005/8/layout/orgChart1"/>
    <dgm:cxn modelId="{9331C1BC-5512-4035-AC08-331415E62223}" type="presParOf" srcId="{2CD38426-B53B-419C-9A5F-34443066E6EB}" destId="{8AC66E9A-E0A9-4989-9729-CBF56E2DAA4A}" srcOrd="5" destOrd="0" presId="urn:microsoft.com/office/officeart/2005/8/layout/orgChart1"/>
    <dgm:cxn modelId="{6D2377ED-E39E-4CEF-9F66-D8F7FF83321A}" type="presParOf" srcId="{8AC66E9A-E0A9-4989-9729-CBF56E2DAA4A}" destId="{C4E23595-2887-42E3-BA28-E04BE2D07442}" srcOrd="0" destOrd="0" presId="urn:microsoft.com/office/officeart/2005/8/layout/orgChart1"/>
    <dgm:cxn modelId="{1A3EB4B1-B1D3-4AD7-9946-1C8B22BF8732}" type="presParOf" srcId="{C4E23595-2887-42E3-BA28-E04BE2D07442}" destId="{A236D3DC-2881-4091-83C8-4332DBE99623}" srcOrd="0" destOrd="0" presId="urn:microsoft.com/office/officeart/2005/8/layout/orgChart1"/>
    <dgm:cxn modelId="{2030FAF8-971A-4939-B59C-140B95B1C091}" type="presParOf" srcId="{C4E23595-2887-42E3-BA28-E04BE2D07442}" destId="{A0686B49-CD3A-4820-B5D3-407512523008}" srcOrd="1" destOrd="0" presId="urn:microsoft.com/office/officeart/2005/8/layout/orgChart1"/>
    <dgm:cxn modelId="{C238F7A5-C95F-428C-A656-4994FB26F38B}" type="presParOf" srcId="{8AC66E9A-E0A9-4989-9729-CBF56E2DAA4A}" destId="{4002F076-E497-4679-998C-D2A8EA24E5E2}" srcOrd="1" destOrd="0" presId="urn:microsoft.com/office/officeart/2005/8/layout/orgChart1"/>
    <dgm:cxn modelId="{3957559F-EA2D-4B31-B0B4-77DAE7EF17EC}" type="presParOf" srcId="{8AC66E9A-E0A9-4989-9729-CBF56E2DAA4A}" destId="{DC98CFBC-BBE2-4C17-9EBB-10BADFE5EF40}" srcOrd="2" destOrd="0" presId="urn:microsoft.com/office/officeart/2005/8/layout/orgChart1"/>
    <dgm:cxn modelId="{19AF1B8C-09B8-45A5-90BF-CF5C3F9F43AC}" type="presParOf" srcId="{2CD38426-B53B-419C-9A5F-34443066E6EB}" destId="{30866F18-1204-4366-BB67-0DA658269694}" srcOrd="6" destOrd="0" presId="urn:microsoft.com/office/officeart/2005/8/layout/orgChart1"/>
    <dgm:cxn modelId="{2FACB88C-5D30-43E1-ACB1-D3C29702D21B}" type="presParOf" srcId="{2CD38426-B53B-419C-9A5F-34443066E6EB}" destId="{DDA7CB2C-EC3C-4F6E-92F6-71EC3108B58F}" srcOrd="7" destOrd="0" presId="urn:microsoft.com/office/officeart/2005/8/layout/orgChart1"/>
    <dgm:cxn modelId="{E6209C8A-0FE8-4175-84EC-54783414BABA}" type="presParOf" srcId="{DDA7CB2C-EC3C-4F6E-92F6-71EC3108B58F}" destId="{FAFFB560-16CA-408C-B176-1AA88A24C99E}" srcOrd="0" destOrd="0" presId="urn:microsoft.com/office/officeart/2005/8/layout/orgChart1"/>
    <dgm:cxn modelId="{4835F7FE-EDFC-41E8-BD23-4858AB8AE008}" type="presParOf" srcId="{FAFFB560-16CA-408C-B176-1AA88A24C99E}" destId="{6AEDD237-EF54-40C2-B2C6-F88E30BC1158}" srcOrd="0" destOrd="0" presId="urn:microsoft.com/office/officeart/2005/8/layout/orgChart1"/>
    <dgm:cxn modelId="{7A1A5F3E-5779-4218-BDE1-2BE2A9E60449}" type="presParOf" srcId="{FAFFB560-16CA-408C-B176-1AA88A24C99E}" destId="{63EC6AB9-2814-4981-862F-73F6AF59E0DB}" srcOrd="1" destOrd="0" presId="urn:microsoft.com/office/officeart/2005/8/layout/orgChart1"/>
    <dgm:cxn modelId="{6F08FB39-2D1D-4553-BC5D-7A1521E02D05}" type="presParOf" srcId="{DDA7CB2C-EC3C-4F6E-92F6-71EC3108B58F}" destId="{8FA41104-0F33-47FA-88E0-CFB61A5BC443}" srcOrd="1" destOrd="0" presId="urn:microsoft.com/office/officeart/2005/8/layout/orgChart1"/>
    <dgm:cxn modelId="{2A056EF9-E65E-4F76-A82F-338851FAC1E4}" type="presParOf" srcId="{DDA7CB2C-EC3C-4F6E-92F6-71EC3108B58F}" destId="{DE9BAE81-E63B-411B-B7C1-0DA04D9A9A5A}" srcOrd="2" destOrd="0" presId="urn:microsoft.com/office/officeart/2005/8/layout/orgChart1"/>
    <dgm:cxn modelId="{EB8A02BE-EF23-4A9E-BCCA-93393884FD5A}" type="presParOf" srcId="{2CD38426-B53B-419C-9A5F-34443066E6EB}" destId="{69CC719F-75E1-444E-BD96-A775E14E9AE9}" srcOrd="8" destOrd="0" presId="urn:microsoft.com/office/officeart/2005/8/layout/orgChart1"/>
    <dgm:cxn modelId="{1C91A6E4-7671-42DF-8542-1261DC71A413}" type="presParOf" srcId="{2CD38426-B53B-419C-9A5F-34443066E6EB}" destId="{3D1E2553-F44F-4628-B680-D1B5D5E82598}" srcOrd="9" destOrd="0" presId="urn:microsoft.com/office/officeart/2005/8/layout/orgChart1"/>
    <dgm:cxn modelId="{9849B894-345D-471C-80B3-B8566328E981}" type="presParOf" srcId="{3D1E2553-F44F-4628-B680-D1B5D5E82598}" destId="{40C11CE0-1AD2-4790-A3D0-3E1F156BB89A}" srcOrd="0" destOrd="0" presId="urn:microsoft.com/office/officeart/2005/8/layout/orgChart1"/>
    <dgm:cxn modelId="{FC0C2F4E-4114-4EFC-86B6-300C3F43F1D1}" type="presParOf" srcId="{40C11CE0-1AD2-4790-A3D0-3E1F156BB89A}" destId="{C0EE5D46-9D20-4D12-AEA1-AD128534ED29}" srcOrd="0" destOrd="0" presId="urn:microsoft.com/office/officeart/2005/8/layout/orgChart1"/>
    <dgm:cxn modelId="{D47B8769-3B4A-45D0-9EBC-2781EDB09060}" type="presParOf" srcId="{40C11CE0-1AD2-4790-A3D0-3E1F156BB89A}" destId="{472149CC-95CA-4AEE-8659-D1A24F321C21}" srcOrd="1" destOrd="0" presId="urn:microsoft.com/office/officeart/2005/8/layout/orgChart1"/>
    <dgm:cxn modelId="{68DD9027-F745-4905-AA10-29BCF862F0CD}" type="presParOf" srcId="{3D1E2553-F44F-4628-B680-D1B5D5E82598}" destId="{B5B1EDA1-1086-458B-A383-EA34228280F6}" srcOrd="1" destOrd="0" presId="urn:microsoft.com/office/officeart/2005/8/layout/orgChart1"/>
    <dgm:cxn modelId="{544D8AED-430C-40A0-80B4-8DBF09E9A844}" type="presParOf" srcId="{3D1E2553-F44F-4628-B680-D1B5D5E82598}" destId="{178AF305-EB85-4D8B-8436-0710A5A3713D}" srcOrd="2" destOrd="0" presId="urn:microsoft.com/office/officeart/2005/8/layout/orgChart1"/>
    <dgm:cxn modelId="{B8C99213-C567-4BA4-B4CE-0B4EA2AAC185}" type="presParOf" srcId="{2CD38426-B53B-419C-9A5F-34443066E6EB}" destId="{98A3671F-3D77-4356-9BA9-E42CDD701644}" srcOrd="10" destOrd="0" presId="urn:microsoft.com/office/officeart/2005/8/layout/orgChart1"/>
    <dgm:cxn modelId="{1DF4C76F-ACC7-40EE-87DD-5194037E6676}" type="presParOf" srcId="{2CD38426-B53B-419C-9A5F-34443066E6EB}" destId="{2399DB75-4C1B-49A4-8F74-E3319865644C}" srcOrd="11" destOrd="0" presId="urn:microsoft.com/office/officeart/2005/8/layout/orgChart1"/>
    <dgm:cxn modelId="{FED6425D-823D-46E1-92B6-B1A60220A1E9}" type="presParOf" srcId="{2399DB75-4C1B-49A4-8F74-E3319865644C}" destId="{AF55EA05-5C0D-4B47-B3DF-FC5E195309EE}" srcOrd="0" destOrd="0" presId="urn:microsoft.com/office/officeart/2005/8/layout/orgChart1"/>
    <dgm:cxn modelId="{5A37BC98-A2D6-4EB0-ACA4-6FEBBA282F2A}" type="presParOf" srcId="{AF55EA05-5C0D-4B47-B3DF-FC5E195309EE}" destId="{1B66BE8B-2B9A-4384-8107-A6411D8947C1}" srcOrd="0" destOrd="0" presId="urn:microsoft.com/office/officeart/2005/8/layout/orgChart1"/>
    <dgm:cxn modelId="{FFB351D4-25E3-4A0D-91B2-22C191D5CD6A}" type="presParOf" srcId="{AF55EA05-5C0D-4B47-B3DF-FC5E195309EE}" destId="{8BC1401E-12B3-47A3-88C7-B96FA12F9C45}" srcOrd="1" destOrd="0" presId="urn:microsoft.com/office/officeart/2005/8/layout/orgChart1"/>
    <dgm:cxn modelId="{F3B36632-CA89-4A77-8C46-357443515799}" type="presParOf" srcId="{2399DB75-4C1B-49A4-8F74-E3319865644C}" destId="{262DB522-544D-4039-B55A-84DFFA8293EA}" srcOrd="1" destOrd="0" presId="urn:microsoft.com/office/officeart/2005/8/layout/orgChart1"/>
    <dgm:cxn modelId="{0532F581-F311-40ED-9138-E553DDCCA29B}" type="presParOf" srcId="{2399DB75-4C1B-49A4-8F74-E3319865644C}" destId="{40246F11-8594-43BB-B7FA-215CD69454FA}" srcOrd="2" destOrd="0" presId="urn:microsoft.com/office/officeart/2005/8/layout/orgChart1"/>
    <dgm:cxn modelId="{B375A644-DA03-4354-AD72-97192A715E0C}" type="presParOf" srcId="{2CD38426-B53B-419C-9A5F-34443066E6EB}" destId="{2AD0067C-33B2-4FB2-9112-642413DD4A1F}" srcOrd="12" destOrd="0" presId="urn:microsoft.com/office/officeart/2005/8/layout/orgChart1"/>
    <dgm:cxn modelId="{07A27E6D-D3FD-4A34-9FF8-E0BD97398E2A}" type="presParOf" srcId="{2CD38426-B53B-419C-9A5F-34443066E6EB}" destId="{D99EC28E-ED51-43EB-AE76-8B41514DE9B9}" srcOrd="13" destOrd="0" presId="urn:microsoft.com/office/officeart/2005/8/layout/orgChart1"/>
    <dgm:cxn modelId="{B95B695F-16E4-4B05-9FBA-32D1BAEF94E0}" type="presParOf" srcId="{D99EC28E-ED51-43EB-AE76-8B41514DE9B9}" destId="{ECEC5A4B-7545-4F59-A5D9-DFC9FB81C002}" srcOrd="0" destOrd="0" presId="urn:microsoft.com/office/officeart/2005/8/layout/orgChart1"/>
    <dgm:cxn modelId="{4E0A0997-D25F-4244-98B3-A0A5EF68603C}" type="presParOf" srcId="{ECEC5A4B-7545-4F59-A5D9-DFC9FB81C002}" destId="{A4E853DB-EB84-457B-86F6-EE53506A6F4A}" srcOrd="0" destOrd="0" presId="urn:microsoft.com/office/officeart/2005/8/layout/orgChart1"/>
    <dgm:cxn modelId="{B23A78FA-DD75-4CE8-B0EF-6A6C4CECA00B}" type="presParOf" srcId="{ECEC5A4B-7545-4F59-A5D9-DFC9FB81C002}" destId="{C371C762-370E-47C2-93D4-E92893AB5D5B}" srcOrd="1" destOrd="0" presId="urn:microsoft.com/office/officeart/2005/8/layout/orgChart1"/>
    <dgm:cxn modelId="{C5266E06-B478-4785-93B9-A1C1D68BB26D}" type="presParOf" srcId="{D99EC28E-ED51-43EB-AE76-8B41514DE9B9}" destId="{E1FFB185-282A-4B42-8004-533A2F6955BE}" srcOrd="1" destOrd="0" presId="urn:microsoft.com/office/officeart/2005/8/layout/orgChart1"/>
    <dgm:cxn modelId="{745E45F1-A877-4D27-9C69-C4AFCC2D5410}" type="presParOf" srcId="{D99EC28E-ED51-43EB-AE76-8B41514DE9B9}" destId="{951EE925-8F22-4DE3-BB0E-EDDD3FD3AE16}" srcOrd="2" destOrd="0" presId="urn:microsoft.com/office/officeart/2005/8/layout/orgChart1"/>
    <dgm:cxn modelId="{1D3C0EE9-6C4B-4418-8E4B-F36878C1C044}" type="presParOf" srcId="{2CD38426-B53B-419C-9A5F-34443066E6EB}" destId="{E59E8494-5E07-4E4D-834E-31DB6CA2E024}" srcOrd="14" destOrd="0" presId="urn:microsoft.com/office/officeart/2005/8/layout/orgChart1"/>
    <dgm:cxn modelId="{6398CBB7-90A4-44C4-B4BB-0E72BABD244D}" type="presParOf" srcId="{2CD38426-B53B-419C-9A5F-34443066E6EB}" destId="{FC1FB703-D42B-41FA-9FAC-63601A805017}" srcOrd="15" destOrd="0" presId="urn:microsoft.com/office/officeart/2005/8/layout/orgChart1"/>
    <dgm:cxn modelId="{C100B4CD-DF41-452D-8336-ED3BA7F0BC7A}" type="presParOf" srcId="{FC1FB703-D42B-41FA-9FAC-63601A805017}" destId="{E4A5CF84-41F4-4458-9BCA-AECA5B5A3425}" srcOrd="0" destOrd="0" presId="urn:microsoft.com/office/officeart/2005/8/layout/orgChart1"/>
    <dgm:cxn modelId="{97DCD20F-D8A0-4438-9CC8-51B33F13D78D}" type="presParOf" srcId="{E4A5CF84-41F4-4458-9BCA-AECA5B5A3425}" destId="{1F02D71D-4EE3-4606-B848-0BFF0EF57510}" srcOrd="0" destOrd="0" presId="urn:microsoft.com/office/officeart/2005/8/layout/orgChart1"/>
    <dgm:cxn modelId="{AF1E9D39-7F61-463F-8E81-21C6E6415D68}" type="presParOf" srcId="{E4A5CF84-41F4-4458-9BCA-AECA5B5A3425}" destId="{1CE62A58-D6B1-4361-8FD8-F29EDA49518C}" srcOrd="1" destOrd="0" presId="urn:microsoft.com/office/officeart/2005/8/layout/orgChart1"/>
    <dgm:cxn modelId="{0205D91D-B225-4187-BA01-864E15FCF14D}" type="presParOf" srcId="{FC1FB703-D42B-41FA-9FAC-63601A805017}" destId="{C971CB55-53BD-49EF-869D-576498D6D8BF}" srcOrd="1" destOrd="0" presId="urn:microsoft.com/office/officeart/2005/8/layout/orgChart1"/>
    <dgm:cxn modelId="{5E5C39CA-0043-4663-A9B6-CEC6562E6BF3}" type="presParOf" srcId="{FC1FB703-D42B-41FA-9FAC-63601A805017}" destId="{B56535A0-F151-43EB-8832-F433B19C7186}" srcOrd="2" destOrd="0" presId="urn:microsoft.com/office/officeart/2005/8/layout/orgChart1"/>
    <dgm:cxn modelId="{4D7F522C-0966-4CEC-B531-FB50D8E4BC78}" type="presParOf" srcId="{84DC62ED-A1DD-432A-A581-069168B88CAE}" destId="{0F70F687-7CD8-416A-A35B-F00BFD61BF6C}" srcOrd="2" destOrd="0" presId="urn:microsoft.com/office/officeart/2005/8/layout/orgChart1"/>
    <dgm:cxn modelId="{20F2F7F8-0706-4A93-8363-368F0A8BA9A5}" type="presParOf" srcId="{2BBEDCD7-A06D-43DC-92C9-D5286A1C682D}" destId="{8AC5F31E-F91C-4568-9AF8-24C59B25E691}" srcOrd="8" destOrd="0" presId="urn:microsoft.com/office/officeart/2005/8/layout/orgChart1"/>
    <dgm:cxn modelId="{926394F0-7589-4322-9F89-20E25D5BD72B}" type="presParOf" srcId="{2BBEDCD7-A06D-43DC-92C9-D5286A1C682D}" destId="{EDD8CFEB-FB5E-4535-A82C-C727F2D8E630}" srcOrd="9" destOrd="0" presId="urn:microsoft.com/office/officeart/2005/8/layout/orgChart1"/>
    <dgm:cxn modelId="{8F7F2810-4A15-4EE3-ACF4-3419FF6934D9}" type="presParOf" srcId="{EDD8CFEB-FB5E-4535-A82C-C727F2D8E630}" destId="{116FB04B-39D2-4D7A-A3A1-E9A9B50F9687}" srcOrd="0" destOrd="0" presId="urn:microsoft.com/office/officeart/2005/8/layout/orgChart1"/>
    <dgm:cxn modelId="{83A7A4F8-61E3-47A7-A57C-F5BC19C5FAD1}" type="presParOf" srcId="{116FB04B-39D2-4D7A-A3A1-E9A9B50F9687}" destId="{293DAD2A-0E41-4717-BEDD-5EACB1DE1797}" srcOrd="0" destOrd="0" presId="urn:microsoft.com/office/officeart/2005/8/layout/orgChart1"/>
    <dgm:cxn modelId="{C04504CF-770B-4B64-9C43-E5A19421DC13}" type="presParOf" srcId="{116FB04B-39D2-4D7A-A3A1-E9A9B50F9687}" destId="{C15E37F5-C60A-4C2A-8DF0-F0A814D85E30}" srcOrd="1" destOrd="0" presId="urn:microsoft.com/office/officeart/2005/8/layout/orgChart1"/>
    <dgm:cxn modelId="{EC780E1F-5598-4371-B79C-D8D4ABF224CC}" type="presParOf" srcId="{EDD8CFEB-FB5E-4535-A82C-C727F2D8E630}" destId="{292FDB24-1CFE-4831-847A-BC3B069F51D1}" srcOrd="1" destOrd="0" presId="urn:microsoft.com/office/officeart/2005/8/layout/orgChart1"/>
    <dgm:cxn modelId="{E95E6593-CEBB-420E-8BED-605DDB3A912A}" type="presParOf" srcId="{EDD8CFEB-FB5E-4535-A82C-C727F2D8E630}" destId="{3B262C4D-01CD-4083-A6BC-E4BEADB90F13}" srcOrd="2" destOrd="0" presId="urn:microsoft.com/office/officeart/2005/8/layout/orgChart1"/>
    <dgm:cxn modelId="{648561C4-0105-46DC-961A-2ED3A22082C3}" type="presParOf" srcId="{A5858255-2CE0-46DD-A274-E6DCAD8DC9E9}" destId="{6CE3B89B-A0EE-47F8-9E2B-4CEF127CDCCB}"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2BB2F0-E542-4A29-B896-F8349AA75C7C}" type="datetimeFigureOut">
              <a:rPr lang="en-US" smtClean="0"/>
              <a:t>11/1/2017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549197-5713-421D-9D29-B096D0E20BCB}" type="slidenum">
              <a:rPr lang="en-US" smtClean="0"/>
              <a:t>‹#›</a:t>
            </a:fld>
            <a:endParaRPr lang="en-US"/>
          </a:p>
        </p:txBody>
      </p:sp>
    </p:spTree>
    <p:extLst>
      <p:ext uri="{BB962C8B-B14F-4D97-AF65-F5344CB8AC3E}">
        <p14:creationId xmlns:p14="http://schemas.microsoft.com/office/powerpoint/2010/main" val="542949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B549197-5713-421D-9D29-B096D0E20BCB}" type="slidenum">
              <a:rPr lang="en-US" smtClean="0"/>
              <a:t>18</a:t>
            </a:fld>
            <a:endParaRPr lang="en-US"/>
          </a:p>
        </p:txBody>
      </p:sp>
    </p:spTree>
    <p:extLst>
      <p:ext uri="{BB962C8B-B14F-4D97-AF65-F5344CB8AC3E}">
        <p14:creationId xmlns:p14="http://schemas.microsoft.com/office/powerpoint/2010/main" val="3348358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58371" name="Not Yer Tutucusu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58372" name="Slayt Numarası Yer Tutucus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4916F6F-B0A1-4B2C-9814-D83A97DE51FC}" type="slidenum">
              <a:rPr lang="tr-TR"/>
              <a:pPr fontAlgn="base">
                <a:spcBef>
                  <a:spcPct val="0"/>
                </a:spcBef>
                <a:spcAft>
                  <a:spcPct val="0"/>
                </a:spcAft>
              </a:pPr>
              <a:t>32</a:t>
            </a:fld>
            <a:endParaRPr lang="tr-TR"/>
          </a:p>
        </p:txBody>
      </p:sp>
    </p:spTree>
    <p:extLst>
      <p:ext uri="{BB962C8B-B14F-4D97-AF65-F5344CB8AC3E}">
        <p14:creationId xmlns:p14="http://schemas.microsoft.com/office/powerpoint/2010/main" val="3939802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49155" name="Not Yer Tutucusu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49156" name="Slayt Numarası Yer Tutucus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94369A4-D164-43AC-9482-CCDA93B5ED21}" type="slidenum">
              <a:rPr lang="tr-TR"/>
              <a:pPr fontAlgn="base">
                <a:spcBef>
                  <a:spcPct val="0"/>
                </a:spcBef>
                <a:spcAft>
                  <a:spcPct val="0"/>
                </a:spcAft>
              </a:pPr>
              <a:t>33</a:t>
            </a:fld>
            <a:endParaRPr lang="tr-TR"/>
          </a:p>
        </p:txBody>
      </p:sp>
    </p:spTree>
    <p:extLst>
      <p:ext uri="{BB962C8B-B14F-4D97-AF65-F5344CB8AC3E}">
        <p14:creationId xmlns:p14="http://schemas.microsoft.com/office/powerpoint/2010/main" val="1190928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49155" name="Not Yer Tutucusu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49156" name="Slayt Numarası Yer Tutucus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94369A4-D164-43AC-9482-CCDA93B5ED21}" type="slidenum">
              <a:rPr lang="tr-TR"/>
              <a:pPr fontAlgn="base">
                <a:spcBef>
                  <a:spcPct val="0"/>
                </a:spcBef>
                <a:spcAft>
                  <a:spcPct val="0"/>
                </a:spcAft>
              </a:pPr>
              <a:t>36</a:t>
            </a:fld>
            <a:endParaRPr lang="tr-TR"/>
          </a:p>
        </p:txBody>
      </p:sp>
    </p:spTree>
    <p:extLst>
      <p:ext uri="{BB962C8B-B14F-4D97-AF65-F5344CB8AC3E}">
        <p14:creationId xmlns:p14="http://schemas.microsoft.com/office/powerpoint/2010/main" val="9503520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1670" y="4497935"/>
            <a:ext cx="7940660" cy="1527050"/>
          </a:xfrm>
          <a:effectLst/>
        </p:spPr>
        <p:txBody>
          <a:bodyPr>
            <a:normAutofit/>
          </a:bodyPr>
          <a:lstStyle>
            <a:lvl1pPr algn="l">
              <a:defRPr sz="3600">
                <a:solidFill>
                  <a:schemeClr val="bg1"/>
                </a:solidFill>
                <a:effectLst>
                  <a:outerShdw blurRad="50800" dist="38100" dir="2700000" algn="tl" rotWithShape="0">
                    <a:prstClr val="black">
                      <a:alpha val="60000"/>
                    </a:prstClr>
                  </a:outerShdw>
                </a:effectLst>
              </a:defRPr>
            </a:lvl1pPr>
          </a:lstStyle>
          <a:p>
            <a:r>
              <a:rPr lang="en-US" dirty="0" smtClean="0"/>
              <a:t>Click to edit </a:t>
            </a:r>
            <a:br>
              <a:rPr lang="en-US" dirty="0" smtClean="0"/>
            </a:br>
            <a:r>
              <a:rPr lang="en-US" dirty="0" smtClean="0"/>
              <a:t>Master title style</a:t>
            </a:r>
            <a:endParaRPr lang="en-US" dirty="0"/>
          </a:p>
        </p:txBody>
      </p:sp>
      <p:sp>
        <p:nvSpPr>
          <p:cNvPr id="3" name="Subtitle 2"/>
          <p:cNvSpPr>
            <a:spLocks noGrp="1"/>
          </p:cNvSpPr>
          <p:nvPr>
            <p:ph type="subTitle" idx="1"/>
          </p:nvPr>
        </p:nvSpPr>
        <p:spPr>
          <a:xfrm>
            <a:off x="601670" y="2970885"/>
            <a:ext cx="7940660" cy="1068935"/>
          </a:xfrm>
        </p:spPr>
        <p:txBody>
          <a:bodyPr>
            <a:normAutofit/>
          </a:bodyPr>
          <a:lstStyle>
            <a:lvl1pPr marL="0" indent="0" algn="l">
              <a:buNone/>
              <a:defRPr sz="28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a:t>
            </a:r>
          </a:p>
          <a:p>
            <a:r>
              <a:rPr lang="en-US" dirty="0" smtClean="0"/>
              <a:t>Master subtitle style</a:t>
            </a:r>
            <a:endParaRPr lang="en-US" dirty="0"/>
          </a:p>
        </p:txBody>
      </p:sp>
      <p:sp>
        <p:nvSpPr>
          <p:cNvPr id="4" name="Date Placeholder 3"/>
          <p:cNvSpPr>
            <a:spLocks noGrp="1"/>
          </p:cNvSpPr>
          <p:nvPr>
            <p:ph type="dt" sz="half" idx="10"/>
          </p:nvPr>
        </p:nvSpPr>
        <p:spPr/>
        <p:txBody>
          <a:bodyPr/>
          <a:lstStyle/>
          <a:p>
            <a:fld id="{DB032C01-536F-4F88-8CA2-70A442748A5B}" type="datetime1">
              <a:rPr lang="tr-TR" smtClean="0"/>
              <a:t>01.11.2017</a:t>
            </a:fld>
            <a:endParaRPr lang="en-US"/>
          </a:p>
        </p:txBody>
      </p:sp>
      <p:sp>
        <p:nvSpPr>
          <p:cNvPr id="5" name="Footer Placeholder 4"/>
          <p:cNvSpPr>
            <a:spLocks noGrp="1"/>
          </p:cNvSpPr>
          <p:nvPr>
            <p:ph type="ftr" sz="quarter" idx="11"/>
          </p:nvPr>
        </p:nvSpPr>
        <p:spPr/>
        <p:txBody>
          <a:bodyPr/>
          <a:lstStyle/>
          <a:p>
            <a:r>
              <a:rPr lang="en-US" smtClean="0"/>
              <a:t>ÖHÜ Eğitim Fakültesi</a:t>
            </a:r>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val="32538751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936FB3-47DD-4332-86B3-4B5201331165}" type="datetime1">
              <a:rPr lang="tr-TR" smtClean="0"/>
              <a:t>01.11.2017</a:t>
            </a:fld>
            <a:endParaRPr lang="en-US"/>
          </a:p>
        </p:txBody>
      </p:sp>
      <p:sp>
        <p:nvSpPr>
          <p:cNvPr id="6" name="Footer Placeholder 5"/>
          <p:cNvSpPr>
            <a:spLocks noGrp="1"/>
          </p:cNvSpPr>
          <p:nvPr>
            <p:ph type="ftr" sz="quarter" idx="11"/>
          </p:nvPr>
        </p:nvSpPr>
        <p:spPr/>
        <p:txBody>
          <a:bodyPr/>
          <a:lstStyle/>
          <a:p>
            <a:r>
              <a:rPr lang="en-US" smtClean="0"/>
              <a:t>ÖHÜ Eğitim Fakültesi</a:t>
            </a:r>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BFACAF-BEF7-4C8F-A3CD-84E33FCC34DF}" type="datetime1">
              <a:rPr lang="tr-TR" smtClean="0"/>
              <a:t>01.11.2017</a:t>
            </a:fld>
            <a:endParaRPr lang="en-US"/>
          </a:p>
        </p:txBody>
      </p:sp>
      <p:sp>
        <p:nvSpPr>
          <p:cNvPr id="5" name="Footer Placeholder 4"/>
          <p:cNvSpPr>
            <a:spLocks noGrp="1"/>
          </p:cNvSpPr>
          <p:nvPr>
            <p:ph type="ftr" sz="quarter" idx="11"/>
          </p:nvPr>
        </p:nvSpPr>
        <p:spPr/>
        <p:txBody>
          <a:bodyPr/>
          <a:lstStyle/>
          <a:p>
            <a:r>
              <a:rPr lang="en-US" smtClean="0"/>
              <a:t>ÖHÜ Eğitim Fakültesi</a:t>
            </a:r>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89DD73-584E-4DD4-A2BF-5B046C8CA874}" type="datetime1">
              <a:rPr lang="tr-TR" smtClean="0"/>
              <a:t>01.11.2017</a:t>
            </a:fld>
            <a:endParaRPr lang="en-US"/>
          </a:p>
        </p:txBody>
      </p:sp>
      <p:sp>
        <p:nvSpPr>
          <p:cNvPr id="5" name="Footer Placeholder 4"/>
          <p:cNvSpPr>
            <a:spLocks noGrp="1"/>
          </p:cNvSpPr>
          <p:nvPr>
            <p:ph type="ftr" sz="quarter" idx="11"/>
          </p:nvPr>
        </p:nvSpPr>
        <p:spPr/>
        <p:txBody>
          <a:bodyPr/>
          <a:lstStyle/>
          <a:p>
            <a:r>
              <a:rPr lang="en-US" smtClean="0"/>
              <a:t>ÖHÜ Eğitim Fakültesi</a:t>
            </a:r>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8936099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1670" y="374899"/>
            <a:ext cx="7940659" cy="763525"/>
          </a:xfrm>
        </p:spPr>
        <p:txBody>
          <a:bodyPr>
            <a:normAutofit/>
          </a:bodyPr>
          <a:lstStyle>
            <a:lvl1pPr algn="l">
              <a:defRPr sz="3600">
                <a:solidFill>
                  <a:schemeClr val="bg1"/>
                </a:solidFill>
                <a:effectLst>
                  <a:outerShdw blurRad="50800" dist="38100" dir="2700000" algn="tl" rotWithShape="0">
                    <a:prstClr val="black">
                      <a:alpha val="60000"/>
                    </a:prst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601670" y="1443835"/>
            <a:ext cx="7940661" cy="4275739"/>
          </a:xfrm>
        </p:spPr>
        <p:txBody>
          <a:bodyPr/>
          <a:lstStyle>
            <a:lvl1pPr algn="l">
              <a:defRPr sz="2800">
                <a:solidFill>
                  <a:schemeClr val="tx1">
                    <a:lumMod val="50000"/>
                    <a:lumOff val="50000"/>
                  </a:schemeClr>
                </a:solidFill>
              </a:defRPr>
            </a:lvl1pPr>
            <a:lvl2pPr algn="l">
              <a:defRPr>
                <a:solidFill>
                  <a:schemeClr val="tx1">
                    <a:lumMod val="50000"/>
                    <a:lumOff val="50000"/>
                  </a:schemeClr>
                </a:solidFill>
              </a:defRPr>
            </a:lvl2pPr>
            <a:lvl3pPr algn="l">
              <a:defRPr>
                <a:solidFill>
                  <a:schemeClr val="tx1">
                    <a:lumMod val="50000"/>
                    <a:lumOff val="50000"/>
                  </a:schemeClr>
                </a:solidFill>
              </a:defRPr>
            </a:lvl3pPr>
            <a:lvl4pPr algn="l">
              <a:defRPr>
                <a:solidFill>
                  <a:schemeClr val="tx1">
                    <a:lumMod val="50000"/>
                    <a:lumOff val="50000"/>
                  </a:schemeClr>
                </a:solidFill>
              </a:defRPr>
            </a:lvl4pPr>
            <a:lvl5pPr algn="l">
              <a:defRPr>
                <a:solidFill>
                  <a:schemeClr val="tx1">
                    <a:lumMod val="50000"/>
                    <a:lumOff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3EF23C03-DCC6-4B25-AD5E-21B77E414554}" type="datetime1">
              <a:rPr lang="tr-TR" smtClean="0"/>
              <a:t>01.11.2017</a:t>
            </a:fld>
            <a:endParaRPr lang="en-US"/>
          </a:p>
        </p:txBody>
      </p:sp>
      <p:sp>
        <p:nvSpPr>
          <p:cNvPr id="5" name="Footer Placeholder 4"/>
          <p:cNvSpPr>
            <a:spLocks noGrp="1"/>
          </p:cNvSpPr>
          <p:nvPr>
            <p:ph type="ftr" sz="quarter" idx="11"/>
          </p:nvPr>
        </p:nvSpPr>
        <p:spPr/>
        <p:txBody>
          <a:bodyPr/>
          <a:lstStyle/>
          <a:p>
            <a:r>
              <a:rPr lang="en-US" smtClean="0"/>
              <a:t>ÖHÜ Eğitim Fakültesi</a:t>
            </a:r>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28720" y="374900"/>
            <a:ext cx="6260907" cy="763525"/>
          </a:xfrm>
        </p:spPr>
        <p:txBody>
          <a:bodyPr>
            <a:normAutofit/>
          </a:bodyPr>
          <a:lstStyle>
            <a:lvl1pPr algn="l">
              <a:defRPr sz="3600">
                <a:solidFill>
                  <a:schemeClr val="bg1"/>
                </a:solidFill>
                <a:effectLst>
                  <a:outerShdw blurRad="50800" dist="38100" dir="2700000" algn="tl" rotWithShape="0">
                    <a:prstClr val="black">
                      <a:alpha val="60000"/>
                    </a:prst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2128721" y="1451855"/>
            <a:ext cx="6260907" cy="4573129"/>
          </a:xfrm>
        </p:spPr>
        <p:txBody>
          <a:bodyPr/>
          <a:lstStyle>
            <a:lvl1pPr>
              <a:defRPr sz="2800">
                <a:solidFill>
                  <a:schemeClr val="tx1">
                    <a:lumMod val="50000"/>
                    <a:lumOff val="50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8A6A0461-553C-44BD-988B-D8B85F8F529D}" type="datetime1">
              <a:rPr lang="tr-TR" smtClean="0"/>
              <a:t>01.11.2017</a:t>
            </a:fld>
            <a:endParaRPr lang="en-US"/>
          </a:p>
        </p:txBody>
      </p:sp>
      <p:sp>
        <p:nvSpPr>
          <p:cNvPr id="5" name="Footer Placeholder 4"/>
          <p:cNvSpPr>
            <a:spLocks noGrp="1"/>
          </p:cNvSpPr>
          <p:nvPr>
            <p:ph type="ftr" sz="quarter" idx="11"/>
          </p:nvPr>
        </p:nvSpPr>
        <p:spPr/>
        <p:txBody>
          <a:bodyPr/>
          <a:lstStyle/>
          <a:p>
            <a:r>
              <a:rPr lang="en-US" smtClean="0"/>
              <a:t>ÖHÜ Eğitim Fakültesi</a:t>
            </a:r>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AE4C98-E260-4F75-ACD9-45920492604C}" type="datetime1">
              <a:rPr lang="tr-TR" smtClean="0"/>
              <a:t>01.11.2017</a:t>
            </a:fld>
            <a:endParaRPr lang="en-US"/>
          </a:p>
        </p:txBody>
      </p:sp>
      <p:sp>
        <p:nvSpPr>
          <p:cNvPr id="5" name="Footer Placeholder 4"/>
          <p:cNvSpPr>
            <a:spLocks noGrp="1"/>
          </p:cNvSpPr>
          <p:nvPr>
            <p:ph type="ftr" sz="quarter" idx="11"/>
          </p:nvPr>
        </p:nvSpPr>
        <p:spPr/>
        <p:txBody>
          <a:bodyPr/>
          <a:lstStyle/>
          <a:p>
            <a:r>
              <a:rPr lang="en-US" smtClean="0"/>
              <a:t>ÖHÜ Eğitim Fakültesi</a:t>
            </a:r>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33014"/>
            <a:ext cx="8229600" cy="584623"/>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F19642-47DE-47E7-BD75-274D74F3A992}" type="datetime1">
              <a:rPr lang="tr-TR" smtClean="0"/>
              <a:t>01.11.2017</a:t>
            </a:fld>
            <a:endParaRPr lang="en-US"/>
          </a:p>
        </p:txBody>
      </p:sp>
      <p:sp>
        <p:nvSpPr>
          <p:cNvPr id="6" name="Footer Placeholder 5"/>
          <p:cNvSpPr>
            <a:spLocks noGrp="1"/>
          </p:cNvSpPr>
          <p:nvPr>
            <p:ph type="ftr" sz="quarter" idx="11"/>
          </p:nvPr>
        </p:nvSpPr>
        <p:spPr/>
        <p:txBody>
          <a:bodyPr/>
          <a:lstStyle/>
          <a:p>
            <a:r>
              <a:rPr lang="en-US" smtClean="0"/>
              <a:t>ÖHÜ Eğitim Fakültesi</a:t>
            </a:r>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5" y="374900"/>
            <a:ext cx="8229600" cy="684885"/>
          </a:xfrm>
        </p:spPr>
        <p:txBody>
          <a:bodyPr>
            <a:normAutofit/>
          </a:bodyPr>
          <a:lstStyle>
            <a:lvl1pPr algn="l">
              <a:defRPr sz="3600">
                <a:solidFill>
                  <a:schemeClr val="bg1"/>
                </a:solidFill>
                <a:effectLst>
                  <a:outerShdw blurRad="50800" dist="38100" dir="2700000" algn="tl" rotWithShape="0">
                    <a:prstClr val="black">
                      <a:alpha val="60000"/>
                    </a:prstClr>
                  </a:outerShdw>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48966" y="1582885"/>
            <a:ext cx="4123034" cy="571629"/>
          </a:xfrm>
        </p:spPr>
        <p:txBody>
          <a:bodyPr anchor="b"/>
          <a:lstStyle>
            <a:lvl1pPr marL="0" indent="0" algn="l">
              <a:buNone/>
              <a:defRPr sz="24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48965" y="2307221"/>
            <a:ext cx="4123035" cy="3035058"/>
          </a:xfrm>
        </p:spPr>
        <p:txBody>
          <a:bodyPr/>
          <a:lstStyle>
            <a:lvl1pPr algn="l">
              <a:defRPr sz="2400">
                <a:solidFill>
                  <a:schemeClr val="tx1">
                    <a:lumMod val="50000"/>
                    <a:lumOff val="50000"/>
                  </a:schemeClr>
                </a:solidFill>
              </a:defRPr>
            </a:lvl1pPr>
            <a:lvl2pPr algn="l">
              <a:defRPr sz="2000">
                <a:solidFill>
                  <a:schemeClr val="tx1">
                    <a:lumMod val="50000"/>
                    <a:lumOff val="50000"/>
                  </a:schemeClr>
                </a:solidFill>
              </a:defRPr>
            </a:lvl2pPr>
            <a:lvl3pPr algn="l">
              <a:defRPr sz="1800">
                <a:solidFill>
                  <a:schemeClr val="tx1">
                    <a:lumMod val="50000"/>
                    <a:lumOff val="50000"/>
                  </a:schemeClr>
                </a:solidFill>
              </a:defRPr>
            </a:lvl3pPr>
            <a:lvl4pPr algn="l">
              <a:defRPr sz="1600">
                <a:solidFill>
                  <a:schemeClr val="tx1">
                    <a:lumMod val="50000"/>
                    <a:lumOff val="50000"/>
                  </a:schemeClr>
                </a:solidFill>
              </a:defRPr>
            </a:lvl4pPr>
            <a:lvl5pPr algn="l">
              <a:defRPr sz="1600">
                <a:solidFill>
                  <a:schemeClr val="tx1">
                    <a:lumMod val="50000"/>
                    <a:lumOff val="50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572001" y="1582886"/>
            <a:ext cx="4106566" cy="571630"/>
          </a:xfrm>
        </p:spPr>
        <p:txBody>
          <a:bodyPr anchor="b"/>
          <a:lstStyle>
            <a:lvl1pPr marL="0" indent="0" algn="l">
              <a:buNone/>
              <a:defRPr sz="24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572000" y="2307222"/>
            <a:ext cx="4106566" cy="3035058"/>
          </a:xfrm>
        </p:spPr>
        <p:txBody>
          <a:bodyPr/>
          <a:lstStyle>
            <a:lvl1pPr algn="l">
              <a:defRPr sz="2400">
                <a:solidFill>
                  <a:schemeClr val="tx1">
                    <a:lumMod val="50000"/>
                    <a:lumOff val="50000"/>
                  </a:schemeClr>
                </a:solidFill>
              </a:defRPr>
            </a:lvl1pPr>
            <a:lvl2pPr algn="l">
              <a:defRPr sz="2000">
                <a:solidFill>
                  <a:schemeClr val="tx1">
                    <a:lumMod val="50000"/>
                    <a:lumOff val="50000"/>
                  </a:schemeClr>
                </a:solidFill>
              </a:defRPr>
            </a:lvl2pPr>
            <a:lvl3pPr algn="l">
              <a:defRPr sz="1800">
                <a:solidFill>
                  <a:schemeClr val="tx1">
                    <a:lumMod val="50000"/>
                    <a:lumOff val="50000"/>
                  </a:schemeClr>
                </a:solidFill>
              </a:defRPr>
            </a:lvl3pPr>
            <a:lvl4pPr algn="l">
              <a:defRPr sz="1600">
                <a:solidFill>
                  <a:schemeClr val="tx1">
                    <a:lumMod val="50000"/>
                    <a:lumOff val="50000"/>
                  </a:schemeClr>
                </a:solidFill>
              </a:defRPr>
            </a:lvl4pPr>
            <a:lvl5pPr algn="l">
              <a:defRPr sz="1600">
                <a:solidFill>
                  <a:schemeClr val="tx1">
                    <a:lumMod val="50000"/>
                    <a:lumOff val="50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B43B517F-EF01-4382-9DEB-93965BF6B26D}" type="datetime1">
              <a:rPr lang="tr-TR" smtClean="0"/>
              <a:t>01.11.2017</a:t>
            </a:fld>
            <a:endParaRPr lang="en-US"/>
          </a:p>
        </p:txBody>
      </p:sp>
      <p:sp>
        <p:nvSpPr>
          <p:cNvPr id="8" name="Footer Placeholder 7"/>
          <p:cNvSpPr>
            <a:spLocks noGrp="1"/>
          </p:cNvSpPr>
          <p:nvPr>
            <p:ph type="ftr" sz="quarter" idx="11"/>
          </p:nvPr>
        </p:nvSpPr>
        <p:spPr/>
        <p:txBody>
          <a:bodyPr/>
          <a:lstStyle/>
          <a:p>
            <a:r>
              <a:rPr lang="en-US" smtClean="0"/>
              <a:t>ÖHÜ Eğitim Fakültesi</a:t>
            </a:r>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49D2762-0D9C-46C5-91D6-0D81DE0BD222}" type="datetime1">
              <a:rPr lang="tr-TR" smtClean="0"/>
              <a:t>01.11.2017</a:t>
            </a:fld>
            <a:endParaRPr lang="en-US"/>
          </a:p>
        </p:txBody>
      </p:sp>
      <p:sp>
        <p:nvSpPr>
          <p:cNvPr id="4" name="Footer Placeholder 3"/>
          <p:cNvSpPr>
            <a:spLocks noGrp="1"/>
          </p:cNvSpPr>
          <p:nvPr>
            <p:ph type="ftr" sz="quarter" idx="11"/>
          </p:nvPr>
        </p:nvSpPr>
        <p:spPr/>
        <p:txBody>
          <a:bodyPr/>
          <a:lstStyle/>
          <a:p>
            <a:r>
              <a:rPr lang="en-US" smtClean="0"/>
              <a:t>ÖHÜ Eğitim Fakültesi</a:t>
            </a:r>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6A36FF-9889-43EE-8D59-C386540B2835}" type="datetime1">
              <a:rPr lang="tr-TR" smtClean="0"/>
              <a:t>01.11.2017</a:t>
            </a:fld>
            <a:endParaRPr lang="en-US"/>
          </a:p>
        </p:txBody>
      </p:sp>
      <p:sp>
        <p:nvSpPr>
          <p:cNvPr id="3" name="Footer Placeholder 2"/>
          <p:cNvSpPr>
            <a:spLocks noGrp="1"/>
          </p:cNvSpPr>
          <p:nvPr>
            <p:ph type="ftr" sz="quarter" idx="11"/>
          </p:nvPr>
        </p:nvSpPr>
        <p:spPr/>
        <p:txBody>
          <a:bodyPr/>
          <a:lstStyle/>
          <a:p>
            <a:r>
              <a:rPr lang="en-US" smtClean="0"/>
              <a:t>ÖHÜ Eğitim Fakültesi</a:t>
            </a:r>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70E0AA-70AE-4430-9D59-92146739FE12}" type="datetime1">
              <a:rPr lang="tr-TR" smtClean="0"/>
              <a:t>01.11.2017</a:t>
            </a:fld>
            <a:endParaRPr lang="en-US"/>
          </a:p>
        </p:txBody>
      </p:sp>
      <p:sp>
        <p:nvSpPr>
          <p:cNvPr id="6" name="Footer Placeholder 5"/>
          <p:cNvSpPr>
            <a:spLocks noGrp="1"/>
          </p:cNvSpPr>
          <p:nvPr>
            <p:ph type="ftr" sz="quarter" idx="11"/>
          </p:nvPr>
        </p:nvSpPr>
        <p:spPr/>
        <p:txBody>
          <a:bodyPr/>
          <a:lstStyle/>
          <a:p>
            <a:r>
              <a:rPr lang="en-US" smtClean="0"/>
              <a:t>ÖHÜ Eğitim Fakültesi</a:t>
            </a:r>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5FC862-2D6B-43ED-AA42-317A6629E7FB}" type="datetime1">
              <a:rPr lang="tr-TR" smtClean="0"/>
              <a:t>01.11.2017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ÖHÜ Eğitim Fakültesi</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1670" y="4497935"/>
            <a:ext cx="8240196" cy="1374345"/>
          </a:xfrm>
        </p:spPr>
        <p:txBody>
          <a:bodyPr>
            <a:noAutofit/>
          </a:bodyPr>
          <a:lstStyle/>
          <a:p>
            <a:r>
              <a:rPr lang="tr-TR" sz="4800" dirty="0" smtClean="0"/>
              <a:t>Fakülte Tanıtımı</a:t>
            </a:r>
            <a:endParaRPr lang="en-US" dirty="0"/>
          </a:p>
        </p:txBody>
      </p:sp>
      <p:sp>
        <p:nvSpPr>
          <p:cNvPr id="3" name="Subtitle 2"/>
          <p:cNvSpPr>
            <a:spLocks noGrp="1"/>
          </p:cNvSpPr>
          <p:nvPr>
            <p:ph type="subTitle" idx="1"/>
          </p:nvPr>
        </p:nvSpPr>
        <p:spPr>
          <a:xfrm>
            <a:off x="0" y="3276295"/>
            <a:ext cx="4691790" cy="1221640"/>
          </a:xfrm>
        </p:spPr>
        <p:txBody>
          <a:bodyPr>
            <a:noAutofit/>
          </a:bodyPr>
          <a:lstStyle/>
          <a:p>
            <a:pPr algn="ctr"/>
            <a:r>
              <a:rPr lang="tr-TR" sz="2400" dirty="0" smtClean="0">
                <a:latin typeface="Tekton Pro" panose="020F0603020208020904" pitchFamily="34" charset="-94"/>
              </a:rPr>
              <a:t>Ömer </a:t>
            </a:r>
            <a:r>
              <a:rPr lang="tr-TR" sz="2400" dirty="0" err="1" smtClean="0">
                <a:latin typeface="Tekton Pro" panose="020F0603020208020904" pitchFamily="34" charset="-94"/>
              </a:rPr>
              <a:t>Halisdemir</a:t>
            </a:r>
            <a:r>
              <a:rPr lang="tr-TR" sz="2400" dirty="0" smtClean="0">
                <a:latin typeface="Tekton Pro" panose="020F0603020208020904" pitchFamily="34" charset="-94"/>
              </a:rPr>
              <a:t> Üniversitesi</a:t>
            </a:r>
            <a:endParaRPr lang="tr-TR" sz="2400" dirty="0">
              <a:latin typeface="Tekton Pro" panose="020F0603020208020904" pitchFamily="34" charset="-94"/>
            </a:endParaRPr>
          </a:p>
          <a:p>
            <a:pPr algn="ctr"/>
            <a:r>
              <a:rPr lang="tr-TR" sz="2400" dirty="0" smtClean="0">
                <a:latin typeface="Tekton Pro" panose="020F0603020208020904" pitchFamily="34" charset="-94"/>
              </a:rPr>
              <a:t>Eğitim Fakültesi</a:t>
            </a:r>
            <a:endParaRPr lang="en-US" sz="2400" dirty="0" smtClean="0">
              <a:latin typeface="Tekton Pro" panose="020F0603020208020904" pitchFamily="34" charset="-94"/>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670" y="680310"/>
            <a:ext cx="3728334" cy="175069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Resim 4"/>
          <p:cNvPicPr>
            <a:picLocks noChangeAspect="1"/>
          </p:cNvPicPr>
          <p:nvPr/>
        </p:nvPicPr>
        <p:blipFill rotWithShape="1">
          <a:blip r:embed="rId3" cstate="print">
            <a:extLst>
              <a:ext uri="{28A0092B-C50C-407E-A947-70E740481C1C}">
                <a14:useLocalDpi xmlns:a14="http://schemas.microsoft.com/office/drawing/2010/main" val="0"/>
              </a:ext>
            </a:extLst>
          </a:blip>
          <a:srcRect l="7692" t="12147" r="9920" b="12147"/>
          <a:stretch/>
        </p:blipFill>
        <p:spPr>
          <a:xfrm>
            <a:off x="7626100" y="1012936"/>
            <a:ext cx="1181218" cy="1085444"/>
          </a:xfrm>
          <a:prstGeom prst="rect">
            <a:avLst/>
          </a:prstGeom>
        </p:spPr>
      </p:pic>
      <p:sp>
        <p:nvSpPr>
          <p:cNvPr id="6" name="Metin kutusu 5"/>
          <p:cNvSpPr txBox="1"/>
          <p:nvPr/>
        </p:nvSpPr>
        <p:spPr>
          <a:xfrm>
            <a:off x="4721768" y="680310"/>
            <a:ext cx="2595985" cy="523220"/>
          </a:xfrm>
          <a:prstGeom prst="rect">
            <a:avLst/>
          </a:prstGeom>
          <a:noFill/>
        </p:spPr>
        <p:txBody>
          <a:bodyPr wrap="square" rtlCol="0">
            <a:spAutoFit/>
          </a:bodyPr>
          <a:lstStyle/>
          <a:p>
            <a:r>
              <a:rPr lang="tr-TR" sz="28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Hoş Geldiniz…</a:t>
            </a:r>
            <a:endParaRPr lang="tr-TR" sz="28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7" name="Dikdörtgen 6"/>
          <p:cNvSpPr/>
          <p:nvPr/>
        </p:nvSpPr>
        <p:spPr>
          <a:xfrm>
            <a:off x="6280278" y="5261460"/>
            <a:ext cx="2720167" cy="707886"/>
          </a:xfrm>
          <a:prstGeom prst="rect">
            <a:avLst/>
          </a:prstGeom>
        </p:spPr>
        <p:txBody>
          <a:bodyPr wrap="square">
            <a:spAutoFit/>
          </a:bodyPr>
          <a:lstStyle/>
          <a:p>
            <a:pPr algn="ctr">
              <a:spcBef>
                <a:spcPct val="20000"/>
              </a:spcBef>
            </a:pPr>
            <a:r>
              <a:rPr lang="tr-TR" sz="2000" dirty="0">
                <a:solidFill>
                  <a:schemeClr val="tx1">
                    <a:lumMod val="50000"/>
                    <a:lumOff val="50000"/>
                  </a:schemeClr>
                </a:solidFill>
                <a:latin typeface="Tekton Pro" panose="020F0603020208020904" pitchFamily="34" charset="-94"/>
              </a:rPr>
              <a:t>Prof. Dr. </a:t>
            </a:r>
            <a:r>
              <a:rPr lang="tr-TR" sz="2000" dirty="0" smtClean="0">
                <a:solidFill>
                  <a:schemeClr val="tx1">
                    <a:lumMod val="50000"/>
                    <a:lumOff val="50000"/>
                  </a:schemeClr>
                </a:solidFill>
                <a:latin typeface="Tekton Pro" panose="020F0603020208020904" pitchFamily="34" charset="-94"/>
              </a:rPr>
              <a:t>Bekir ÇINAR</a:t>
            </a:r>
            <a:r>
              <a:rPr lang="tr-TR" sz="2000" dirty="0">
                <a:solidFill>
                  <a:schemeClr val="tx1">
                    <a:lumMod val="50000"/>
                    <a:lumOff val="50000"/>
                  </a:schemeClr>
                </a:solidFill>
                <a:latin typeface="Tekton Pro" panose="020F0603020208020904" pitchFamily="34" charset="-94"/>
              </a:rPr>
              <a:t/>
            </a:r>
            <a:br>
              <a:rPr lang="tr-TR" sz="2000" dirty="0">
                <a:solidFill>
                  <a:schemeClr val="tx1">
                    <a:lumMod val="50000"/>
                    <a:lumOff val="50000"/>
                  </a:schemeClr>
                </a:solidFill>
                <a:latin typeface="Tekton Pro" panose="020F0603020208020904" pitchFamily="34" charset="-94"/>
              </a:rPr>
            </a:br>
            <a:r>
              <a:rPr lang="tr-TR" sz="2000" dirty="0">
                <a:solidFill>
                  <a:schemeClr val="tx1">
                    <a:lumMod val="50000"/>
                    <a:lumOff val="50000"/>
                  </a:schemeClr>
                </a:solidFill>
                <a:latin typeface="Tekton Pro" panose="020F0603020208020904" pitchFamily="34" charset="-94"/>
              </a:rPr>
              <a:t>    Dekan V.</a:t>
            </a:r>
          </a:p>
        </p:txBody>
      </p:sp>
    </p:spTree>
    <p:extLst>
      <p:ext uri="{BB962C8B-B14F-4D97-AF65-F5344CB8AC3E}">
        <p14:creationId xmlns:p14="http://schemas.microsoft.com/office/powerpoint/2010/main" val="3639203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tr-TR" dirty="0" smtClean="0"/>
              <a:t>Tarihsel Gelişim</a:t>
            </a:r>
            <a:endParaRPr lang="en-US" dirty="0"/>
          </a:p>
        </p:txBody>
      </p:sp>
      <p:sp>
        <p:nvSpPr>
          <p:cNvPr id="5" name="Content Placeholder 4"/>
          <p:cNvSpPr>
            <a:spLocks noGrp="1"/>
          </p:cNvSpPr>
          <p:nvPr>
            <p:ph idx="1"/>
          </p:nvPr>
        </p:nvSpPr>
        <p:spPr/>
        <p:txBody>
          <a:bodyPr>
            <a:normAutofit fontScale="92500" lnSpcReduction="20000"/>
          </a:bodyPr>
          <a:lstStyle/>
          <a:p>
            <a:r>
              <a:rPr lang="tr-TR" dirty="0"/>
              <a:t>1995 yılında bu bölümlere Resim-İş </a:t>
            </a:r>
            <a:r>
              <a:rPr lang="tr-TR" dirty="0" smtClean="0"/>
              <a:t>Öğretmenliği ve </a:t>
            </a:r>
            <a:r>
              <a:rPr lang="tr-TR" dirty="0"/>
              <a:t>Müzik Öğretmenliği Bölümleri de eklenerek Fakültedeki bölüm sayısı </a:t>
            </a:r>
            <a:r>
              <a:rPr lang="tr-TR" dirty="0" smtClean="0"/>
              <a:t>yediye yükseltilmiştir.</a:t>
            </a:r>
          </a:p>
          <a:p>
            <a:r>
              <a:rPr lang="tr-TR" dirty="0"/>
              <a:t>1998 yılında Yükseköğretim Kurulu Eğitim Fakültelerinin </a:t>
            </a:r>
            <a:r>
              <a:rPr lang="tr-TR" dirty="0" smtClean="0"/>
              <a:t>Yeniden Yapılandırma </a:t>
            </a:r>
            <a:r>
              <a:rPr lang="tr-TR" dirty="0"/>
              <a:t>Programı çerçevesinde Tarih ve Coğrafya Öğretmenliği </a:t>
            </a:r>
            <a:r>
              <a:rPr lang="tr-TR" dirty="0" smtClean="0"/>
              <a:t>Bölümleri kapatılmış</a:t>
            </a:r>
            <a:r>
              <a:rPr lang="tr-TR" dirty="0"/>
              <a:t>, “Güzel Sanatlar Eğitimi Bölümü, İlköğretim Bölümü, Eğitim </a:t>
            </a:r>
            <a:r>
              <a:rPr lang="tr-TR" dirty="0" smtClean="0"/>
              <a:t>Bilimleri Bölümü</a:t>
            </a:r>
            <a:r>
              <a:rPr lang="tr-TR" dirty="0"/>
              <a:t>, Türkçe Eğitimi Bölümü ile Bilgisayar </a:t>
            </a:r>
            <a:r>
              <a:rPr lang="tr-TR" dirty="0" smtClean="0"/>
              <a:t>ve Öğretim Teknolojileri Eğitimi Bölümleri</a:t>
            </a:r>
            <a:r>
              <a:rPr lang="tr-TR" dirty="0"/>
              <a:t>” kurulmuştur.</a:t>
            </a:r>
            <a:endParaRPr lang="en-US" dirty="0" smtClean="0"/>
          </a:p>
        </p:txBody>
      </p:sp>
      <p:sp>
        <p:nvSpPr>
          <p:cNvPr id="2" name="Veri Yer Tutucusu 1"/>
          <p:cNvSpPr>
            <a:spLocks noGrp="1"/>
          </p:cNvSpPr>
          <p:nvPr>
            <p:ph type="dt" sz="half" idx="10"/>
          </p:nvPr>
        </p:nvSpPr>
        <p:spPr/>
        <p:txBody>
          <a:bodyPr/>
          <a:lstStyle/>
          <a:p>
            <a:fld id="{18E619B6-6098-4A54-AC1A-DBAB4FC5B30F}" type="datetime1">
              <a:rPr lang="tr-TR" smtClean="0"/>
              <a:t>01.11.2017</a:t>
            </a:fld>
            <a:endParaRPr lang="en-US"/>
          </a:p>
        </p:txBody>
      </p:sp>
      <p:sp>
        <p:nvSpPr>
          <p:cNvPr id="3" name="Altbilgi Yer Tutucusu 2"/>
          <p:cNvSpPr>
            <a:spLocks noGrp="1"/>
          </p:cNvSpPr>
          <p:nvPr>
            <p:ph type="ftr" sz="quarter" idx="11"/>
          </p:nvPr>
        </p:nvSpPr>
        <p:spPr/>
        <p:txBody>
          <a:bodyPr/>
          <a:lstStyle/>
          <a:p>
            <a:r>
              <a:rPr lang="en-US" smtClean="0"/>
              <a:t>ÖHÜ Eğitim Fakültesi</a:t>
            </a:r>
            <a:endParaRPr lang="en-US"/>
          </a:p>
        </p:txBody>
      </p:sp>
      <p:sp>
        <p:nvSpPr>
          <p:cNvPr id="6" name="Slayt Numarası Yer Tutucusu 5"/>
          <p:cNvSpPr>
            <a:spLocks noGrp="1"/>
          </p:cNvSpPr>
          <p:nvPr>
            <p:ph type="sldNum" sz="quarter" idx="12"/>
          </p:nvPr>
        </p:nvSpPr>
        <p:spPr/>
        <p:txBody>
          <a:bodyPr/>
          <a:lstStyle/>
          <a:p>
            <a:fld id="{B82CCC60-E8CD-4174-8B1A-7DF615B22EEF}" type="slidenum">
              <a:rPr lang="en-US" smtClean="0"/>
              <a:pPr/>
              <a:t>10</a:t>
            </a:fld>
            <a:endParaRPr lang="en-US"/>
          </a:p>
        </p:txBody>
      </p:sp>
      <p:pic>
        <p:nvPicPr>
          <p:cNvPr id="7" name="Resim 6"/>
          <p:cNvPicPr>
            <a:picLocks noChangeAspect="1"/>
          </p:cNvPicPr>
          <p:nvPr/>
        </p:nvPicPr>
        <p:blipFill rotWithShape="1">
          <a:blip r:embed="rId2">
            <a:extLst>
              <a:ext uri="{28A0092B-C50C-407E-A947-70E740481C1C}">
                <a14:useLocalDpi xmlns:a14="http://schemas.microsoft.com/office/drawing/2010/main" val="0"/>
              </a:ext>
            </a:extLst>
          </a:blip>
          <a:srcRect l="8307" t="9845" b="2696"/>
          <a:stretch/>
        </p:blipFill>
        <p:spPr>
          <a:xfrm>
            <a:off x="58742" y="5293387"/>
            <a:ext cx="1685440" cy="1374345"/>
          </a:xfrm>
          <a:prstGeom prst="rect">
            <a:avLst/>
          </a:prstGeom>
        </p:spPr>
      </p:pic>
    </p:spTree>
    <p:extLst>
      <p:ext uri="{BB962C8B-B14F-4D97-AF65-F5344CB8AC3E}">
        <p14:creationId xmlns:p14="http://schemas.microsoft.com/office/powerpoint/2010/main" val="27200104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tr-TR" dirty="0" smtClean="0"/>
              <a:t>Tarihsel Gelişim</a:t>
            </a:r>
            <a:endParaRPr lang="en-US" dirty="0"/>
          </a:p>
        </p:txBody>
      </p:sp>
      <p:sp>
        <p:nvSpPr>
          <p:cNvPr id="5" name="Content Placeholder 4"/>
          <p:cNvSpPr>
            <a:spLocks noGrp="1"/>
          </p:cNvSpPr>
          <p:nvPr>
            <p:ph idx="1"/>
          </p:nvPr>
        </p:nvSpPr>
        <p:spPr/>
        <p:txBody>
          <a:bodyPr>
            <a:normAutofit/>
          </a:bodyPr>
          <a:lstStyle/>
          <a:p>
            <a:r>
              <a:rPr lang="tr-TR" dirty="0"/>
              <a:t>2013 yılında “Yabancı Diller Eğitimi Bölümü” ve “Özel </a:t>
            </a:r>
            <a:r>
              <a:rPr lang="tr-TR" dirty="0" smtClean="0"/>
              <a:t>Eğitim </a:t>
            </a:r>
            <a:r>
              <a:rPr lang="tr-TR" dirty="0" err="1" smtClean="0"/>
              <a:t>Bölümü”nün</a:t>
            </a:r>
            <a:r>
              <a:rPr lang="tr-TR" dirty="0" smtClean="0"/>
              <a:t> </a:t>
            </a:r>
            <a:r>
              <a:rPr lang="tr-TR" dirty="0"/>
              <a:t>kurulması ile Fakültemiz yedi bölüm ve bu bölümlere bağlı 14 ana </a:t>
            </a:r>
            <a:r>
              <a:rPr lang="tr-TR" dirty="0" smtClean="0"/>
              <a:t>bilim dalı </a:t>
            </a:r>
            <a:r>
              <a:rPr lang="tr-TR" dirty="0"/>
              <a:t>ile eğitim-öğretim </a:t>
            </a:r>
            <a:r>
              <a:rPr lang="tr-TR" dirty="0" smtClean="0"/>
              <a:t>hizmetini sürdürmüştür.</a:t>
            </a:r>
            <a:endParaRPr lang="en-US" dirty="0" smtClean="0"/>
          </a:p>
        </p:txBody>
      </p:sp>
      <p:sp>
        <p:nvSpPr>
          <p:cNvPr id="2" name="Veri Yer Tutucusu 1"/>
          <p:cNvSpPr>
            <a:spLocks noGrp="1"/>
          </p:cNvSpPr>
          <p:nvPr>
            <p:ph type="dt" sz="half" idx="10"/>
          </p:nvPr>
        </p:nvSpPr>
        <p:spPr/>
        <p:txBody>
          <a:bodyPr/>
          <a:lstStyle/>
          <a:p>
            <a:fld id="{18E619B6-6098-4A54-AC1A-DBAB4FC5B30F}" type="datetime1">
              <a:rPr lang="tr-TR" smtClean="0"/>
              <a:t>01.11.2017</a:t>
            </a:fld>
            <a:endParaRPr lang="en-US"/>
          </a:p>
        </p:txBody>
      </p:sp>
      <p:sp>
        <p:nvSpPr>
          <p:cNvPr id="3" name="Altbilgi Yer Tutucusu 2"/>
          <p:cNvSpPr>
            <a:spLocks noGrp="1"/>
          </p:cNvSpPr>
          <p:nvPr>
            <p:ph type="ftr" sz="quarter" idx="11"/>
          </p:nvPr>
        </p:nvSpPr>
        <p:spPr/>
        <p:txBody>
          <a:bodyPr/>
          <a:lstStyle/>
          <a:p>
            <a:r>
              <a:rPr lang="en-US" smtClean="0"/>
              <a:t>ÖHÜ Eğitim Fakültesi</a:t>
            </a:r>
            <a:endParaRPr lang="en-US"/>
          </a:p>
        </p:txBody>
      </p:sp>
      <p:sp>
        <p:nvSpPr>
          <p:cNvPr id="6" name="Slayt Numarası Yer Tutucusu 5"/>
          <p:cNvSpPr>
            <a:spLocks noGrp="1"/>
          </p:cNvSpPr>
          <p:nvPr>
            <p:ph type="sldNum" sz="quarter" idx="12"/>
          </p:nvPr>
        </p:nvSpPr>
        <p:spPr/>
        <p:txBody>
          <a:bodyPr/>
          <a:lstStyle/>
          <a:p>
            <a:fld id="{B82CCC60-E8CD-4174-8B1A-7DF615B22EEF}" type="slidenum">
              <a:rPr lang="en-US" smtClean="0"/>
              <a:pPr/>
              <a:t>11</a:t>
            </a:fld>
            <a:endParaRPr lang="en-US"/>
          </a:p>
        </p:txBody>
      </p:sp>
      <p:pic>
        <p:nvPicPr>
          <p:cNvPr id="7" name="Resim 6"/>
          <p:cNvPicPr>
            <a:picLocks noChangeAspect="1"/>
          </p:cNvPicPr>
          <p:nvPr/>
        </p:nvPicPr>
        <p:blipFill rotWithShape="1">
          <a:blip r:embed="rId2">
            <a:extLst>
              <a:ext uri="{28A0092B-C50C-407E-A947-70E740481C1C}">
                <a14:useLocalDpi xmlns:a14="http://schemas.microsoft.com/office/drawing/2010/main" val="0"/>
              </a:ext>
            </a:extLst>
          </a:blip>
          <a:srcRect l="8307" t="9845" b="2696"/>
          <a:stretch/>
        </p:blipFill>
        <p:spPr>
          <a:xfrm>
            <a:off x="58742" y="5293387"/>
            <a:ext cx="1685440" cy="1374345"/>
          </a:xfrm>
          <a:prstGeom prst="rect">
            <a:avLst/>
          </a:prstGeom>
        </p:spPr>
      </p:pic>
    </p:spTree>
    <p:extLst>
      <p:ext uri="{BB962C8B-B14F-4D97-AF65-F5344CB8AC3E}">
        <p14:creationId xmlns:p14="http://schemas.microsoft.com/office/powerpoint/2010/main" val="11506077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tr-TR" dirty="0" smtClean="0"/>
              <a:t>Tarihsel Gelişim</a:t>
            </a:r>
            <a:endParaRPr lang="en-US" dirty="0"/>
          </a:p>
        </p:txBody>
      </p:sp>
      <p:sp>
        <p:nvSpPr>
          <p:cNvPr id="5" name="Content Placeholder 4"/>
          <p:cNvSpPr>
            <a:spLocks noGrp="1"/>
          </p:cNvSpPr>
          <p:nvPr>
            <p:ph idx="1"/>
          </p:nvPr>
        </p:nvSpPr>
        <p:spPr/>
        <p:txBody>
          <a:bodyPr>
            <a:normAutofit lnSpcReduction="10000"/>
          </a:bodyPr>
          <a:lstStyle/>
          <a:p>
            <a:r>
              <a:rPr lang="tr-TR" dirty="0" smtClean="0"/>
              <a:t>2016 yılında eğitim fakültelerinin yeniden yapılandırılmasıyla, Bilgisayar ve Öğretim Teknolojileri Eğitimi, Eğitim Bilimleri, Güzel Sanatlar Eğitimi, Matematik ve Fen Bilimleri Eğitimi, Sosyal Bilimler ve Türkçe Eğitimi, Yabancı Diller Eğitimi, Temel Eğitim ve Özel Eğitim Bölümleri olmak üzere Fakültemiz 8 bölüm ve bu bölümlere bağlı 18 anabilim dalı ile eğitim-öğretim hizmetini sürdürmektedir.</a:t>
            </a:r>
            <a:endParaRPr lang="en-US" dirty="0" smtClean="0"/>
          </a:p>
        </p:txBody>
      </p:sp>
      <p:sp>
        <p:nvSpPr>
          <p:cNvPr id="2" name="Veri Yer Tutucusu 1"/>
          <p:cNvSpPr>
            <a:spLocks noGrp="1"/>
          </p:cNvSpPr>
          <p:nvPr>
            <p:ph type="dt" sz="half" idx="10"/>
          </p:nvPr>
        </p:nvSpPr>
        <p:spPr/>
        <p:txBody>
          <a:bodyPr/>
          <a:lstStyle/>
          <a:p>
            <a:fld id="{18E619B6-6098-4A54-AC1A-DBAB4FC5B30F}" type="datetime1">
              <a:rPr lang="tr-TR" smtClean="0"/>
              <a:t>01.11.2017</a:t>
            </a:fld>
            <a:endParaRPr lang="en-US"/>
          </a:p>
        </p:txBody>
      </p:sp>
      <p:sp>
        <p:nvSpPr>
          <p:cNvPr id="3" name="Altbilgi Yer Tutucusu 2"/>
          <p:cNvSpPr>
            <a:spLocks noGrp="1"/>
          </p:cNvSpPr>
          <p:nvPr>
            <p:ph type="ftr" sz="quarter" idx="11"/>
          </p:nvPr>
        </p:nvSpPr>
        <p:spPr/>
        <p:txBody>
          <a:bodyPr/>
          <a:lstStyle/>
          <a:p>
            <a:r>
              <a:rPr lang="en-US" smtClean="0"/>
              <a:t>ÖHÜ Eğitim Fakültesi</a:t>
            </a:r>
            <a:endParaRPr lang="en-US"/>
          </a:p>
        </p:txBody>
      </p:sp>
      <p:sp>
        <p:nvSpPr>
          <p:cNvPr id="6" name="Slayt Numarası Yer Tutucusu 5"/>
          <p:cNvSpPr>
            <a:spLocks noGrp="1"/>
          </p:cNvSpPr>
          <p:nvPr>
            <p:ph type="sldNum" sz="quarter" idx="12"/>
          </p:nvPr>
        </p:nvSpPr>
        <p:spPr/>
        <p:txBody>
          <a:bodyPr/>
          <a:lstStyle/>
          <a:p>
            <a:fld id="{B82CCC60-E8CD-4174-8B1A-7DF615B22EEF}" type="slidenum">
              <a:rPr lang="en-US" smtClean="0"/>
              <a:pPr/>
              <a:t>12</a:t>
            </a:fld>
            <a:endParaRPr lang="en-US"/>
          </a:p>
        </p:txBody>
      </p:sp>
      <p:pic>
        <p:nvPicPr>
          <p:cNvPr id="7" name="Resim 6"/>
          <p:cNvPicPr>
            <a:picLocks noChangeAspect="1"/>
          </p:cNvPicPr>
          <p:nvPr/>
        </p:nvPicPr>
        <p:blipFill rotWithShape="1">
          <a:blip r:embed="rId2">
            <a:extLst>
              <a:ext uri="{28A0092B-C50C-407E-A947-70E740481C1C}">
                <a14:useLocalDpi xmlns:a14="http://schemas.microsoft.com/office/drawing/2010/main" val="0"/>
              </a:ext>
            </a:extLst>
          </a:blip>
          <a:srcRect l="8307" t="9845" b="2696"/>
          <a:stretch/>
        </p:blipFill>
        <p:spPr>
          <a:xfrm>
            <a:off x="58742" y="5293387"/>
            <a:ext cx="1685440" cy="1374345"/>
          </a:xfrm>
          <a:prstGeom prst="rect">
            <a:avLst/>
          </a:prstGeom>
        </p:spPr>
      </p:pic>
    </p:spTree>
    <p:extLst>
      <p:ext uri="{BB962C8B-B14F-4D97-AF65-F5344CB8AC3E}">
        <p14:creationId xmlns:p14="http://schemas.microsoft.com/office/powerpoint/2010/main" val="9547825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dirty="0" smtClean="0"/>
              <a:t>Yasal Yükümlülükler ve Mevzuat</a:t>
            </a:r>
            <a:endParaRPr lang="en-US" dirty="0"/>
          </a:p>
        </p:txBody>
      </p:sp>
      <p:sp>
        <p:nvSpPr>
          <p:cNvPr id="3" name="Content Placeholder 2"/>
          <p:cNvSpPr>
            <a:spLocks noGrp="1"/>
          </p:cNvSpPr>
          <p:nvPr>
            <p:ph idx="1"/>
          </p:nvPr>
        </p:nvSpPr>
        <p:spPr/>
        <p:txBody>
          <a:bodyPr>
            <a:normAutofit lnSpcReduction="10000"/>
          </a:bodyPr>
          <a:lstStyle/>
          <a:p>
            <a:r>
              <a:rPr lang="tr-TR" dirty="0"/>
              <a:t>06.11.1981 tarih ve 17506 sayılı Resmî </a:t>
            </a:r>
            <a:r>
              <a:rPr lang="tr-TR" dirty="0" err="1"/>
              <a:t>Gazete’de</a:t>
            </a:r>
            <a:r>
              <a:rPr lang="tr-TR" dirty="0"/>
              <a:t> yayımlanan 2547 sayılı </a:t>
            </a:r>
            <a:r>
              <a:rPr lang="tr-TR" dirty="0" smtClean="0"/>
              <a:t>Yükseköğretim Kanunu’nun </a:t>
            </a:r>
            <a:r>
              <a:rPr lang="tr-TR" dirty="0"/>
              <a:t>üçüncü maddesinin (e) bendinde fakülteler “Yüksek düzeyde </a:t>
            </a:r>
            <a:r>
              <a:rPr lang="tr-TR" dirty="0" smtClean="0"/>
              <a:t>eğitim-öğretim, bilimsel </a:t>
            </a:r>
            <a:r>
              <a:rPr lang="tr-TR" dirty="0"/>
              <a:t>araştırma ve yayın yapan; kendisine birimler bağlanabilen </a:t>
            </a:r>
            <a:r>
              <a:rPr lang="tr-TR" dirty="0" smtClean="0"/>
              <a:t>bir yükseköğretim </a:t>
            </a:r>
            <a:r>
              <a:rPr lang="tr-TR" dirty="0"/>
              <a:t>kurumudur.” biçiminde </a:t>
            </a:r>
            <a:r>
              <a:rPr lang="tr-TR" dirty="0" smtClean="0"/>
              <a:t>tanımlanmaktadır</a:t>
            </a:r>
            <a:r>
              <a:rPr lang="tr-TR" dirty="0"/>
              <a:t>. </a:t>
            </a:r>
            <a:endParaRPr lang="tr-TR" dirty="0" smtClean="0"/>
          </a:p>
          <a:p>
            <a:r>
              <a:rPr lang="tr-TR" dirty="0" smtClean="0"/>
              <a:t>Bununla </a:t>
            </a:r>
            <a:r>
              <a:rPr lang="tr-TR" dirty="0"/>
              <a:t>birlikte bu kanun </a:t>
            </a:r>
            <a:r>
              <a:rPr lang="tr-TR" dirty="0" smtClean="0"/>
              <a:t>ile hizmet </a:t>
            </a:r>
            <a:r>
              <a:rPr lang="tr-TR" dirty="0"/>
              <a:t>öncesi öğretmen yetiştirme işlevi tamamıyla üniversitelerin </a:t>
            </a:r>
            <a:r>
              <a:rPr lang="tr-TR" dirty="0" smtClean="0"/>
              <a:t>eğitim fakültelerine verilmiştir</a:t>
            </a:r>
            <a:r>
              <a:rPr lang="tr-TR" dirty="0"/>
              <a:t>.</a:t>
            </a:r>
            <a:endParaRPr lang="en-US" dirty="0"/>
          </a:p>
        </p:txBody>
      </p:sp>
      <p:sp>
        <p:nvSpPr>
          <p:cNvPr id="5" name="Veri Yer Tutucusu 4"/>
          <p:cNvSpPr>
            <a:spLocks noGrp="1"/>
          </p:cNvSpPr>
          <p:nvPr>
            <p:ph type="dt" sz="half" idx="10"/>
          </p:nvPr>
        </p:nvSpPr>
        <p:spPr/>
        <p:txBody>
          <a:bodyPr/>
          <a:lstStyle/>
          <a:p>
            <a:fld id="{B1050C0C-1CFA-4880-9A18-1DE053D4062E}" type="datetime1">
              <a:rPr lang="tr-TR" smtClean="0"/>
              <a:t>01.11.2017</a:t>
            </a:fld>
            <a:endParaRPr lang="en-US" dirty="0"/>
          </a:p>
        </p:txBody>
      </p:sp>
      <p:sp>
        <p:nvSpPr>
          <p:cNvPr id="6" name="Altbilgi Yer Tutucusu 5"/>
          <p:cNvSpPr>
            <a:spLocks noGrp="1"/>
          </p:cNvSpPr>
          <p:nvPr>
            <p:ph type="ftr" sz="quarter" idx="11"/>
          </p:nvPr>
        </p:nvSpPr>
        <p:spPr/>
        <p:txBody>
          <a:bodyPr/>
          <a:lstStyle/>
          <a:p>
            <a:r>
              <a:rPr lang="en-US" smtClean="0"/>
              <a:t>ÖHÜ Eğitim Fakültesi</a:t>
            </a:r>
            <a:endParaRPr lang="en-US" dirty="0"/>
          </a:p>
        </p:txBody>
      </p:sp>
      <p:sp>
        <p:nvSpPr>
          <p:cNvPr id="7" name="Slayt Numarası Yer Tutucusu 6"/>
          <p:cNvSpPr>
            <a:spLocks noGrp="1"/>
          </p:cNvSpPr>
          <p:nvPr>
            <p:ph type="sldNum" sz="quarter" idx="12"/>
          </p:nvPr>
        </p:nvSpPr>
        <p:spPr/>
        <p:txBody>
          <a:bodyPr/>
          <a:lstStyle/>
          <a:p>
            <a:fld id="{B82CCC60-E8CD-4174-8B1A-7DF615B22EEF}" type="slidenum">
              <a:rPr lang="en-US" smtClean="0"/>
              <a:pPr/>
              <a:t>13</a:t>
            </a:fld>
            <a:endParaRPr lang="en-US"/>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71899" y="5473968"/>
            <a:ext cx="1770430" cy="991441"/>
          </a:xfrm>
          <a:prstGeom prst="rect">
            <a:avLst/>
          </a:prstGeom>
        </p:spPr>
      </p:pic>
    </p:spTree>
    <p:extLst>
      <p:ext uri="{BB962C8B-B14F-4D97-AF65-F5344CB8AC3E}">
        <p14:creationId xmlns:p14="http://schemas.microsoft.com/office/powerpoint/2010/main" val="3391234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dirty="0" smtClean="0"/>
              <a:t>Yasal Yükümlülükler ve Mevzuat</a:t>
            </a:r>
            <a:endParaRPr lang="en-US" dirty="0"/>
          </a:p>
        </p:txBody>
      </p:sp>
      <p:sp>
        <p:nvSpPr>
          <p:cNvPr id="3" name="Content Placeholder 2"/>
          <p:cNvSpPr>
            <a:spLocks noGrp="1"/>
          </p:cNvSpPr>
          <p:nvPr>
            <p:ph idx="1"/>
          </p:nvPr>
        </p:nvSpPr>
        <p:spPr/>
        <p:txBody>
          <a:bodyPr>
            <a:normAutofit/>
          </a:bodyPr>
          <a:lstStyle/>
          <a:p>
            <a:r>
              <a:rPr lang="tr-TR" dirty="0"/>
              <a:t>Eğitim fakültelerinin öğretmen yetiştirme misyonu tam anlamıyla gerçekleştiremediği </a:t>
            </a:r>
            <a:r>
              <a:rPr lang="tr-TR" dirty="0" smtClean="0"/>
              <a:t>ya da </a:t>
            </a:r>
            <a:r>
              <a:rPr lang="tr-TR" dirty="0"/>
              <a:t>daha geri plana attığı düşüncesinden yola çıkılarak Yükseköğretim </a:t>
            </a:r>
            <a:r>
              <a:rPr lang="tr-TR" dirty="0" smtClean="0"/>
              <a:t>Yürütme Kurulu’nun </a:t>
            </a:r>
            <a:r>
              <a:rPr lang="tr-TR" dirty="0"/>
              <a:t>04.11.1997 tarih ve 97.39.2761 sayılı Kararı ile eğitim fakültelerinde </a:t>
            </a:r>
            <a:r>
              <a:rPr lang="tr-TR" dirty="0" smtClean="0"/>
              <a:t>yeniden yapılanma </a:t>
            </a:r>
            <a:r>
              <a:rPr lang="tr-TR" dirty="0"/>
              <a:t>süreci başlatılmış ve bu çerçevede 1998–1999 Eğitim-Öğretim </a:t>
            </a:r>
            <a:r>
              <a:rPr lang="tr-TR" dirty="0" smtClean="0"/>
              <a:t>Yılı’ndan itibaren </a:t>
            </a:r>
            <a:r>
              <a:rPr lang="tr-TR" dirty="0"/>
              <a:t>yeniden düzenlenen öğretmen yetiştirme programları uygulamaya konmuştur.</a:t>
            </a:r>
            <a:endParaRPr lang="en-US" dirty="0"/>
          </a:p>
        </p:txBody>
      </p:sp>
      <p:sp>
        <p:nvSpPr>
          <p:cNvPr id="5" name="Veri Yer Tutucusu 4"/>
          <p:cNvSpPr>
            <a:spLocks noGrp="1"/>
          </p:cNvSpPr>
          <p:nvPr>
            <p:ph type="dt" sz="half" idx="10"/>
          </p:nvPr>
        </p:nvSpPr>
        <p:spPr/>
        <p:txBody>
          <a:bodyPr/>
          <a:lstStyle/>
          <a:p>
            <a:fld id="{B1050C0C-1CFA-4880-9A18-1DE053D4062E}" type="datetime1">
              <a:rPr lang="tr-TR" smtClean="0"/>
              <a:t>01.11.2017</a:t>
            </a:fld>
            <a:endParaRPr lang="en-US" dirty="0"/>
          </a:p>
        </p:txBody>
      </p:sp>
      <p:sp>
        <p:nvSpPr>
          <p:cNvPr id="6" name="Altbilgi Yer Tutucusu 5"/>
          <p:cNvSpPr>
            <a:spLocks noGrp="1"/>
          </p:cNvSpPr>
          <p:nvPr>
            <p:ph type="ftr" sz="quarter" idx="11"/>
          </p:nvPr>
        </p:nvSpPr>
        <p:spPr/>
        <p:txBody>
          <a:bodyPr/>
          <a:lstStyle/>
          <a:p>
            <a:r>
              <a:rPr lang="en-US" smtClean="0"/>
              <a:t>ÖHÜ Eğitim Fakültesi</a:t>
            </a:r>
            <a:endParaRPr lang="en-US" dirty="0"/>
          </a:p>
        </p:txBody>
      </p:sp>
      <p:sp>
        <p:nvSpPr>
          <p:cNvPr id="7" name="Slayt Numarası Yer Tutucusu 6"/>
          <p:cNvSpPr>
            <a:spLocks noGrp="1"/>
          </p:cNvSpPr>
          <p:nvPr>
            <p:ph type="sldNum" sz="quarter" idx="12"/>
          </p:nvPr>
        </p:nvSpPr>
        <p:spPr/>
        <p:txBody>
          <a:bodyPr/>
          <a:lstStyle/>
          <a:p>
            <a:fld id="{B82CCC60-E8CD-4174-8B1A-7DF615B22EEF}" type="slidenum">
              <a:rPr lang="en-US" smtClean="0"/>
              <a:pPr/>
              <a:t>14</a:t>
            </a:fld>
            <a:endParaRPr lang="en-US"/>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71899" y="5473968"/>
            <a:ext cx="1770430" cy="991441"/>
          </a:xfrm>
          <a:prstGeom prst="rect">
            <a:avLst/>
          </a:prstGeom>
        </p:spPr>
      </p:pic>
    </p:spTree>
    <p:extLst>
      <p:ext uri="{BB962C8B-B14F-4D97-AF65-F5344CB8AC3E}">
        <p14:creationId xmlns:p14="http://schemas.microsoft.com/office/powerpoint/2010/main" val="3895381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dirty="0" smtClean="0"/>
              <a:t>Yasal Yükümlülükler ve Mevzuat</a:t>
            </a:r>
            <a:endParaRPr lang="en-US" dirty="0"/>
          </a:p>
        </p:txBody>
      </p:sp>
      <p:sp>
        <p:nvSpPr>
          <p:cNvPr id="3" name="Content Placeholder 2"/>
          <p:cNvSpPr>
            <a:spLocks noGrp="1"/>
          </p:cNvSpPr>
          <p:nvPr>
            <p:ph idx="1"/>
          </p:nvPr>
        </p:nvSpPr>
        <p:spPr/>
        <p:txBody>
          <a:bodyPr>
            <a:normAutofit/>
          </a:bodyPr>
          <a:lstStyle/>
          <a:p>
            <a:r>
              <a:rPr lang="tr-TR" dirty="0"/>
              <a:t>Gerek üniversitelerin ve üniversitelere bağlı fakültelerin ilgi yasalarda yer </a:t>
            </a:r>
            <a:r>
              <a:rPr lang="tr-TR" dirty="0" smtClean="0"/>
              <a:t>alan tanımlamaları </a:t>
            </a:r>
            <a:r>
              <a:rPr lang="tr-TR" dirty="0"/>
              <a:t>gerekse eğitim fakültelerinin işleyişine yönelik alınmış </a:t>
            </a:r>
            <a:r>
              <a:rPr lang="tr-TR" dirty="0" smtClean="0"/>
              <a:t>kararlar çerçevesinde Ömer </a:t>
            </a:r>
            <a:r>
              <a:rPr lang="tr-TR" dirty="0" err="1" smtClean="0"/>
              <a:t>Halisdemir</a:t>
            </a:r>
            <a:r>
              <a:rPr lang="tr-TR" dirty="0" smtClean="0"/>
              <a:t> </a:t>
            </a:r>
            <a:r>
              <a:rPr lang="tr-TR" dirty="0"/>
              <a:t>Üniversitesi Eğitim Fakültesi nitelikli öğretmen yetiştirme ve </a:t>
            </a:r>
            <a:r>
              <a:rPr lang="tr-TR" dirty="0" smtClean="0"/>
              <a:t>bu alanda </a:t>
            </a:r>
            <a:r>
              <a:rPr lang="tr-TR" dirty="0"/>
              <a:t>akademik araştırma ve yayın yapma amacı ile kurulmuştur.</a:t>
            </a:r>
            <a:endParaRPr lang="en-US" dirty="0"/>
          </a:p>
        </p:txBody>
      </p:sp>
      <p:sp>
        <p:nvSpPr>
          <p:cNvPr id="5" name="Veri Yer Tutucusu 4"/>
          <p:cNvSpPr>
            <a:spLocks noGrp="1"/>
          </p:cNvSpPr>
          <p:nvPr>
            <p:ph type="dt" sz="half" idx="10"/>
          </p:nvPr>
        </p:nvSpPr>
        <p:spPr/>
        <p:txBody>
          <a:bodyPr/>
          <a:lstStyle/>
          <a:p>
            <a:fld id="{B1050C0C-1CFA-4880-9A18-1DE053D4062E}" type="datetime1">
              <a:rPr lang="tr-TR" smtClean="0"/>
              <a:t>01.11.2017</a:t>
            </a:fld>
            <a:endParaRPr lang="en-US" dirty="0"/>
          </a:p>
        </p:txBody>
      </p:sp>
      <p:sp>
        <p:nvSpPr>
          <p:cNvPr id="6" name="Altbilgi Yer Tutucusu 5"/>
          <p:cNvSpPr>
            <a:spLocks noGrp="1"/>
          </p:cNvSpPr>
          <p:nvPr>
            <p:ph type="ftr" sz="quarter" idx="11"/>
          </p:nvPr>
        </p:nvSpPr>
        <p:spPr/>
        <p:txBody>
          <a:bodyPr/>
          <a:lstStyle/>
          <a:p>
            <a:r>
              <a:rPr lang="en-US" smtClean="0"/>
              <a:t>ÖHÜ Eğitim Fakültesi</a:t>
            </a:r>
            <a:endParaRPr lang="en-US" dirty="0"/>
          </a:p>
        </p:txBody>
      </p:sp>
      <p:sp>
        <p:nvSpPr>
          <p:cNvPr id="7" name="Slayt Numarası Yer Tutucusu 6"/>
          <p:cNvSpPr>
            <a:spLocks noGrp="1"/>
          </p:cNvSpPr>
          <p:nvPr>
            <p:ph type="sldNum" sz="quarter" idx="12"/>
          </p:nvPr>
        </p:nvSpPr>
        <p:spPr/>
        <p:txBody>
          <a:bodyPr/>
          <a:lstStyle/>
          <a:p>
            <a:fld id="{B82CCC60-E8CD-4174-8B1A-7DF615B22EEF}" type="slidenum">
              <a:rPr lang="en-US" smtClean="0"/>
              <a:pPr/>
              <a:t>15</a:t>
            </a:fld>
            <a:endParaRPr lang="en-US"/>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71899" y="5473968"/>
            <a:ext cx="1770430" cy="991441"/>
          </a:xfrm>
          <a:prstGeom prst="rect">
            <a:avLst/>
          </a:prstGeom>
        </p:spPr>
      </p:pic>
    </p:spTree>
    <p:extLst>
      <p:ext uri="{BB962C8B-B14F-4D97-AF65-F5344CB8AC3E}">
        <p14:creationId xmlns:p14="http://schemas.microsoft.com/office/powerpoint/2010/main" val="22425211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tr-TR" dirty="0" smtClean="0"/>
              <a:t>Faaliyet Alanları</a:t>
            </a:r>
            <a:endParaRPr lang="en-US" dirty="0"/>
          </a:p>
        </p:txBody>
      </p:sp>
      <p:sp>
        <p:nvSpPr>
          <p:cNvPr id="5" name="Content Placeholder 4"/>
          <p:cNvSpPr>
            <a:spLocks noGrp="1"/>
          </p:cNvSpPr>
          <p:nvPr>
            <p:ph idx="1"/>
          </p:nvPr>
        </p:nvSpPr>
        <p:spPr/>
        <p:txBody>
          <a:bodyPr>
            <a:normAutofit/>
          </a:bodyPr>
          <a:lstStyle/>
          <a:p>
            <a:r>
              <a:rPr lang="tr-TR" dirty="0" smtClean="0"/>
              <a:t>Ömer </a:t>
            </a:r>
            <a:r>
              <a:rPr lang="tr-TR" dirty="0" err="1" smtClean="0"/>
              <a:t>Halisdemir</a:t>
            </a:r>
            <a:r>
              <a:rPr lang="tr-TR" dirty="0" smtClean="0"/>
              <a:t> </a:t>
            </a:r>
            <a:r>
              <a:rPr lang="tr-TR" dirty="0"/>
              <a:t>Üniversitesi Eğitim Fakültesi öğretmen yetiştiren bir yükseköğretim </a:t>
            </a:r>
            <a:r>
              <a:rPr lang="tr-TR" dirty="0" smtClean="0"/>
              <a:t>kurumu olmasından </a:t>
            </a:r>
            <a:r>
              <a:rPr lang="tr-TR" dirty="0"/>
              <a:t>dolayı bu alana yönelik eğitim-öğretim ile bilimsel araştırma ve </a:t>
            </a:r>
            <a:r>
              <a:rPr lang="tr-TR" dirty="0" smtClean="0"/>
              <a:t>yayın faaliyetlerini </a:t>
            </a:r>
            <a:r>
              <a:rPr lang="tr-TR" dirty="0"/>
              <a:t>sürdürmektedir.</a:t>
            </a:r>
            <a:endParaRPr lang="en-US" dirty="0" smtClean="0"/>
          </a:p>
        </p:txBody>
      </p:sp>
      <p:sp>
        <p:nvSpPr>
          <p:cNvPr id="2" name="Veri Yer Tutucusu 1"/>
          <p:cNvSpPr>
            <a:spLocks noGrp="1"/>
          </p:cNvSpPr>
          <p:nvPr>
            <p:ph type="dt" sz="half" idx="10"/>
          </p:nvPr>
        </p:nvSpPr>
        <p:spPr/>
        <p:txBody>
          <a:bodyPr/>
          <a:lstStyle/>
          <a:p>
            <a:fld id="{18E619B6-6098-4A54-AC1A-DBAB4FC5B30F}" type="datetime1">
              <a:rPr lang="tr-TR" smtClean="0"/>
              <a:t>01.11.2017</a:t>
            </a:fld>
            <a:endParaRPr lang="en-US"/>
          </a:p>
        </p:txBody>
      </p:sp>
      <p:sp>
        <p:nvSpPr>
          <p:cNvPr id="3" name="Altbilgi Yer Tutucusu 2"/>
          <p:cNvSpPr>
            <a:spLocks noGrp="1"/>
          </p:cNvSpPr>
          <p:nvPr>
            <p:ph type="ftr" sz="quarter" idx="11"/>
          </p:nvPr>
        </p:nvSpPr>
        <p:spPr/>
        <p:txBody>
          <a:bodyPr/>
          <a:lstStyle/>
          <a:p>
            <a:r>
              <a:rPr lang="en-US" smtClean="0"/>
              <a:t>ÖHÜ Eğitim Fakültesi</a:t>
            </a:r>
            <a:endParaRPr lang="en-US"/>
          </a:p>
        </p:txBody>
      </p:sp>
      <p:sp>
        <p:nvSpPr>
          <p:cNvPr id="6" name="Slayt Numarası Yer Tutucusu 5"/>
          <p:cNvSpPr>
            <a:spLocks noGrp="1"/>
          </p:cNvSpPr>
          <p:nvPr>
            <p:ph type="sldNum" sz="quarter" idx="12"/>
          </p:nvPr>
        </p:nvSpPr>
        <p:spPr/>
        <p:txBody>
          <a:bodyPr/>
          <a:lstStyle/>
          <a:p>
            <a:fld id="{B82CCC60-E8CD-4174-8B1A-7DF615B22EEF}" type="slidenum">
              <a:rPr lang="en-US" smtClean="0"/>
              <a:pPr/>
              <a:t>16</a:t>
            </a:fld>
            <a:endParaRPr lang="en-US"/>
          </a:p>
        </p:txBody>
      </p:sp>
      <p:pic>
        <p:nvPicPr>
          <p:cNvPr id="8" name="Resi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5259" y="4803345"/>
            <a:ext cx="2751541" cy="1221639"/>
          </a:xfrm>
          <a:prstGeom prst="rect">
            <a:avLst/>
          </a:prstGeom>
        </p:spPr>
      </p:pic>
    </p:spTree>
    <p:extLst>
      <p:ext uri="{BB962C8B-B14F-4D97-AF65-F5344CB8AC3E}">
        <p14:creationId xmlns:p14="http://schemas.microsoft.com/office/powerpoint/2010/main" val="5213550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dirty="0" smtClean="0"/>
              <a:t>Yetki, Görev ve Sorumluluklar</a:t>
            </a:r>
            <a:endParaRPr lang="en-US" dirty="0"/>
          </a:p>
        </p:txBody>
      </p:sp>
      <p:sp>
        <p:nvSpPr>
          <p:cNvPr id="3" name="Content Placeholder 2"/>
          <p:cNvSpPr>
            <a:spLocks noGrp="1"/>
          </p:cNvSpPr>
          <p:nvPr>
            <p:ph idx="1"/>
          </p:nvPr>
        </p:nvSpPr>
        <p:spPr/>
        <p:txBody>
          <a:bodyPr>
            <a:normAutofit/>
          </a:bodyPr>
          <a:lstStyle/>
          <a:p>
            <a:r>
              <a:rPr lang="tr-TR" dirty="0"/>
              <a:t>Tüm yükseköğrenim kurumlarında olduğu gibi, asli görevleri arasında </a:t>
            </a:r>
            <a:r>
              <a:rPr lang="tr-TR" dirty="0" smtClean="0"/>
              <a:t>eğitim-öğretim, araştırma </a:t>
            </a:r>
            <a:r>
              <a:rPr lang="tr-TR" dirty="0"/>
              <a:t>ve toplumsal katkıların yer aldığı Fakültemizde görevli akademik </a:t>
            </a:r>
            <a:r>
              <a:rPr lang="tr-TR" dirty="0" smtClean="0"/>
              <a:t>personelin görev </a:t>
            </a:r>
            <a:r>
              <a:rPr lang="tr-TR" dirty="0"/>
              <a:t>ve sorumlulukları 2547 sayılı Yükseköğretim ve 2914 Sayılı </a:t>
            </a:r>
            <a:r>
              <a:rPr lang="tr-TR" dirty="0" smtClean="0"/>
              <a:t>Yükseköğretim Personel </a:t>
            </a:r>
            <a:r>
              <a:rPr lang="tr-TR" dirty="0"/>
              <a:t>Yasalarında, idari personelin görev </a:t>
            </a:r>
            <a:r>
              <a:rPr lang="tr-TR" dirty="0" smtClean="0"/>
              <a:t>ve sorumluluk </a:t>
            </a:r>
            <a:r>
              <a:rPr lang="tr-TR" dirty="0"/>
              <a:t>alanları ise 657 sayılı </a:t>
            </a:r>
            <a:r>
              <a:rPr lang="tr-TR" dirty="0" smtClean="0"/>
              <a:t>Yasa kapsamında </a:t>
            </a:r>
            <a:r>
              <a:rPr lang="tr-TR" dirty="0"/>
              <a:t>tanımlanmıştır.</a:t>
            </a:r>
            <a:endParaRPr lang="en-US" dirty="0"/>
          </a:p>
        </p:txBody>
      </p:sp>
      <p:sp>
        <p:nvSpPr>
          <p:cNvPr id="5" name="Veri Yer Tutucusu 4"/>
          <p:cNvSpPr>
            <a:spLocks noGrp="1"/>
          </p:cNvSpPr>
          <p:nvPr>
            <p:ph type="dt" sz="half" idx="10"/>
          </p:nvPr>
        </p:nvSpPr>
        <p:spPr/>
        <p:txBody>
          <a:bodyPr/>
          <a:lstStyle/>
          <a:p>
            <a:fld id="{B1050C0C-1CFA-4880-9A18-1DE053D4062E}" type="datetime1">
              <a:rPr lang="tr-TR" smtClean="0"/>
              <a:t>01.11.2017</a:t>
            </a:fld>
            <a:endParaRPr lang="en-US" dirty="0"/>
          </a:p>
        </p:txBody>
      </p:sp>
      <p:sp>
        <p:nvSpPr>
          <p:cNvPr id="6" name="Altbilgi Yer Tutucusu 5"/>
          <p:cNvSpPr>
            <a:spLocks noGrp="1"/>
          </p:cNvSpPr>
          <p:nvPr>
            <p:ph type="ftr" sz="quarter" idx="11"/>
          </p:nvPr>
        </p:nvSpPr>
        <p:spPr/>
        <p:txBody>
          <a:bodyPr/>
          <a:lstStyle/>
          <a:p>
            <a:r>
              <a:rPr lang="en-US" smtClean="0"/>
              <a:t>ÖHÜ Eğitim Fakültesi</a:t>
            </a:r>
            <a:endParaRPr lang="en-US" dirty="0"/>
          </a:p>
        </p:txBody>
      </p:sp>
      <p:sp>
        <p:nvSpPr>
          <p:cNvPr id="7" name="Slayt Numarası Yer Tutucusu 6"/>
          <p:cNvSpPr>
            <a:spLocks noGrp="1"/>
          </p:cNvSpPr>
          <p:nvPr>
            <p:ph type="sldNum" sz="quarter" idx="12"/>
          </p:nvPr>
        </p:nvSpPr>
        <p:spPr/>
        <p:txBody>
          <a:bodyPr/>
          <a:lstStyle/>
          <a:p>
            <a:fld id="{B82CCC60-E8CD-4174-8B1A-7DF615B22EEF}" type="slidenum">
              <a:rPr lang="en-US" smtClean="0"/>
              <a:pPr/>
              <a:t>17</a:t>
            </a:fld>
            <a:endParaRPr lang="en-US"/>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71899" y="5473968"/>
            <a:ext cx="1770430" cy="991441"/>
          </a:xfrm>
          <a:prstGeom prst="rect">
            <a:avLst/>
          </a:prstGeom>
        </p:spPr>
      </p:pic>
    </p:spTree>
    <p:extLst>
      <p:ext uri="{BB962C8B-B14F-4D97-AF65-F5344CB8AC3E}">
        <p14:creationId xmlns:p14="http://schemas.microsoft.com/office/powerpoint/2010/main" val="31061463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dirty="0" smtClean="0"/>
              <a:t>Akademik ve İdari Yapı</a:t>
            </a:r>
            <a:endParaRPr lang="en-US" dirty="0"/>
          </a:p>
        </p:txBody>
      </p:sp>
      <p:graphicFrame>
        <p:nvGraphicFramePr>
          <p:cNvPr id="10" name="İçerik Yer Tutucusu 9"/>
          <p:cNvGraphicFramePr>
            <a:graphicFrameLocks noGrp="1"/>
          </p:cNvGraphicFramePr>
          <p:nvPr>
            <p:ph idx="1"/>
            <p:extLst>
              <p:ext uri="{D42A27DB-BD31-4B8C-83A1-F6EECF244321}">
                <p14:modId xmlns:p14="http://schemas.microsoft.com/office/powerpoint/2010/main" val="2850628024"/>
              </p:ext>
            </p:extLst>
          </p:nvPr>
        </p:nvGraphicFramePr>
        <p:xfrm>
          <a:off x="0" y="1291130"/>
          <a:ext cx="9143999" cy="54303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943655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tr-TR" dirty="0"/>
              <a:t>Bölümler ve Anabilim Dalları</a:t>
            </a:r>
            <a:endParaRPr lang="en-US" dirty="0"/>
          </a:p>
        </p:txBody>
      </p:sp>
      <p:sp>
        <p:nvSpPr>
          <p:cNvPr id="5" name="Content Placeholder 4"/>
          <p:cNvSpPr>
            <a:spLocks noGrp="1"/>
          </p:cNvSpPr>
          <p:nvPr>
            <p:ph idx="1"/>
          </p:nvPr>
        </p:nvSpPr>
        <p:spPr>
          <a:xfrm>
            <a:off x="2128720" y="1443835"/>
            <a:ext cx="6260907" cy="4573129"/>
          </a:xfrm>
        </p:spPr>
        <p:txBody>
          <a:bodyPr>
            <a:normAutofit fontScale="85000" lnSpcReduction="20000"/>
          </a:bodyPr>
          <a:lstStyle/>
          <a:p>
            <a:r>
              <a:rPr lang="tr-TR" dirty="0" smtClean="0">
                <a:solidFill>
                  <a:srgbClr val="FF0000"/>
                </a:solidFill>
                <a:effectLst>
                  <a:outerShdw blurRad="38100" dist="38100" dir="2700000" algn="tl">
                    <a:srgbClr val="000000">
                      <a:alpha val="43137"/>
                    </a:srgbClr>
                  </a:outerShdw>
                </a:effectLst>
              </a:rPr>
              <a:t>Bilgisayar ve Öğretim Teknolojileri Eğitimi Bölümü (BÖTE)</a:t>
            </a:r>
          </a:p>
          <a:p>
            <a:pPr lvl="1"/>
            <a:r>
              <a:rPr lang="tr-TR" dirty="0"/>
              <a:t>Bilgisayar ve Öğretim Teknolojileri Eğitimi </a:t>
            </a:r>
            <a:r>
              <a:rPr lang="tr-TR" dirty="0" smtClean="0"/>
              <a:t>Anabilim Dalı</a:t>
            </a:r>
            <a:endParaRPr lang="tr-TR" dirty="0"/>
          </a:p>
          <a:p>
            <a:r>
              <a:rPr lang="tr-TR" dirty="0" smtClean="0">
                <a:solidFill>
                  <a:srgbClr val="FF0000"/>
                </a:solidFill>
                <a:effectLst>
                  <a:outerShdw blurRad="38100" dist="38100" dir="2700000" algn="tl">
                    <a:srgbClr val="000000">
                      <a:alpha val="43137"/>
                    </a:srgbClr>
                  </a:outerShdw>
                </a:effectLst>
              </a:rPr>
              <a:t>Eğitim Bilimleri Bölümü</a:t>
            </a:r>
          </a:p>
          <a:p>
            <a:pPr lvl="1"/>
            <a:r>
              <a:rPr lang="tr-TR" dirty="0" smtClean="0"/>
              <a:t>Eğitim Programları ve Öğretim Anabilim Dalı</a:t>
            </a:r>
          </a:p>
          <a:p>
            <a:pPr lvl="1"/>
            <a:r>
              <a:rPr lang="nn-NO" dirty="0"/>
              <a:t>Eğitim </a:t>
            </a:r>
            <a:r>
              <a:rPr lang="nn-NO" dirty="0" smtClean="0"/>
              <a:t>Yönetimi</a:t>
            </a:r>
            <a:r>
              <a:rPr lang="tr-TR" dirty="0" smtClean="0"/>
              <a:t>,</a:t>
            </a:r>
            <a:r>
              <a:rPr lang="nn-NO" dirty="0" smtClean="0"/>
              <a:t> Teftişi</a:t>
            </a:r>
            <a:r>
              <a:rPr lang="tr-TR" dirty="0" smtClean="0"/>
              <a:t>,</a:t>
            </a:r>
            <a:r>
              <a:rPr lang="nn-NO" dirty="0" smtClean="0"/>
              <a:t> </a:t>
            </a:r>
            <a:r>
              <a:rPr lang="nn-NO" dirty="0"/>
              <a:t>Planlaması ve </a:t>
            </a:r>
            <a:r>
              <a:rPr lang="nn-NO" dirty="0" smtClean="0"/>
              <a:t>Ekonomisi</a:t>
            </a:r>
            <a:r>
              <a:rPr lang="tr-TR" dirty="0" smtClean="0"/>
              <a:t> Anabilim Dalı</a:t>
            </a:r>
          </a:p>
          <a:p>
            <a:pPr lvl="1"/>
            <a:r>
              <a:rPr lang="tr-TR" dirty="0"/>
              <a:t>Eğitimde Ölçme ve </a:t>
            </a:r>
            <a:r>
              <a:rPr lang="tr-TR" dirty="0" smtClean="0"/>
              <a:t>Değerlendirme Anabilim Dalı </a:t>
            </a:r>
          </a:p>
          <a:p>
            <a:pPr lvl="1"/>
            <a:r>
              <a:rPr lang="tr-TR" dirty="0" smtClean="0"/>
              <a:t>Rehberlik ve Psikolojik Danışmanlık Anabilim Dalı (RPD)</a:t>
            </a:r>
            <a:endParaRPr lang="tr-TR" dirty="0"/>
          </a:p>
          <a:p>
            <a:endParaRPr lang="tr-TR" dirty="0" smtClean="0"/>
          </a:p>
        </p:txBody>
      </p:sp>
      <p:sp>
        <p:nvSpPr>
          <p:cNvPr id="2" name="Veri Yer Tutucusu 1"/>
          <p:cNvSpPr>
            <a:spLocks noGrp="1"/>
          </p:cNvSpPr>
          <p:nvPr>
            <p:ph type="dt" sz="half" idx="10"/>
          </p:nvPr>
        </p:nvSpPr>
        <p:spPr/>
        <p:txBody>
          <a:bodyPr/>
          <a:lstStyle/>
          <a:p>
            <a:fld id="{5CC5A44A-ABBC-4AF7-AC55-E21628044554}" type="datetime1">
              <a:rPr lang="tr-TR" smtClean="0"/>
              <a:t>01.11.2017</a:t>
            </a:fld>
            <a:endParaRPr lang="en-US"/>
          </a:p>
        </p:txBody>
      </p:sp>
      <p:sp>
        <p:nvSpPr>
          <p:cNvPr id="3" name="Altbilgi Yer Tutucusu 2"/>
          <p:cNvSpPr>
            <a:spLocks noGrp="1"/>
          </p:cNvSpPr>
          <p:nvPr>
            <p:ph type="ftr" sz="quarter" idx="11"/>
          </p:nvPr>
        </p:nvSpPr>
        <p:spPr/>
        <p:txBody>
          <a:bodyPr/>
          <a:lstStyle/>
          <a:p>
            <a:r>
              <a:rPr lang="en-US" smtClean="0"/>
              <a:t>ÖHÜ Eğitim Fakültesi</a:t>
            </a:r>
            <a:endParaRPr lang="en-US"/>
          </a:p>
        </p:txBody>
      </p:sp>
      <p:sp>
        <p:nvSpPr>
          <p:cNvPr id="6" name="Slayt Numarası Yer Tutucusu 5"/>
          <p:cNvSpPr>
            <a:spLocks noGrp="1"/>
          </p:cNvSpPr>
          <p:nvPr>
            <p:ph type="sldNum" sz="quarter" idx="12"/>
          </p:nvPr>
        </p:nvSpPr>
        <p:spPr/>
        <p:txBody>
          <a:bodyPr/>
          <a:lstStyle/>
          <a:p>
            <a:fld id="{B82CCC60-E8CD-4174-8B1A-7DF615B22EEF}" type="slidenum">
              <a:rPr lang="en-US" smtClean="0"/>
              <a:pPr/>
              <a:t>19</a:t>
            </a:fld>
            <a:endParaRPr lang="en-US"/>
          </a:p>
        </p:txBody>
      </p:sp>
      <p:pic>
        <p:nvPicPr>
          <p:cNvPr id="7" name="Resi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3555" y="5227600"/>
            <a:ext cx="1451766" cy="1128749"/>
          </a:xfrm>
          <a:prstGeom prst="rect">
            <a:avLst/>
          </a:prstGeom>
        </p:spPr>
      </p:pic>
    </p:spTree>
    <p:extLst>
      <p:ext uri="{BB962C8B-B14F-4D97-AF65-F5344CB8AC3E}">
        <p14:creationId xmlns:p14="http://schemas.microsoft.com/office/powerpoint/2010/main" val="3705205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a:t>Sunum</a:t>
            </a:r>
            <a:r>
              <a:rPr lang="en-US" dirty="0"/>
              <a:t> </a:t>
            </a:r>
            <a:r>
              <a:rPr lang="en-US" dirty="0" err="1"/>
              <a:t>İçeriği</a:t>
            </a:r>
            <a:endParaRPr lang="en-US" dirty="0"/>
          </a:p>
        </p:txBody>
      </p:sp>
      <p:sp>
        <p:nvSpPr>
          <p:cNvPr id="5" name="Content Placeholder 4"/>
          <p:cNvSpPr>
            <a:spLocks noGrp="1"/>
          </p:cNvSpPr>
          <p:nvPr>
            <p:ph idx="1"/>
          </p:nvPr>
        </p:nvSpPr>
        <p:spPr/>
        <p:txBody>
          <a:bodyPr>
            <a:normAutofit lnSpcReduction="10000"/>
          </a:bodyPr>
          <a:lstStyle/>
          <a:p>
            <a:r>
              <a:rPr lang="tr-TR" dirty="0"/>
              <a:t>Fakülte Misyonu</a:t>
            </a:r>
          </a:p>
          <a:p>
            <a:r>
              <a:rPr lang="tr-TR" dirty="0"/>
              <a:t>Fakülte Vizyonu</a:t>
            </a:r>
          </a:p>
          <a:p>
            <a:r>
              <a:rPr lang="tr-TR" dirty="0" smtClean="0"/>
              <a:t>Tarihsel Gelişim</a:t>
            </a:r>
          </a:p>
          <a:p>
            <a:r>
              <a:rPr lang="tr-TR" dirty="0" smtClean="0"/>
              <a:t>Yasal Yükümlülükler ve Mevzuat</a:t>
            </a:r>
          </a:p>
          <a:p>
            <a:r>
              <a:rPr lang="tr-TR" dirty="0" smtClean="0"/>
              <a:t>Faaliyet Alanları</a:t>
            </a:r>
          </a:p>
          <a:p>
            <a:r>
              <a:rPr lang="tr-TR" dirty="0" smtClean="0"/>
              <a:t>Yetki, Görev ve Sorumluluklar</a:t>
            </a:r>
          </a:p>
          <a:p>
            <a:r>
              <a:rPr lang="tr-TR" dirty="0" smtClean="0"/>
              <a:t>Akademik </a:t>
            </a:r>
            <a:r>
              <a:rPr lang="tr-TR" dirty="0"/>
              <a:t>ve İdari </a:t>
            </a:r>
            <a:r>
              <a:rPr lang="tr-TR" dirty="0" smtClean="0"/>
              <a:t>Yapı</a:t>
            </a:r>
          </a:p>
          <a:p>
            <a:r>
              <a:rPr lang="tr-TR" dirty="0"/>
              <a:t>Bölümler</a:t>
            </a:r>
          </a:p>
          <a:p>
            <a:r>
              <a:rPr lang="tr-TR" dirty="0"/>
              <a:t>Programlar</a:t>
            </a:r>
          </a:p>
        </p:txBody>
      </p:sp>
      <p:sp>
        <p:nvSpPr>
          <p:cNvPr id="2" name="Veri Yer Tutucusu 1"/>
          <p:cNvSpPr>
            <a:spLocks noGrp="1"/>
          </p:cNvSpPr>
          <p:nvPr>
            <p:ph type="dt" sz="half" idx="10"/>
          </p:nvPr>
        </p:nvSpPr>
        <p:spPr/>
        <p:txBody>
          <a:bodyPr/>
          <a:lstStyle/>
          <a:p>
            <a:fld id="{5CC5A44A-ABBC-4AF7-AC55-E21628044554}" type="datetime1">
              <a:rPr lang="tr-TR" smtClean="0"/>
              <a:t>01.11.2017</a:t>
            </a:fld>
            <a:endParaRPr lang="en-US"/>
          </a:p>
        </p:txBody>
      </p:sp>
      <p:sp>
        <p:nvSpPr>
          <p:cNvPr id="3" name="Altbilgi Yer Tutucusu 2"/>
          <p:cNvSpPr>
            <a:spLocks noGrp="1"/>
          </p:cNvSpPr>
          <p:nvPr>
            <p:ph type="ftr" sz="quarter" idx="11"/>
          </p:nvPr>
        </p:nvSpPr>
        <p:spPr/>
        <p:txBody>
          <a:bodyPr/>
          <a:lstStyle/>
          <a:p>
            <a:r>
              <a:rPr lang="en-US" smtClean="0"/>
              <a:t>ÖHÜ Eğitim Fakültesi</a:t>
            </a:r>
            <a:endParaRPr lang="en-US"/>
          </a:p>
        </p:txBody>
      </p:sp>
      <p:sp>
        <p:nvSpPr>
          <p:cNvPr id="6" name="Slayt Numarası Yer Tutucusu 5"/>
          <p:cNvSpPr>
            <a:spLocks noGrp="1"/>
          </p:cNvSpPr>
          <p:nvPr>
            <p:ph type="sldNum" sz="quarter" idx="12"/>
          </p:nvPr>
        </p:nvSpPr>
        <p:spPr/>
        <p:txBody>
          <a:bodyPr/>
          <a:lstStyle/>
          <a:p>
            <a:fld id="{B82CCC60-E8CD-4174-8B1A-7DF615B22EEF}" type="slidenum">
              <a:rPr lang="en-US" smtClean="0"/>
              <a:pPr/>
              <a:t>2</a:t>
            </a:fld>
            <a:endParaRPr lang="en-US"/>
          </a:p>
        </p:txBody>
      </p:sp>
      <p:pic>
        <p:nvPicPr>
          <p:cNvPr id="7" name="Resi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6260" y="5734603"/>
            <a:ext cx="1393826" cy="580761"/>
          </a:xfrm>
          <a:prstGeom prst="rect">
            <a:avLst/>
          </a:prstGeom>
        </p:spPr>
      </p:pic>
    </p:spTree>
    <p:extLst>
      <p:ext uri="{BB962C8B-B14F-4D97-AF65-F5344CB8AC3E}">
        <p14:creationId xmlns:p14="http://schemas.microsoft.com/office/powerpoint/2010/main" val="11016338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tr-TR" dirty="0"/>
              <a:t>Bölümler ve Anabilim Dalları</a:t>
            </a:r>
            <a:endParaRPr lang="en-US" dirty="0"/>
          </a:p>
        </p:txBody>
      </p:sp>
      <p:sp>
        <p:nvSpPr>
          <p:cNvPr id="5" name="Content Placeholder 4"/>
          <p:cNvSpPr>
            <a:spLocks noGrp="1"/>
          </p:cNvSpPr>
          <p:nvPr>
            <p:ph idx="1"/>
          </p:nvPr>
        </p:nvSpPr>
        <p:spPr>
          <a:xfrm>
            <a:off x="2128720" y="1443835"/>
            <a:ext cx="6260907" cy="4573129"/>
          </a:xfrm>
        </p:spPr>
        <p:txBody>
          <a:bodyPr>
            <a:normAutofit fontScale="92500"/>
          </a:bodyPr>
          <a:lstStyle/>
          <a:p>
            <a:r>
              <a:rPr lang="tr-TR" dirty="0" smtClean="0">
                <a:solidFill>
                  <a:srgbClr val="FF0000"/>
                </a:solidFill>
                <a:effectLst>
                  <a:outerShdw blurRad="38100" dist="38100" dir="2700000" algn="tl">
                    <a:srgbClr val="000000">
                      <a:alpha val="43137"/>
                    </a:srgbClr>
                  </a:outerShdw>
                </a:effectLst>
              </a:rPr>
              <a:t>Güzel Sanatlar Eğitimi Bölümü</a:t>
            </a:r>
          </a:p>
          <a:p>
            <a:pPr lvl="1"/>
            <a:r>
              <a:rPr lang="tr-TR" dirty="0" smtClean="0"/>
              <a:t>Müzik Eğitimi Anabilim Dalı</a:t>
            </a:r>
          </a:p>
          <a:p>
            <a:pPr lvl="1"/>
            <a:r>
              <a:rPr lang="tr-TR" dirty="0" smtClean="0"/>
              <a:t>Resim-İş Eğitimi Anabilim Dalı </a:t>
            </a:r>
            <a:endParaRPr lang="tr-TR" dirty="0"/>
          </a:p>
          <a:p>
            <a:r>
              <a:rPr lang="tr-TR" dirty="0" smtClean="0">
                <a:solidFill>
                  <a:srgbClr val="FF0000"/>
                </a:solidFill>
                <a:effectLst>
                  <a:outerShdw blurRad="38100" dist="38100" dir="2700000" algn="tl">
                    <a:srgbClr val="000000">
                      <a:alpha val="43137"/>
                    </a:srgbClr>
                  </a:outerShdw>
                </a:effectLst>
              </a:rPr>
              <a:t>Matematik ve Fen Bilimleri Eğitimi Bölümü</a:t>
            </a:r>
          </a:p>
          <a:p>
            <a:pPr lvl="1"/>
            <a:r>
              <a:rPr lang="tr-TR" dirty="0" smtClean="0"/>
              <a:t>Matematik Eğitimi Anabilim Dalı</a:t>
            </a:r>
          </a:p>
          <a:p>
            <a:pPr lvl="1"/>
            <a:r>
              <a:rPr lang="tr-TR" dirty="0" smtClean="0"/>
              <a:t>Fen Bilgisi Eğitimi Anabilim Dalı </a:t>
            </a:r>
          </a:p>
          <a:p>
            <a:r>
              <a:rPr lang="tr-TR" dirty="0" smtClean="0">
                <a:solidFill>
                  <a:srgbClr val="FF0000"/>
                </a:solidFill>
                <a:effectLst>
                  <a:outerShdw blurRad="38100" dist="38100" dir="2700000" algn="tl">
                    <a:srgbClr val="000000">
                      <a:alpha val="43137"/>
                    </a:srgbClr>
                  </a:outerShdw>
                </a:effectLst>
              </a:rPr>
              <a:t>Sosyal Bilimler ve Türkçe Eğitimi Bölümü</a:t>
            </a:r>
          </a:p>
          <a:p>
            <a:pPr lvl="1"/>
            <a:r>
              <a:rPr lang="tr-TR" dirty="0" smtClean="0"/>
              <a:t>Sosyal Bilgiler Eğitimi Anabilim Dalı</a:t>
            </a:r>
          </a:p>
          <a:p>
            <a:pPr lvl="1"/>
            <a:r>
              <a:rPr lang="tr-TR" dirty="0" smtClean="0"/>
              <a:t>Türkçe Eğitimi Anabilim Dalı</a:t>
            </a:r>
            <a:endParaRPr lang="tr-TR" dirty="0"/>
          </a:p>
          <a:p>
            <a:endParaRPr lang="tr-TR" dirty="0" smtClean="0"/>
          </a:p>
        </p:txBody>
      </p:sp>
      <p:sp>
        <p:nvSpPr>
          <p:cNvPr id="2" name="Veri Yer Tutucusu 1"/>
          <p:cNvSpPr>
            <a:spLocks noGrp="1"/>
          </p:cNvSpPr>
          <p:nvPr>
            <p:ph type="dt" sz="half" idx="10"/>
          </p:nvPr>
        </p:nvSpPr>
        <p:spPr/>
        <p:txBody>
          <a:bodyPr/>
          <a:lstStyle/>
          <a:p>
            <a:fld id="{5CC5A44A-ABBC-4AF7-AC55-E21628044554}" type="datetime1">
              <a:rPr lang="tr-TR" smtClean="0"/>
              <a:t>01.11.2017</a:t>
            </a:fld>
            <a:endParaRPr lang="en-US"/>
          </a:p>
        </p:txBody>
      </p:sp>
      <p:sp>
        <p:nvSpPr>
          <p:cNvPr id="3" name="Altbilgi Yer Tutucusu 2"/>
          <p:cNvSpPr>
            <a:spLocks noGrp="1"/>
          </p:cNvSpPr>
          <p:nvPr>
            <p:ph type="ftr" sz="quarter" idx="11"/>
          </p:nvPr>
        </p:nvSpPr>
        <p:spPr/>
        <p:txBody>
          <a:bodyPr/>
          <a:lstStyle/>
          <a:p>
            <a:r>
              <a:rPr lang="en-US" smtClean="0"/>
              <a:t>ÖHÜ Eğitim Fakültesi</a:t>
            </a:r>
            <a:endParaRPr lang="en-US"/>
          </a:p>
        </p:txBody>
      </p:sp>
      <p:sp>
        <p:nvSpPr>
          <p:cNvPr id="6" name="Slayt Numarası Yer Tutucusu 5"/>
          <p:cNvSpPr>
            <a:spLocks noGrp="1"/>
          </p:cNvSpPr>
          <p:nvPr>
            <p:ph type="sldNum" sz="quarter" idx="12"/>
          </p:nvPr>
        </p:nvSpPr>
        <p:spPr/>
        <p:txBody>
          <a:bodyPr/>
          <a:lstStyle/>
          <a:p>
            <a:fld id="{B82CCC60-E8CD-4174-8B1A-7DF615B22EEF}" type="slidenum">
              <a:rPr lang="en-US" smtClean="0"/>
              <a:pPr/>
              <a:t>20</a:t>
            </a:fld>
            <a:endParaRPr lang="en-US"/>
          </a:p>
        </p:txBody>
      </p:sp>
      <p:pic>
        <p:nvPicPr>
          <p:cNvPr id="7" name="Resi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3555" y="5227600"/>
            <a:ext cx="1451766" cy="1128749"/>
          </a:xfrm>
          <a:prstGeom prst="rect">
            <a:avLst/>
          </a:prstGeom>
        </p:spPr>
      </p:pic>
    </p:spTree>
    <p:extLst>
      <p:ext uri="{BB962C8B-B14F-4D97-AF65-F5344CB8AC3E}">
        <p14:creationId xmlns:p14="http://schemas.microsoft.com/office/powerpoint/2010/main" val="6055936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tr-TR" dirty="0"/>
              <a:t>Bölümler ve Anabilim Dalları</a:t>
            </a:r>
            <a:endParaRPr lang="en-US" dirty="0"/>
          </a:p>
        </p:txBody>
      </p:sp>
      <p:sp>
        <p:nvSpPr>
          <p:cNvPr id="5" name="Content Placeholder 4"/>
          <p:cNvSpPr>
            <a:spLocks noGrp="1"/>
          </p:cNvSpPr>
          <p:nvPr>
            <p:ph idx="1"/>
          </p:nvPr>
        </p:nvSpPr>
        <p:spPr>
          <a:xfrm>
            <a:off x="2128720" y="1443835"/>
            <a:ext cx="6260907" cy="4573129"/>
          </a:xfrm>
        </p:spPr>
        <p:txBody>
          <a:bodyPr>
            <a:normAutofit fontScale="92500" lnSpcReduction="10000"/>
          </a:bodyPr>
          <a:lstStyle/>
          <a:p>
            <a:r>
              <a:rPr lang="tr-TR" dirty="0" smtClean="0">
                <a:solidFill>
                  <a:srgbClr val="FF0000"/>
                </a:solidFill>
                <a:effectLst>
                  <a:outerShdw blurRad="38100" dist="38100" dir="2700000" algn="tl">
                    <a:srgbClr val="000000">
                      <a:alpha val="43137"/>
                    </a:srgbClr>
                  </a:outerShdw>
                </a:effectLst>
              </a:rPr>
              <a:t>Yabancı Diller Eğitimi Bölümü</a:t>
            </a:r>
          </a:p>
          <a:p>
            <a:pPr lvl="1"/>
            <a:r>
              <a:rPr lang="tr-TR" dirty="0" smtClean="0"/>
              <a:t>İngiliz Dili Eğitimi </a:t>
            </a:r>
            <a:r>
              <a:rPr lang="tr-TR" dirty="0"/>
              <a:t>Anabilim </a:t>
            </a:r>
            <a:r>
              <a:rPr lang="tr-TR" dirty="0" smtClean="0"/>
              <a:t>Dalı</a:t>
            </a:r>
            <a:endParaRPr lang="tr-TR" dirty="0"/>
          </a:p>
          <a:p>
            <a:r>
              <a:rPr lang="tr-TR" dirty="0" smtClean="0">
                <a:solidFill>
                  <a:srgbClr val="FF0000"/>
                </a:solidFill>
                <a:effectLst>
                  <a:outerShdw blurRad="38100" dist="38100" dir="2700000" algn="tl">
                    <a:srgbClr val="000000">
                      <a:alpha val="43137"/>
                    </a:srgbClr>
                  </a:outerShdw>
                </a:effectLst>
              </a:rPr>
              <a:t>Temel Eğitim Bölümü</a:t>
            </a:r>
          </a:p>
          <a:p>
            <a:pPr lvl="1"/>
            <a:r>
              <a:rPr lang="tr-TR" dirty="0" smtClean="0"/>
              <a:t>Okul Öncesi Eğitimi Anabilim Dalı</a:t>
            </a:r>
          </a:p>
          <a:p>
            <a:pPr lvl="1"/>
            <a:r>
              <a:rPr lang="tr-TR" dirty="0" smtClean="0"/>
              <a:t>Sınıf Eğitimi Anabilim Dalı </a:t>
            </a:r>
          </a:p>
          <a:p>
            <a:r>
              <a:rPr lang="tr-TR" dirty="0" smtClean="0">
                <a:solidFill>
                  <a:srgbClr val="FF0000"/>
                </a:solidFill>
                <a:effectLst>
                  <a:outerShdw blurRad="38100" dist="38100" dir="2700000" algn="tl">
                    <a:srgbClr val="000000">
                      <a:alpha val="43137"/>
                    </a:srgbClr>
                  </a:outerShdw>
                </a:effectLst>
              </a:rPr>
              <a:t>Özel Eğitim Bölümü</a:t>
            </a:r>
          </a:p>
          <a:p>
            <a:pPr lvl="1"/>
            <a:r>
              <a:rPr lang="tr-TR" dirty="0" smtClean="0"/>
              <a:t>Zihin Engelliler Eğitimi Anabilim Dalı</a:t>
            </a:r>
          </a:p>
          <a:p>
            <a:pPr lvl="1"/>
            <a:r>
              <a:rPr lang="tr-TR" dirty="0" smtClean="0"/>
              <a:t>Görme Engelliler Eğitimi Anabilim Dalı</a:t>
            </a:r>
          </a:p>
          <a:p>
            <a:pPr lvl="1"/>
            <a:r>
              <a:rPr lang="tr-TR" dirty="0" smtClean="0"/>
              <a:t>İşitme Engelliler Eğitimi </a:t>
            </a:r>
            <a:r>
              <a:rPr lang="tr-TR" dirty="0"/>
              <a:t>Anabilim Dalı</a:t>
            </a:r>
          </a:p>
          <a:p>
            <a:pPr lvl="1"/>
            <a:r>
              <a:rPr lang="tr-TR" dirty="0" smtClean="0"/>
              <a:t>Özel Yetenekliler Eğitimi </a:t>
            </a:r>
            <a:r>
              <a:rPr lang="tr-TR" dirty="0"/>
              <a:t>Anabilim </a:t>
            </a:r>
            <a:r>
              <a:rPr lang="tr-TR" dirty="0" smtClean="0"/>
              <a:t>Dalı</a:t>
            </a:r>
            <a:endParaRPr lang="tr-TR" dirty="0"/>
          </a:p>
          <a:p>
            <a:endParaRPr lang="tr-TR" dirty="0" smtClean="0"/>
          </a:p>
        </p:txBody>
      </p:sp>
      <p:sp>
        <p:nvSpPr>
          <p:cNvPr id="2" name="Veri Yer Tutucusu 1"/>
          <p:cNvSpPr>
            <a:spLocks noGrp="1"/>
          </p:cNvSpPr>
          <p:nvPr>
            <p:ph type="dt" sz="half" idx="10"/>
          </p:nvPr>
        </p:nvSpPr>
        <p:spPr/>
        <p:txBody>
          <a:bodyPr/>
          <a:lstStyle/>
          <a:p>
            <a:fld id="{5CC5A44A-ABBC-4AF7-AC55-E21628044554}" type="datetime1">
              <a:rPr lang="tr-TR" smtClean="0"/>
              <a:t>01.11.2017</a:t>
            </a:fld>
            <a:endParaRPr lang="en-US"/>
          </a:p>
        </p:txBody>
      </p:sp>
      <p:sp>
        <p:nvSpPr>
          <p:cNvPr id="3" name="Altbilgi Yer Tutucusu 2"/>
          <p:cNvSpPr>
            <a:spLocks noGrp="1"/>
          </p:cNvSpPr>
          <p:nvPr>
            <p:ph type="ftr" sz="quarter" idx="11"/>
          </p:nvPr>
        </p:nvSpPr>
        <p:spPr/>
        <p:txBody>
          <a:bodyPr/>
          <a:lstStyle/>
          <a:p>
            <a:r>
              <a:rPr lang="en-US" smtClean="0"/>
              <a:t>ÖHÜ Eğitim Fakültesi</a:t>
            </a:r>
            <a:endParaRPr lang="en-US"/>
          </a:p>
        </p:txBody>
      </p:sp>
      <p:sp>
        <p:nvSpPr>
          <p:cNvPr id="6" name="Slayt Numarası Yer Tutucusu 5"/>
          <p:cNvSpPr>
            <a:spLocks noGrp="1"/>
          </p:cNvSpPr>
          <p:nvPr>
            <p:ph type="sldNum" sz="quarter" idx="12"/>
          </p:nvPr>
        </p:nvSpPr>
        <p:spPr/>
        <p:txBody>
          <a:bodyPr/>
          <a:lstStyle/>
          <a:p>
            <a:fld id="{B82CCC60-E8CD-4174-8B1A-7DF615B22EEF}" type="slidenum">
              <a:rPr lang="en-US" smtClean="0"/>
              <a:pPr/>
              <a:t>21</a:t>
            </a:fld>
            <a:endParaRPr lang="en-US"/>
          </a:p>
        </p:txBody>
      </p:sp>
      <p:pic>
        <p:nvPicPr>
          <p:cNvPr id="7" name="Resi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3555" y="5227600"/>
            <a:ext cx="1451766" cy="1128749"/>
          </a:xfrm>
          <a:prstGeom prst="rect">
            <a:avLst/>
          </a:prstGeom>
        </p:spPr>
      </p:pic>
    </p:spTree>
    <p:extLst>
      <p:ext uri="{BB962C8B-B14F-4D97-AF65-F5344CB8AC3E}">
        <p14:creationId xmlns:p14="http://schemas.microsoft.com/office/powerpoint/2010/main" val="9764731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Öğrencisi Olan Programlar</a:t>
            </a:r>
            <a:endParaRPr lang="tr-TR" dirty="0"/>
          </a:p>
        </p:txBody>
      </p:sp>
      <p:sp>
        <p:nvSpPr>
          <p:cNvPr id="3" name="İçerik Yer Tutucusu 2"/>
          <p:cNvSpPr>
            <a:spLocks noGrp="1"/>
          </p:cNvSpPr>
          <p:nvPr>
            <p:ph idx="1"/>
          </p:nvPr>
        </p:nvSpPr>
        <p:spPr/>
        <p:txBody>
          <a:bodyPr>
            <a:normAutofit fontScale="92500" lnSpcReduction="20000"/>
          </a:bodyPr>
          <a:lstStyle/>
          <a:p>
            <a:r>
              <a:rPr lang="tr-TR" dirty="0" smtClean="0"/>
              <a:t>Bilgisayar ve Öğretim Teknolojileri Öğretmenliği Programı (BÖTE)</a:t>
            </a:r>
          </a:p>
          <a:p>
            <a:r>
              <a:rPr lang="tr-TR" dirty="0" smtClean="0"/>
              <a:t>Rehberlik ve Psikolojik Danışmanlık Programı (RPD)</a:t>
            </a:r>
          </a:p>
          <a:p>
            <a:r>
              <a:rPr lang="tr-TR" dirty="0" smtClean="0"/>
              <a:t>Müzik Öğretmenliği Programı</a:t>
            </a:r>
          </a:p>
          <a:p>
            <a:r>
              <a:rPr lang="tr-TR" dirty="0" smtClean="0"/>
              <a:t>Resim İş Öğretmenliği Programı</a:t>
            </a:r>
          </a:p>
          <a:p>
            <a:r>
              <a:rPr lang="tr-TR" dirty="0" smtClean="0"/>
              <a:t>Fen Bilgisi Öğretmenliği Programı</a:t>
            </a:r>
          </a:p>
          <a:p>
            <a:r>
              <a:rPr lang="tr-TR" dirty="0" smtClean="0"/>
              <a:t>İlköğretim Matematik Öğretmenliği Programı</a:t>
            </a:r>
          </a:p>
          <a:p>
            <a:r>
              <a:rPr lang="tr-TR" dirty="0" smtClean="0"/>
              <a:t>Sosyal Bilgiler Öğretmenliği Programı</a:t>
            </a:r>
          </a:p>
          <a:p>
            <a:r>
              <a:rPr lang="tr-TR" dirty="0" smtClean="0"/>
              <a:t>Türkçe Öğretmenliği Programı</a:t>
            </a:r>
          </a:p>
          <a:p>
            <a:r>
              <a:rPr lang="tr-TR" dirty="0" smtClean="0"/>
              <a:t>Sınıf Öğretmenliği Programı</a:t>
            </a:r>
          </a:p>
        </p:txBody>
      </p:sp>
      <p:sp>
        <p:nvSpPr>
          <p:cNvPr id="4" name="Veri Yer Tutucusu 3"/>
          <p:cNvSpPr>
            <a:spLocks noGrp="1"/>
          </p:cNvSpPr>
          <p:nvPr>
            <p:ph type="dt" sz="half" idx="10"/>
          </p:nvPr>
        </p:nvSpPr>
        <p:spPr/>
        <p:txBody>
          <a:bodyPr/>
          <a:lstStyle/>
          <a:p>
            <a:fld id="{3EF23C03-DCC6-4B25-AD5E-21B77E414554}" type="datetime1">
              <a:rPr lang="tr-TR" smtClean="0"/>
              <a:t>01.11.2017</a:t>
            </a:fld>
            <a:endParaRPr lang="en-US"/>
          </a:p>
        </p:txBody>
      </p:sp>
      <p:sp>
        <p:nvSpPr>
          <p:cNvPr id="5" name="Altbilgi Yer Tutucusu 4"/>
          <p:cNvSpPr>
            <a:spLocks noGrp="1"/>
          </p:cNvSpPr>
          <p:nvPr>
            <p:ph type="ftr" sz="quarter" idx="11"/>
          </p:nvPr>
        </p:nvSpPr>
        <p:spPr/>
        <p:txBody>
          <a:bodyPr/>
          <a:lstStyle/>
          <a:p>
            <a:r>
              <a:rPr lang="en-US" smtClean="0"/>
              <a:t>ÖHÜ Eğitim Fakültesi</a:t>
            </a:r>
            <a:endParaRPr lang="en-US"/>
          </a:p>
        </p:txBody>
      </p:sp>
      <p:sp>
        <p:nvSpPr>
          <p:cNvPr id="6" name="Slayt Numarası Yer Tutucusu 5"/>
          <p:cNvSpPr>
            <a:spLocks noGrp="1"/>
          </p:cNvSpPr>
          <p:nvPr>
            <p:ph type="sldNum" sz="quarter" idx="12"/>
          </p:nvPr>
        </p:nvSpPr>
        <p:spPr/>
        <p:txBody>
          <a:bodyPr/>
          <a:lstStyle/>
          <a:p>
            <a:fld id="{B82CCC60-E8CD-4174-8B1A-7DF615B22EEF}" type="slidenum">
              <a:rPr lang="en-US" smtClean="0"/>
              <a:pPr/>
              <a:t>22</a:t>
            </a:fld>
            <a:endParaRPr lang="en-US"/>
          </a:p>
        </p:txBody>
      </p:sp>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0200" y="4294320"/>
            <a:ext cx="2652129" cy="2062030"/>
          </a:xfrm>
          <a:prstGeom prst="rect">
            <a:avLst/>
          </a:prstGeom>
        </p:spPr>
      </p:pic>
    </p:spTree>
    <p:extLst>
      <p:ext uri="{BB962C8B-B14F-4D97-AF65-F5344CB8AC3E}">
        <p14:creationId xmlns:p14="http://schemas.microsoft.com/office/powerpoint/2010/main" val="20503739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Başlık 1"/>
          <p:cNvSpPr>
            <a:spLocks noGrp="1"/>
          </p:cNvSpPr>
          <p:nvPr>
            <p:ph type="title"/>
          </p:nvPr>
        </p:nvSpPr>
        <p:spPr/>
        <p:txBody>
          <a:bodyPr/>
          <a:lstStyle/>
          <a:p>
            <a:r>
              <a:rPr lang="tr-TR" dirty="0" smtClean="0"/>
              <a:t>Öğrenci Sayıları</a:t>
            </a:r>
          </a:p>
        </p:txBody>
      </p:sp>
      <p:sp>
        <p:nvSpPr>
          <p:cNvPr id="3" name="İçerik Yer Tutucusu 2"/>
          <p:cNvSpPr>
            <a:spLocks noGrp="1"/>
          </p:cNvSpPr>
          <p:nvPr>
            <p:ph idx="1"/>
          </p:nvPr>
        </p:nvSpPr>
        <p:spPr/>
        <p:txBody>
          <a:bodyPr rtlCol="0">
            <a:normAutofit/>
          </a:bodyPr>
          <a:lstStyle/>
          <a:p>
            <a:pPr fontAlgn="auto">
              <a:spcAft>
                <a:spcPts val="0"/>
              </a:spcAft>
              <a:buFont typeface="Arial" pitchFamily="34" charset="0"/>
              <a:buChar char="•"/>
              <a:defRPr/>
            </a:pPr>
            <a:r>
              <a:rPr lang="tr-TR" dirty="0" smtClean="0"/>
              <a:t>2016-2017 Eğitim-Öğretim Yılı Güz Yarıyılı  </a:t>
            </a:r>
          </a:p>
          <a:p>
            <a:pPr marL="0" indent="0" fontAlgn="auto">
              <a:spcAft>
                <a:spcPts val="0"/>
              </a:spcAft>
              <a:buFont typeface="Arial" pitchFamily="34" charset="0"/>
              <a:buNone/>
              <a:defRPr/>
            </a:pPr>
            <a:endParaRPr lang="tr-TR" dirty="0"/>
          </a:p>
        </p:txBody>
      </p:sp>
      <p:sp>
        <p:nvSpPr>
          <p:cNvPr id="2" name="Veri Yer Tutucusu 1"/>
          <p:cNvSpPr>
            <a:spLocks noGrp="1"/>
          </p:cNvSpPr>
          <p:nvPr>
            <p:ph type="dt" sz="half" idx="10"/>
          </p:nvPr>
        </p:nvSpPr>
        <p:spPr/>
        <p:txBody>
          <a:bodyPr/>
          <a:lstStyle/>
          <a:p>
            <a:fld id="{BAE7EEF1-D35D-4CF3-A687-8F116CBAE9E4}" type="datetime1">
              <a:rPr lang="tr-TR" smtClean="0"/>
              <a:t>01.11.2017</a:t>
            </a:fld>
            <a:endParaRPr lang="en-US"/>
          </a:p>
        </p:txBody>
      </p:sp>
      <p:sp>
        <p:nvSpPr>
          <p:cNvPr id="5" name="Altbilgi Yer Tutucusu 4"/>
          <p:cNvSpPr>
            <a:spLocks noGrp="1"/>
          </p:cNvSpPr>
          <p:nvPr>
            <p:ph type="ftr" sz="quarter" idx="11"/>
          </p:nvPr>
        </p:nvSpPr>
        <p:spPr/>
        <p:txBody>
          <a:bodyPr/>
          <a:lstStyle/>
          <a:p>
            <a:r>
              <a:rPr lang="en-US" smtClean="0"/>
              <a:t>ÖHÜ Eğitim Fakültesi</a:t>
            </a:r>
            <a:endParaRPr lang="en-US"/>
          </a:p>
        </p:txBody>
      </p:sp>
      <p:sp>
        <p:nvSpPr>
          <p:cNvPr id="6" name="Slayt Numarası Yer Tutucusu 5"/>
          <p:cNvSpPr>
            <a:spLocks noGrp="1"/>
          </p:cNvSpPr>
          <p:nvPr>
            <p:ph type="sldNum" sz="quarter" idx="12"/>
          </p:nvPr>
        </p:nvSpPr>
        <p:spPr/>
        <p:txBody>
          <a:bodyPr/>
          <a:lstStyle/>
          <a:p>
            <a:fld id="{B82CCC60-E8CD-4174-8B1A-7DF615B22EEF}" type="slidenum">
              <a:rPr lang="en-US" smtClean="0"/>
              <a:pPr/>
              <a:t>23</a:t>
            </a:fld>
            <a:endParaRPr lang="en-US"/>
          </a:p>
        </p:txBody>
      </p:sp>
      <p:graphicFrame>
        <p:nvGraphicFramePr>
          <p:cNvPr id="4" name="Tablo 3"/>
          <p:cNvGraphicFramePr>
            <a:graphicFrameLocks noGrp="1"/>
          </p:cNvGraphicFramePr>
          <p:nvPr>
            <p:extLst>
              <p:ext uri="{D42A27DB-BD31-4B8C-83A1-F6EECF244321}">
                <p14:modId xmlns:p14="http://schemas.microsoft.com/office/powerpoint/2010/main" val="2731959814"/>
              </p:ext>
            </p:extLst>
          </p:nvPr>
        </p:nvGraphicFramePr>
        <p:xfrm>
          <a:off x="2434130" y="2789933"/>
          <a:ext cx="6096000" cy="914400"/>
        </p:xfrm>
        <a:graphic>
          <a:graphicData uri="http://schemas.openxmlformats.org/drawingml/2006/table">
            <a:tbl>
              <a:tblPr firstRow="1" bandRow="1">
                <a:tableStyleId>{21E4AEA4-8DFA-4A89-87EB-49C32662AFE0}</a:tableStyleId>
              </a:tblPr>
              <a:tblGrid>
                <a:gridCol w="2032000">
                  <a:extLst>
                    <a:ext uri="{9D8B030D-6E8A-4147-A177-3AD203B41FA5}">
                      <a16:colId xmlns="" xmlns:a16="http://schemas.microsoft.com/office/drawing/2014/main" val="20000"/>
                    </a:ext>
                  </a:extLst>
                </a:gridCol>
                <a:gridCol w="2032000">
                  <a:extLst>
                    <a:ext uri="{9D8B030D-6E8A-4147-A177-3AD203B41FA5}">
                      <a16:colId xmlns="" xmlns:a16="http://schemas.microsoft.com/office/drawing/2014/main" val="20001"/>
                    </a:ext>
                  </a:extLst>
                </a:gridCol>
                <a:gridCol w="2032000">
                  <a:extLst>
                    <a:ext uri="{9D8B030D-6E8A-4147-A177-3AD203B41FA5}">
                      <a16:colId xmlns="" xmlns:a16="http://schemas.microsoft.com/office/drawing/2014/main" val="20002"/>
                    </a:ext>
                  </a:extLst>
                </a:gridCol>
              </a:tblGrid>
              <a:tr h="370840">
                <a:tc>
                  <a:txBody>
                    <a:bodyPr/>
                    <a:lstStyle/>
                    <a:p>
                      <a:pPr algn="ctr"/>
                      <a:r>
                        <a:rPr lang="tr-TR" sz="2400" dirty="0" smtClean="0"/>
                        <a:t>Kız</a:t>
                      </a:r>
                      <a:endParaRPr lang="tr-TR" sz="2400" dirty="0">
                        <a:solidFill>
                          <a:schemeClr val="bg1"/>
                        </a:solidFill>
                      </a:endParaRPr>
                    </a:p>
                  </a:txBody>
                  <a:tcPr/>
                </a:tc>
                <a:tc>
                  <a:txBody>
                    <a:bodyPr/>
                    <a:lstStyle/>
                    <a:p>
                      <a:pPr algn="ctr"/>
                      <a:r>
                        <a:rPr lang="tr-TR" sz="2400" dirty="0" smtClean="0"/>
                        <a:t>Erkek</a:t>
                      </a:r>
                      <a:endParaRPr lang="tr-TR" sz="2400" dirty="0">
                        <a:solidFill>
                          <a:schemeClr val="bg1"/>
                        </a:solidFill>
                      </a:endParaRPr>
                    </a:p>
                  </a:txBody>
                  <a:tcPr/>
                </a:tc>
                <a:tc>
                  <a:txBody>
                    <a:bodyPr/>
                    <a:lstStyle/>
                    <a:p>
                      <a:pPr algn="ctr"/>
                      <a:r>
                        <a:rPr lang="tr-TR" sz="2400" dirty="0" smtClean="0"/>
                        <a:t>Toplam</a:t>
                      </a:r>
                      <a:endParaRPr lang="tr-TR" sz="2400" dirty="0">
                        <a:solidFill>
                          <a:schemeClr val="bg1"/>
                        </a:solidFill>
                      </a:endParaRPr>
                    </a:p>
                  </a:txBody>
                  <a:tcPr/>
                </a:tc>
                <a:extLst>
                  <a:ext uri="{0D108BD9-81ED-4DB2-BD59-A6C34878D82A}">
                    <a16:rowId xmlns="" xmlns:a16="http://schemas.microsoft.com/office/drawing/2014/main" val="10000"/>
                  </a:ext>
                </a:extLst>
              </a:tr>
              <a:tr h="370840">
                <a:tc>
                  <a:txBody>
                    <a:bodyPr/>
                    <a:lstStyle/>
                    <a:p>
                      <a:pPr algn="ctr"/>
                      <a:r>
                        <a:rPr lang="tr-TR" sz="2400" dirty="0" smtClean="0"/>
                        <a:t>1530</a:t>
                      </a:r>
                      <a:endParaRPr lang="tr-TR" sz="2400" dirty="0"/>
                    </a:p>
                  </a:txBody>
                  <a:tcPr/>
                </a:tc>
                <a:tc>
                  <a:txBody>
                    <a:bodyPr/>
                    <a:lstStyle/>
                    <a:p>
                      <a:pPr algn="ctr"/>
                      <a:r>
                        <a:rPr lang="tr-TR" sz="2400" dirty="0" smtClean="0"/>
                        <a:t>782</a:t>
                      </a:r>
                      <a:endParaRPr lang="tr-TR" sz="2400" dirty="0"/>
                    </a:p>
                  </a:txBody>
                  <a:tcPr/>
                </a:tc>
                <a:tc>
                  <a:txBody>
                    <a:bodyPr/>
                    <a:lstStyle/>
                    <a:p>
                      <a:pPr algn="ctr"/>
                      <a:r>
                        <a:rPr lang="tr-TR" sz="2400" dirty="0" smtClean="0"/>
                        <a:t>2312</a:t>
                      </a:r>
                      <a:endParaRPr lang="tr-TR" sz="2400" dirty="0"/>
                    </a:p>
                  </a:txBody>
                  <a:tcPr/>
                </a:tc>
                <a:extLst>
                  <a:ext uri="{0D108BD9-81ED-4DB2-BD59-A6C34878D82A}">
                    <a16:rowId xmlns="" xmlns:a16="http://schemas.microsoft.com/office/drawing/2014/main" val="10001"/>
                  </a:ext>
                </a:extLst>
              </a:tr>
            </a:tbl>
          </a:graphicData>
        </a:graphic>
      </p:graphicFrame>
      <p:graphicFrame>
        <p:nvGraphicFramePr>
          <p:cNvPr id="8" name="Grafik 7"/>
          <p:cNvGraphicFramePr>
            <a:graphicFrameLocks/>
          </p:cNvGraphicFramePr>
          <p:nvPr>
            <p:extLst>
              <p:ext uri="{D42A27DB-BD31-4B8C-83A1-F6EECF244321}">
                <p14:modId xmlns:p14="http://schemas.microsoft.com/office/powerpoint/2010/main" val="199947309"/>
              </p:ext>
            </p:extLst>
          </p:nvPr>
        </p:nvGraphicFramePr>
        <p:xfrm>
          <a:off x="3124200" y="3814212"/>
          <a:ext cx="4572000" cy="2743200"/>
        </p:xfrm>
        <a:graphic>
          <a:graphicData uri="http://schemas.openxmlformats.org/drawingml/2006/chart">
            <c:chart xmlns:c="http://schemas.openxmlformats.org/drawingml/2006/chart" xmlns:r="http://schemas.openxmlformats.org/officeDocument/2006/relationships" r:id="rId2"/>
          </a:graphicData>
        </a:graphic>
      </p:graphicFrame>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250" y="5185812"/>
            <a:ext cx="1478732" cy="1157108"/>
          </a:xfrm>
          <a:prstGeom prst="rect">
            <a:avLst/>
          </a:prstGeom>
        </p:spPr>
      </p:pic>
    </p:spTree>
    <p:extLst>
      <p:ext uri="{BB962C8B-B14F-4D97-AF65-F5344CB8AC3E}">
        <p14:creationId xmlns:p14="http://schemas.microsoft.com/office/powerpoint/2010/main" val="14973992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Başlık 1"/>
          <p:cNvSpPr>
            <a:spLocks noGrp="1"/>
          </p:cNvSpPr>
          <p:nvPr>
            <p:ph type="title"/>
          </p:nvPr>
        </p:nvSpPr>
        <p:spPr/>
        <p:txBody>
          <a:bodyPr>
            <a:normAutofit/>
          </a:bodyPr>
          <a:lstStyle/>
          <a:p>
            <a:r>
              <a:rPr lang="tr-TR" sz="3200" dirty="0"/>
              <a:t>Programlara Göre Öğrenci Sayıları</a:t>
            </a:r>
            <a:endParaRPr lang="tr-TR" sz="4000" dirty="0" smtClean="0"/>
          </a:p>
        </p:txBody>
      </p:sp>
      <p:graphicFrame>
        <p:nvGraphicFramePr>
          <p:cNvPr id="3" name="Tablo 2"/>
          <p:cNvGraphicFramePr>
            <a:graphicFrameLocks noGrp="1"/>
          </p:cNvGraphicFramePr>
          <p:nvPr>
            <p:extLst>
              <p:ext uri="{D42A27DB-BD31-4B8C-83A1-F6EECF244321}">
                <p14:modId xmlns:p14="http://schemas.microsoft.com/office/powerpoint/2010/main" val="424409282"/>
              </p:ext>
            </p:extLst>
          </p:nvPr>
        </p:nvGraphicFramePr>
        <p:xfrm>
          <a:off x="562613" y="1574615"/>
          <a:ext cx="7920000" cy="4450370"/>
        </p:xfrm>
        <a:graphic>
          <a:graphicData uri="http://schemas.openxmlformats.org/drawingml/2006/table">
            <a:tbl>
              <a:tblPr firstRow="1" bandRow="1">
                <a:tableStyleId>{21E4AEA4-8DFA-4A89-87EB-49C32662AFE0}</a:tableStyleId>
              </a:tblPr>
              <a:tblGrid>
                <a:gridCol w="2981945">
                  <a:extLst>
                    <a:ext uri="{9D8B030D-6E8A-4147-A177-3AD203B41FA5}">
                      <a16:colId xmlns="" xmlns:a16="http://schemas.microsoft.com/office/drawing/2014/main" val="20000"/>
                    </a:ext>
                  </a:extLst>
                </a:gridCol>
                <a:gridCol w="1726389">
                  <a:extLst>
                    <a:ext uri="{9D8B030D-6E8A-4147-A177-3AD203B41FA5}">
                      <a16:colId xmlns="" xmlns:a16="http://schemas.microsoft.com/office/drawing/2014/main" val="20001"/>
                    </a:ext>
                  </a:extLst>
                </a:gridCol>
                <a:gridCol w="1569445">
                  <a:extLst>
                    <a:ext uri="{9D8B030D-6E8A-4147-A177-3AD203B41FA5}">
                      <a16:colId xmlns="" xmlns:a16="http://schemas.microsoft.com/office/drawing/2014/main" val="20002"/>
                    </a:ext>
                  </a:extLst>
                </a:gridCol>
                <a:gridCol w="1642221">
                  <a:extLst>
                    <a:ext uri="{9D8B030D-6E8A-4147-A177-3AD203B41FA5}">
                      <a16:colId xmlns="" xmlns:a16="http://schemas.microsoft.com/office/drawing/2014/main" val="20005"/>
                    </a:ext>
                  </a:extLst>
                </a:gridCol>
              </a:tblGrid>
              <a:tr h="399317">
                <a:tc>
                  <a:txBody>
                    <a:bodyPr/>
                    <a:lstStyle/>
                    <a:p>
                      <a:pPr algn="ctr"/>
                      <a:r>
                        <a:rPr lang="tr-TR" sz="2400" dirty="0" smtClean="0"/>
                        <a:t>Program</a:t>
                      </a:r>
                      <a:endParaRPr lang="tr-TR" sz="2400" dirty="0" smtClean="0">
                        <a:latin typeface="+mj-lt"/>
                      </a:endParaRPr>
                    </a:p>
                  </a:txBody>
                  <a:tcPr anchor="ctr"/>
                </a:tc>
                <a:tc>
                  <a:txBody>
                    <a:bodyPr/>
                    <a:lstStyle/>
                    <a:p>
                      <a:pPr algn="ctr"/>
                      <a:r>
                        <a:rPr lang="tr-TR" sz="2400" dirty="0" smtClean="0"/>
                        <a:t>Kız</a:t>
                      </a:r>
                      <a:endParaRPr lang="tr-TR" sz="2400" dirty="0">
                        <a:latin typeface="+mj-lt"/>
                      </a:endParaRPr>
                    </a:p>
                  </a:txBody>
                  <a:tcPr anchor="ctr"/>
                </a:tc>
                <a:tc>
                  <a:txBody>
                    <a:bodyPr/>
                    <a:lstStyle/>
                    <a:p>
                      <a:pPr algn="ctr"/>
                      <a:r>
                        <a:rPr lang="tr-TR" sz="2400" dirty="0" smtClean="0"/>
                        <a:t>Erkek</a:t>
                      </a:r>
                      <a:endParaRPr lang="tr-TR" sz="2400" dirty="0">
                        <a:latin typeface="+mj-lt"/>
                      </a:endParaRPr>
                    </a:p>
                  </a:txBody>
                  <a:tcPr anchor="ctr"/>
                </a:tc>
                <a:tc>
                  <a:txBody>
                    <a:bodyPr/>
                    <a:lstStyle/>
                    <a:p>
                      <a:pPr algn="ctr"/>
                      <a:r>
                        <a:rPr lang="tr-TR" sz="2400" dirty="0" smtClean="0"/>
                        <a:t>Toplam</a:t>
                      </a:r>
                      <a:endParaRPr lang="tr-TR" sz="2400" dirty="0">
                        <a:latin typeface="+mj-lt"/>
                      </a:endParaRPr>
                    </a:p>
                  </a:txBody>
                  <a:tcPr anchor="ctr"/>
                </a:tc>
                <a:extLst>
                  <a:ext uri="{0D108BD9-81ED-4DB2-BD59-A6C34878D82A}">
                    <a16:rowId xmlns="" xmlns:a16="http://schemas.microsoft.com/office/drawing/2014/main" val="10000"/>
                  </a:ext>
                </a:extLst>
              </a:tr>
              <a:tr h="399317">
                <a:tc>
                  <a:txBody>
                    <a:bodyPr/>
                    <a:lstStyle/>
                    <a:p>
                      <a:pPr marL="144000" algn="l" rtl="0" fontAlgn="ctr"/>
                      <a:r>
                        <a:rPr lang="tr-TR" sz="2100" u="none" strike="noStrike" dirty="0" smtClean="0">
                          <a:effectLst/>
                        </a:rPr>
                        <a:t>BÖTE</a:t>
                      </a:r>
                      <a:endParaRPr lang="tr-TR" sz="2100" b="1" i="0" u="none" strike="noStrike" dirty="0">
                        <a:solidFill>
                          <a:srgbClr val="000000"/>
                        </a:solidFill>
                        <a:effectLst/>
                        <a:latin typeface="+mj-lt"/>
                      </a:endParaRPr>
                    </a:p>
                  </a:txBody>
                  <a:tcPr marL="9525" marR="9525" marT="9525" marB="0" anchor="ctr"/>
                </a:tc>
                <a:tc>
                  <a:txBody>
                    <a:bodyPr/>
                    <a:lstStyle/>
                    <a:p>
                      <a:pPr algn="ctr" rtl="0" fontAlgn="ctr"/>
                      <a:r>
                        <a:rPr lang="tr-TR" sz="2100" b="0" i="0" u="none" strike="noStrike" dirty="0" smtClean="0">
                          <a:solidFill>
                            <a:schemeClr val="dk1"/>
                          </a:solidFill>
                          <a:effectLst/>
                          <a:latin typeface="+mn-lt"/>
                        </a:rPr>
                        <a:t>54</a:t>
                      </a:r>
                      <a:endParaRPr lang="tr-TR" sz="2100" b="0" i="0" u="none" strike="noStrike" dirty="0">
                        <a:solidFill>
                          <a:srgbClr val="000000"/>
                        </a:solidFill>
                        <a:effectLst/>
                        <a:latin typeface="+mj-lt"/>
                      </a:endParaRPr>
                    </a:p>
                  </a:txBody>
                  <a:tcPr marL="9525" marR="9525" marT="9525" marB="0" anchor="ctr"/>
                </a:tc>
                <a:tc>
                  <a:txBody>
                    <a:bodyPr/>
                    <a:lstStyle/>
                    <a:p>
                      <a:pPr algn="ctr" rtl="0" fontAlgn="ctr"/>
                      <a:r>
                        <a:rPr lang="tr-TR" sz="2100" u="none" strike="noStrike" dirty="0" smtClean="0">
                          <a:effectLst/>
                        </a:rPr>
                        <a:t>75</a:t>
                      </a:r>
                      <a:endParaRPr lang="tr-TR" sz="2100" b="0" i="0" u="none" strike="noStrike" dirty="0">
                        <a:solidFill>
                          <a:srgbClr val="000000"/>
                        </a:solidFill>
                        <a:effectLst/>
                        <a:latin typeface="+mj-lt"/>
                      </a:endParaRPr>
                    </a:p>
                  </a:txBody>
                  <a:tcPr marL="9525" marR="9525" marT="9525" marB="0" anchor="ctr"/>
                </a:tc>
                <a:tc>
                  <a:txBody>
                    <a:bodyPr/>
                    <a:lstStyle/>
                    <a:p>
                      <a:pPr algn="ctr" rtl="0" fontAlgn="ctr"/>
                      <a:r>
                        <a:rPr lang="tr-TR" sz="2100" u="none" strike="noStrike" dirty="0" smtClean="0">
                          <a:effectLst/>
                        </a:rPr>
                        <a:t>129</a:t>
                      </a:r>
                      <a:endParaRPr lang="tr-TR" sz="2100" b="1" i="0" u="none" strike="noStrike" dirty="0">
                        <a:solidFill>
                          <a:srgbClr val="000000"/>
                        </a:solidFill>
                        <a:effectLst/>
                        <a:latin typeface="+mj-lt"/>
                      </a:endParaRPr>
                    </a:p>
                  </a:txBody>
                  <a:tcPr marL="9525" marR="9525" marT="9525" marB="0" anchor="ctr"/>
                </a:tc>
                <a:extLst>
                  <a:ext uri="{0D108BD9-81ED-4DB2-BD59-A6C34878D82A}">
                    <a16:rowId xmlns="" xmlns:a16="http://schemas.microsoft.com/office/drawing/2014/main" val="10002"/>
                  </a:ext>
                </a:extLst>
              </a:tr>
              <a:tr h="399317">
                <a:tc>
                  <a:txBody>
                    <a:bodyPr/>
                    <a:lstStyle/>
                    <a:p>
                      <a:pPr marL="144000" algn="l" rtl="0" fontAlgn="ctr"/>
                      <a:r>
                        <a:rPr lang="tr-TR" sz="2100" u="none" strike="noStrike" dirty="0" smtClean="0">
                          <a:effectLst/>
                        </a:rPr>
                        <a:t>RPD</a:t>
                      </a:r>
                      <a:endParaRPr lang="tr-TR" sz="2100" b="1" i="0" u="none" strike="noStrike" dirty="0">
                        <a:solidFill>
                          <a:srgbClr val="000000"/>
                        </a:solidFill>
                        <a:effectLst/>
                        <a:latin typeface="+mj-lt"/>
                      </a:endParaRPr>
                    </a:p>
                  </a:txBody>
                  <a:tcPr marL="9525" marR="9525" marT="9525" marB="0" anchor="ctr"/>
                </a:tc>
                <a:tc>
                  <a:txBody>
                    <a:bodyPr/>
                    <a:lstStyle/>
                    <a:p>
                      <a:pPr algn="ctr" rtl="0" fontAlgn="ctr"/>
                      <a:r>
                        <a:rPr lang="tr-TR" sz="2100" u="none" strike="noStrike" dirty="0" smtClean="0">
                          <a:effectLst/>
                        </a:rPr>
                        <a:t>178</a:t>
                      </a:r>
                      <a:endParaRPr lang="tr-TR" sz="2100" b="0" i="0" u="none" strike="noStrike" dirty="0">
                        <a:solidFill>
                          <a:srgbClr val="000000"/>
                        </a:solidFill>
                        <a:effectLst/>
                        <a:latin typeface="+mj-lt"/>
                      </a:endParaRPr>
                    </a:p>
                  </a:txBody>
                  <a:tcPr marL="9525" marR="9525" marT="9525" marB="0" anchor="ctr"/>
                </a:tc>
                <a:tc>
                  <a:txBody>
                    <a:bodyPr/>
                    <a:lstStyle/>
                    <a:p>
                      <a:pPr algn="ctr" rtl="0" fontAlgn="ctr"/>
                      <a:r>
                        <a:rPr lang="tr-TR" sz="2100" u="none" strike="noStrike" dirty="0" smtClean="0">
                          <a:effectLst/>
                        </a:rPr>
                        <a:t>78</a:t>
                      </a:r>
                      <a:endParaRPr lang="tr-TR" sz="2100" b="0" i="0" u="none" strike="noStrike" dirty="0">
                        <a:solidFill>
                          <a:srgbClr val="000000"/>
                        </a:solidFill>
                        <a:effectLst/>
                        <a:latin typeface="+mj-lt"/>
                      </a:endParaRPr>
                    </a:p>
                  </a:txBody>
                  <a:tcPr marL="9525" marR="9525" marT="9525" marB="0" anchor="ctr"/>
                </a:tc>
                <a:tc>
                  <a:txBody>
                    <a:bodyPr/>
                    <a:lstStyle/>
                    <a:p>
                      <a:pPr algn="ctr" rtl="0" fontAlgn="ctr"/>
                      <a:r>
                        <a:rPr lang="tr-TR" sz="2100" u="none" strike="noStrike" dirty="0" smtClean="0">
                          <a:effectLst/>
                        </a:rPr>
                        <a:t>256</a:t>
                      </a:r>
                      <a:endParaRPr lang="tr-TR" sz="2100" b="1" i="0" u="none" strike="noStrike" dirty="0">
                        <a:solidFill>
                          <a:srgbClr val="000000"/>
                        </a:solidFill>
                        <a:effectLst/>
                        <a:latin typeface="+mj-lt"/>
                      </a:endParaRPr>
                    </a:p>
                  </a:txBody>
                  <a:tcPr marL="9525" marR="9525" marT="9525" marB="0" anchor="ctr"/>
                </a:tc>
                <a:extLst>
                  <a:ext uri="{0D108BD9-81ED-4DB2-BD59-A6C34878D82A}">
                    <a16:rowId xmlns="" xmlns:a16="http://schemas.microsoft.com/office/drawing/2014/main" val="10003"/>
                  </a:ext>
                </a:extLst>
              </a:tr>
              <a:tr h="399317">
                <a:tc>
                  <a:txBody>
                    <a:bodyPr/>
                    <a:lstStyle/>
                    <a:p>
                      <a:pPr marL="144000" algn="l" rtl="0" fontAlgn="ctr"/>
                      <a:r>
                        <a:rPr lang="tr-TR" sz="2100" u="none" strike="noStrike" dirty="0" smtClean="0">
                          <a:effectLst/>
                        </a:rPr>
                        <a:t>Müzik </a:t>
                      </a:r>
                      <a:endParaRPr lang="tr-TR" sz="2100" b="1" i="0" u="none" strike="noStrike" dirty="0">
                        <a:solidFill>
                          <a:srgbClr val="000000"/>
                        </a:solidFill>
                        <a:effectLst/>
                        <a:latin typeface="+mj-lt"/>
                      </a:endParaRPr>
                    </a:p>
                  </a:txBody>
                  <a:tcPr marL="9525" marR="9525" marT="9525" marB="0" anchor="ctr"/>
                </a:tc>
                <a:tc>
                  <a:txBody>
                    <a:bodyPr/>
                    <a:lstStyle/>
                    <a:p>
                      <a:pPr algn="ctr" rtl="0" fontAlgn="ctr"/>
                      <a:r>
                        <a:rPr lang="tr-TR" sz="2100" b="0" i="0" u="none" strike="noStrike" dirty="0" smtClean="0">
                          <a:solidFill>
                            <a:schemeClr val="dk1"/>
                          </a:solidFill>
                          <a:effectLst/>
                          <a:latin typeface="+mn-lt"/>
                        </a:rPr>
                        <a:t>93</a:t>
                      </a:r>
                      <a:endParaRPr lang="tr-TR" sz="2100" b="0" i="0" u="none" strike="noStrike" dirty="0">
                        <a:solidFill>
                          <a:srgbClr val="000000"/>
                        </a:solidFill>
                        <a:effectLst/>
                        <a:latin typeface="+mj-lt"/>
                      </a:endParaRPr>
                    </a:p>
                  </a:txBody>
                  <a:tcPr marL="9525" marR="9525" marT="9525" marB="0" anchor="ctr"/>
                </a:tc>
                <a:tc>
                  <a:txBody>
                    <a:bodyPr/>
                    <a:lstStyle/>
                    <a:p>
                      <a:pPr algn="ctr" rtl="0" fontAlgn="ctr"/>
                      <a:r>
                        <a:rPr lang="tr-TR" sz="2100" u="none" strike="noStrike" dirty="0" smtClean="0">
                          <a:effectLst/>
                        </a:rPr>
                        <a:t>49</a:t>
                      </a:r>
                      <a:endParaRPr lang="tr-TR" sz="2100" b="0" i="0" u="none" strike="noStrike" dirty="0">
                        <a:solidFill>
                          <a:srgbClr val="000000"/>
                        </a:solidFill>
                        <a:effectLst/>
                        <a:latin typeface="+mj-lt"/>
                      </a:endParaRPr>
                    </a:p>
                  </a:txBody>
                  <a:tcPr marL="9525" marR="9525" marT="9525" marB="0" anchor="ctr"/>
                </a:tc>
                <a:tc>
                  <a:txBody>
                    <a:bodyPr/>
                    <a:lstStyle/>
                    <a:p>
                      <a:pPr algn="ctr" rtl="0" fontAlgn="ctr"/>
                      <a:r>
                        <a:rPr lang="tr-TR" sz="2100" u="none" strike="noStrike" dirty="0" smtClean="0">
                          <a:effectLst/>
                        </a:rPr>
                        <a:t>142</a:t>
                      </a:r>
                      <a:endParaRPr lang="tr-TR" sz="2100" b="1" i="0" u="none" strike="noStrike" dirty="0">
                        <a:solidFill>
                          <a:srgbClr val="000000"/>
                        </a:solidFill>
                        <a:effectLst/>
                        <a:latin typeface="+mj-lt"/>
                      </a:endParaRPr>
                    </a:p>
                  </a:txBody>
                  <a:tcPr marL="9525" marR="9525" marT="9525" marB="0" anchor="ctr"/>
                </a:tc>
                <a:extLst>
                  <a:ext uri="{0D108BD9-81ED-4DB2-BD59-A6C34878D82A}">
                    <a16:rowId xmlns="" xmlns:a16="http://schemas.microsoft.com/office/drawing/2014/main" val="10004"/>
                  </a:ext>
                </a:extLst>
              </a:tr>
              <a:tr h="399317">
                <a:tc>
                  <a:txBody>
                    <a:bodyPr/>
                    <a:lstStyle/>
                    <a:p>
                      <a:pPr marL="144000" algn="l" rtl="0" fontAlgn="ctr"/>
                      <a:r>
                        <a:rPr lang="tr-TR" sz="2100" u="none" strike="noStrike" dirty="0" smtClean="0">
                          <a:effectLst/>
                        </a:rPr>
                        <a:t>Resim İş</a:t>
                      </a:r>
                      <a:endParaRPr lang="tr-TR" sz="2100" b="1" i="0" u="none" strike="noStrike" dirty="0">
                        <a:solidFill>
                          <a:srgbClr val="000000"/>
                        </a:solidFill>
                        <a:effectLst/>
                        <a:latin typeface="+mj-lt"/>
                      </a:endParaRPr>
                    </a:p>
                  </a:txBody>
                  <a:tcPr marL="9525" marR="9525" marT="9525" marB="0" anchor="ctr"/>
                </a:tc>
                <a:tc>
                  <a:txBody>
                    <a:bodyPr/>
                    <a:lstStyle/>
                    <a:p>
                      <a:pPr algn="ctr" rtl="0" fontAlgn="ctr"/>
                      <a:r>
                        <a:rPr lang="tr-TR" sz="2100" u="none" strike="noStrike" dirty="0" smtClean="0">
                          <a:effectLst/>
                        </a:rPr>
                        <a:t>79</a:t>
                      </a:r>
                      <a:endParaRPr lang="tr-TR" sz="2100" b="0" i="0" u="none" strike="noStrike" dirty="0">
                        <a:solidFill>
                          <a:srgbClr val="000000"/>
                        </a:solidFill>
                        <a:effectLst/>
                        <a:latin typeface="+mj-lt"/>
                      </a:endParaRPr>
                    </a:p>
                  </a:txBody>
                  <a:tcPr marL="9525" marR="9525" marT="9525" marB="0" anchor="ctr"/>
                </a:tc>
                <a:tc>
                  <a:txBody>
                    <a:bodyPr/>
                    <a:lstStyle/>
                    <a:p>
                      <a:pPr algn="ctr" rtl="0" fontAlgn="ctr"/>
                      <a:r>
                        <a:rPr lang="tr-TR" sz="2100" u="none" strike="noStrike" dirty="0" smtClean="0">
                          <a:effectLst/>
                        </a:rPr>
                        <a:t>41</a:t>
                      </a:r>
                      <a:endParaRPr lang="tr-TR" sz="2100" b="0" i="0" u="none" strike="noStrike" dirty="0">
                        <a:solidFill>
                          <a:srgbClr val="000000"/>
                        </a:solidFill>
                        <a:effectLst/>
                        <a:latin typeface="+mj-lt"/>
                      </a:endParaRPr>
                    </a:p>
                  </a:txBody>
                  <a:tcPr marL="9525" marR="9525" marT="9525" marB="0" anchor="ctr"/>
                </a:tc>
                <a:tc>
                  <a:txBody>
                    <a:bodyPr/>
                    <a:lstStyle/>
                    <a:p>
                      <a:pPr algn="ctr" rtl="0" fontAlgn="ctr"/>
                      <a:r>
                        <a:rPr lang="tr-TR" sz="2100" u="none" strike="noStrike" dirty="0" smtClean="0">
                          <a:effectLst/>
                        </a:rPr>
                        <a:t>120</a:t>
                      </a:r>
                      <a:endParaRPr lang="tr-TR" sz="2100" b="1" i="0" u="none" strike="noStrike" dirty="0">
                        <a:solidFill>
                          <a:srgbClr val="000000"/>
                        </a:solidFill>
                        <a:effectLst/>
                        <a:latin typeface="+mj-lt"/>
                      </a:endParaRPr>
                    </a:p>
                  </a:txBody>
                  <a:tcPr marL="9525" marR="9525" marT="9525" marB="0" anchor="ctr"/>
                </a:tc>
                <a:extLst>
                  <a:ext uri="{0D108BD9-81ED-4DB2-BD59-A6C34878D82A}">
                    <a16:rowId xmlns="" xmlns:a16="http://schemas.microsoft.com/office/drawing/2014/main" val="10005"/>
                  </a:ext>
                </a:extLst>
              </a:tr>
              <a:tr h="399317">
                <a:tc>
                  <a:txBody>
                    <a:bodyPr/>
                    <a:lstStyle/>
                    <a:p>
                      <a:pPr marL="144000" algn="l" rtl="0" fontAlgn="ctr"/>
                      <a:r>
                        <a:rPr lang="tr-TR" sz="2100" u="none" strike="noStrike" dirty="0" smtClean="0">
                          <a:effectLst/>
                        </a:rPr>
                        <a:t>Fen Bilgisi</a:t>
                      </a:r>
                      <a:endParaRPr lang="tr-TR" sz="2100" b="1" i="0" u="none" strike="noStrike" dirty="0">
                        <a:solidFill>
                          <a:srgbClr val="000000"/>
                        </a:solidFill>
                        <a:effectLst/>
                        <a:latin typeface="+mj-lt"/>
                      </a:endParaRPr>
                    </a:p>
                  </a:txBody>
                  <a:tcPr marL="9525" marR="9525" marT="9525" marB="0" anchor="ctr"/>
                </a:tc>
                <a:tc>
                  <a:txBody>
                    <a:bodyPr/>
                    <a:lstStyle/>
                    <a:p>
                      <a:pPr algn="ctr" rtl="0" fontAlgn="ctr"/>
                      <a:r>
                        <a:rPr lang="tr-TR" sz="2100" u="none" strike="noStrike" dirty="0" smtClean="0">
                          <a:effectLst/>
                        </a:rPr>
                        <a:t>198</a:t>
                      </a:r>
                      <a:endParaRPr lang="tr-TR" sz="2100" b="0" i="0" u="none" strike="noStrike" dirty="0">
                        <a:solidFill>
                          <a:srgbClr val="000000"/>
                        </a:solidFill>
                        <a:effectLst/>
                        <a:latin typeface="+mj-lt"/>
                      </a:endParaRPr>
                    </a:p>
                  </a:txBody>
                  <a:tcPr marL="9525" marR="9525" marT="9525" marB="0" anchor="ctr"/>
                </a:tc>
                <a:tc>
                  <a:txBody>
                    <a:bodyPr/>
                    <a:lstStyle/>
                    <a:p>
                      <a:pPr algn="ctr" rtl="0" fontAlgn="ctr"/>
                      <a:r>
                        <a:rPr lang="tr-TR" sz="2100" u="none" strike="noStrike" dirty="0" smtClean="0">
                          <a:effectLst/>
                        </a:rPr>
                        <a:t>59</a:t>
                      </a:r>
                      <a:endParaRPr lang="tr-TR" sz="2100" b="0" i="0" u="none" strike="noStrike" dirty="0">
                        <a:solidFill>
                          <a:srgbClr val="000000"/>
                        </a:solidFill>
                        <a:effectLst/>
                        <a:latin typeface="+mj-lt"/>
                      </a:endParaRPr>
                    </a:p>
                  </a:txBody>
                  <a:tcPr marL="9525" marR="9525" marT="9525" marB="0" anchor="ctr"/>
                </a:tc>
                <a:tc>
                  <a:txBody>
                    <a:bodyPr/>
                    <a:lstStyle/>
                    <a:p>
                      <a:pPr algn="ctr" rtl="0" fontAlgn="ctr"/>
                      <a:r>
                        <a:rPr lang="tr-TR" sz="2100" u="none" strike="noStrike" dirty="0" smtClean="0">
                          <a:effectLst/>
                        </a:rPr>
                        <a:t>257</a:t>
                      </a:r>
                      <a:endParaRPr lang="tr-TR" sz="2100" b="1" i="0" u="none" strike="noStrike" dirty="0">
                        <a:solidFill>
                          <a:srgbClr val="000000"/>
                        </a:solidFill>
                        <a:effectLst/>
                        <a:latin typeface="+mj-lt"/>
                      </a:endParaRPr>
                    </a:p>
                  </a:txBody>
                  <a:tcPr marL="9525" marR="9525" marT="9525" marB="0" anchor="ctr"/>
                </a:tc>
                <a:extLst>
                  <a:ext uri="{0D108BD9-81ED-4DB2-BD59-A6C34878D82A}">
                    <a16:rowId xmlns="" xmlns:a16="http://schemas.microsoft.com/office/drawing/2014/main" val="10006"/>
                  </a:ext>
                </a:extLst>
              </a:tr>
              <a:tr h="399317">
                <a:tc>
                  <a:txBody>
                    <a:bodyPr/>
                    <a:lstStyle/>
                    <a:p>
                      <a:pPr marL="144000" algn="l" rtl="0" fontAlgn="ctr"/>
                      <a:r>
                        <a:rPr lang="tr-TR" sz="2100" u="none" strike="noStrike" dirty="0" smtClean="0">
                          <a:effectLst/>
                        </a:rPr>
                        <a:t>İlköğretim Matematik</a:t>
                      </a:r>
                      <a:endParaRPr lang="tr-TR" sz="2100" b="1" i="0" u="none" strike="noStrike" dirty="0">
                        <a:solidFill>
                          <a:srgbClr val="000000"/>
                        </a:solidFill>
                        <a:effectLst/>
                        <a:latin typeface="+mj-lt"/>
                      </a:endParaRPr>
                    </a:p>
                  </a:txBody>
                  <a:tcPr marL="9525" marR="9525" marT="9525" marB="0" anchor="ctr"/>
                </a:tc>
                <a:tc>
                  <a:txBody>
                    <a:bodyPr/>
                    <a:lstStyle/>
                    <a:p>
                      <a:pPr algn="ctr" rtl="0" fontAlgn="ctr"/>
                      <a:r>
                        <a:rPr lang="tr-TR" sz="2100" b="0" i="0" u="none" strike="noStrike" dirty="0" smtClean="0">
                          <a:solidFill>
                            <a:schemeClr val="dk1"/>
                          </a:solidFill>
                          <a:effectLst/>
                          <a:latin typeface="+mn-lt"/>
                        </a:rPr>
                        <a:t>187</a:t>
                      </a:r>
                      <a:endParaRPr lang="tr-TR" sz="2100" b="0" i="0" u="none" strike="noStrike" dirty="0">
                        <a:solidFill>
                          <a:srgbClr val="000000"/>
                        </a:solidFill>
                        <a:effectLst/>
                        <a:latin typeface="+mj-lt"/>
                      </a:endParaRPr>
                    </a:p>
                  </a:txBody>
                  <a:tcPr marL="9525" marR="9525" marT="9525" marB="0" anchor="ctr"/>
                </a:tc>
                <a:tc>
                  <a:txBody>
                    <a:bodyPr/>
                    <a:lstStyle/>
                    <a:p>
                      <a:pPr algn="ctr" rtl="0" fontAlgn="ctr"/>
                      <a:r>
                        <a:rPr lang="tr-TR" sz="2100" u="none" strike="noStrike" dirty="0" smtClean="0">
                          <a:effectLst/>
                        </a:rPr>
                        <a:t>49</a:t>
                      </a:r>
                      <a:endParaRPr lang="tr-TR" sz="2100" b="0" i="0" u="none" strike="noStrike" dirty="0">
                        <a:solidFill>
                          <a:srgbClr val="000000"/>
                        </a:solidFill>
                        <a:effectLst/>
                        <a:latin typeface="+mj-lt"/>
                      </a:endParaRPr>
                    </a:p>
                  </a:txBody>
                  <a:tcPr marL="9525" marR="9525" marT="9525" marB="0" anchor="ctr"/>
                </a:tc>
                <a:tc>
                  <a:txBody>
                    <a:bodyPr/>
                    <a:lstStyle/>
                    <a:p>
                      <a:pPr algn="ctr" rtl="0" fontAlgn="ctr"/>
                      <a:r>
                        <a:rPr lang="tr-TR" sz="2100" u="none" strike="noStrike" dirty="0" smtClean="0">
                          <a:effectLst/>
                        </a:rPr>
                        <a:t>236</a:t>
                      </a:r>
                      <a:endParaRPr lang="tr-TR" sz="2100" b="1" i="0" u="none" strike="noStrike" dirty="0">
                        <a:solidFill>
                          <a:srgbClr val="000000"/>
                        </a:solidFill>
                        <a:effectLst/>
                        <a:latin typeface="+mj-lt"/>
                      </a:endParaRPr>
                    </a:p>
                  </a:txBody>
                  <a:tcPr marL="9525" marR="9525" marT="9525" marB="0" anchor="ctr"/>
                </a:tc>
                <a:extLst>
                  <a:ext uri="{0D108BD9-81ED-4DB2-BD59-A6C34878D82A}">
                    <a16:rowId xmlns="" xmlns:a16="http://schemas.microsoft.com/office/drawing/2014/main" val="10007"/>
                  </a:ext>
                </a:extLst>
              </a:tr>
              <a:tr h="399317">
                <a:tc>
                  <a:txBody>
                    <a:bodyPr/>
                    <a:lstStyle/>
                    <a:p>
                      <a:pPr marL="144000" algn="l" rtl="0" fontAlgn="ctr"/>
                      <a:r>
                        <a:rPr lang="tr-TR" sz="2100" u="none" strike="noStrike" dirty="0" smtClean="0">
                          <a:effectLst/>
                        </a:rPr>
                        <a:t>Sosyal</a:t>
                      </a:r>
                      <a:r>
                        <a:rPr lang="tr-TR" sz="2100" u="none" strike="noStrike" baseline="0" dirty="0" smtClean="0">
                          <a:effectLst/>
                        </a:rPr>
                        <a:t> Bilgiler </a:t>
                      </a:r>
                      <a:endParaRPr lang="tr-TR" sz="2100" b="1" i="0" u="none" strike="noStrike" dirty="0">
                        <a:solidFill>
                          <a:srgbClr val="000000"/>
                        </a:solidFill>
                        <a:effectLst/>
                        <a:latin typeface="+mj-lt"/>
                      </a:endParaRPr>
                    </a:p>
                  </a:txBody>
                  <a:tcPr marL="9525" marR="9525" marT="9525" marB="0" anchor="ctr"/>
                </a:tc>
                <a:tc>
                  <a:txBody>
                    <a:bodyPr/>
                    <a:lstStyle/>
                    <a:p>
                      <a:pPr algn="ctr" rtl="0" fontAlgn="ctr"/>
                      <a:r>
                        <a:rPr lang="tr-TR" sz="2100" u="none" strike="noStrike" dirty="0" smtClean="0">
                          <a:effectLst/>
                        </a:rPr>
                        <a:t>207</a:t>
                      </a:r>
                      <a:endParaRPr lang="tr-TR" sz="2100" b="0" i="0" u="none" strike="noStrike" dirty="0">
                        <a:solidFill>
                          <a:srgbClr val="000000"/>
                        </a:solidFill>
                        <a:effectLst/>
                        <a:latin typeface="+mj-lt"/>
                      </a:endParaRPr>
                    </a:p>
                  </a:txBody>
                  <a:tcPr marL="9525" marR="9525" marT="9525" marB="0" anchor="ctr"/>
                </a:tc>
                <a:tc>
                  <a:txBody>
                    <a:bodyPr/>
                    <a:lstStyle/>
                    <a:p>
                      <a:pPr algn="ctr" rtl="0" fontAlgn="ctr"/>
                      <a:r>
                        <a:rPr lang="tr-TR" sz="2100" u="none" strike="noStrike" dirty="0" smtClean="0">
                          <a:effectLst/>
                        </a:rPr>
                        <a:t>205</a:t>
                      </a:r>
                      <a:endParaRPr lang="tr-TR" sz="2100" b="0" i="0" u="none" strike="noStrike" dirty="0">
                        <a:solidFill>
                          <a:srgbClr val="000000"/>
                        </a:solidFill>
                        <a:effectLst/>
                        <a:latin typeface="+mj-lt"/>
                      </a:endParaRPr>
                    </a:p>
                  </a:txBody>
                  <a:tcPr marL="9525" marR="9525" marT="9525" marB="0" anchor="ctr"/>
                </a:tc>
                <a:tc>
                  <a:txBody>
                    <a:bodyPr/>
                    <a:lstStyle/>
                    <a:p>
                      <a:pPr algn="ctr" rtl="0" fontAlgn="ctr"/>
                      <a:r>
                        <a:rPr lang="tr-TR" sz="2100" u="none" strike="noStrike" dirty="0" smtClean="0">
                          <a:effectLst/>
                        </a:rPr>
                        <a:t>412</a:t>
                      </a:r>
                      <a:endParaRPr lang="tr-TR" sz="2100" b="1" i="0" u="none" strike="noStrike" dirty="0">
                        <a:solidFill>
                          <a:srgbClr val="000000"/>
                        </a:solidFill>
                        <a:effectLst/>
                        <a:latin typeface="+mj-lt"/>
                      </a:endParaRPr>
                    </a:p>
                  </a:txBody>
                  <a:tcPr marL="9525" marR="9525" marT="9525" marB="0" anchor="ctr"/>
                </a:tc>
                <a:extLst>
                  <a:ext uri="{0D108BD9-81ED-4DB2-BD59-A6C34878D82A}">
                    <a16:rowId xmlns="" xmlns:a16="http://schemas.microsoft.com/office/drawing/2014/main" val="10008"/>
                  </a:ext>
                </a:extLst>
              </a:tr>
              <a:tr h="399317">
                <a:tc>
                  <a:txBody>
                    <a:bodyPr/>
                    <a:lstStyle/>
                    <a:p>
                      <a:pPr marL="144000" algn="l" rtl="0" fontAlgn="ctr"/>
                      <a:r>
                        <a:rPr lang="tr-TR" sz="2100" u="none" strike="noStrike" dirty="0" smtClean="0">
                          <a:effectLst/>
                        </a:rPr>
                        <a:t>Türkçe</a:t>
                      </a:r>
                      <a:endParaRPr lang="tr-TR" sz="2100" b="1" i="0" u="none" strike="noStrike" dirty="0">
                        <a:solidFill>
                          <a:srgbClr val="000000"/>
                        </a:solidFill>
                        <a:effectLst/>
                        <a:latin typeface="+mj-lt"/>
                      </a:endParaRPr>
                    </a:p>
                  </a:txBody>
                  <a:tcPr marL="9525" marR="9525" marT="9525" marB="0" anchor="ctr"/>
                </a:tc>
                <a:tc>
                  <a:txBody>
                    <a:bodyPr/>
                    <a:lstStyle/>
                    <a:p>
                      <a:pPr algn="ctr" rtl="0" fontAlgn="ctr"/>
                      <a:r>
                        <a:rPr lang="tr-TR" sz="2100" u="none" strike="noStrike" dirty="0" smtClean="0">
                          <a:effectLst/>
                        </a:rPr>
                        <a:t>181</a:t>
                      </a:r>
                      <a:endParaRPr lang="tr-TR" sz="2100" b="0" i="0" u="none" strike="noStrike" dirty="0">
                        <a:solidFill>
                          <a:srgbClr val="000000"/>
                        </a:solidFill>
                        <a:effectLst/>
                        <a:latin typeface="+mj-lt"/>
                      </a:endParaRPr>
                    </a:p>
                  </a:txBody>
                  <a:tcPr marL="9525" marR="9525" marT="9525" marB="0" anchor="ctr"/>
                </a:tc>
                <a:tc>
                  <a:txBody>
                    <a:bodyPr/>
                    <a:lstStyle/>
                    <a:p>
                      <a:pPr algn="ctr" rtl="0" fontAlgn="ctr"/>
                      <a:r>
                        <a:rPr lang="tr-TR" sz="2100" u="none" strike="noStrike" dirty="0" smtClean="0">
                          <a:effectLst/>
                        </a:rPr>
                        <a:t>101</a:t>
                      </a:r>
                      <a:endParaRPr lang="tr-TR" sz="2100" b="0" i="0" u="none" strike="noStrike" dirty="0">
                        <a:solidFill>
                          <a:srgbClr val="000000"/>
                        </a:solidFill>
                        <a:effectLst/>
                        <a:latin typeface="+mj-lt"/>
                      </a:endParaRPr>
                    </a:p>
                  </a:txBody>
                  <a:tcPr marL="9525" marR="9525" marT="9525" marB="0" anchor="ctr"/>
                </a:tc>
                <a:tc>
                  <a:txBody>
                    <a:bodyPr/>
                    <a:lstStyle/>
                    <a:p>
                      <a:pPr algn="ctr" rtl="0" fontAlgn="ctr"/>
                      <a:r>
                        <a:rPr lang="tr-TR" sz="2100" u="none" strike="noStrike" dirty="0" smtClean="0">
                          <a:effectLst/>
                        </a:rPr>
                        <a:t>282</a:t>
                      </a:r>
                      <a:endParaRPr lang="tr-TR" sz="2100" b="1" i="0" u="none" strike="noStrike" dirty="0">
                        <a:solidFill>
                          <a:srgbClr val="000000"/>
                        </a:solidFill>
                        <a:effectLst/>
                        <a:latin typeface="+mj-lt"/>
                      </a:endParaRPr>
                    </a:p>
                  </a:txBody>
                  <a:tcPr marL="9525" marR="9525" marT="9525" marB="0" anchor="ctr"/>
                </a:tc>
                <a:extLst>
                  <a:ext uri="{0D108BD9-81ED-4DB2-BD59-A6C34878D82A}">
                    <a16:rowId xmlns="" xmlns:a16="http://schemas.microsoft.com/office/drawing/2014/main" val="10009"/>
                  </a:ext>
                </a:extLst>
              </a:tr>
              <a:tr h="399317">
                <a:tc>
                  <a:txBody>
                    <a:bodyPr/>
                    <a:lstStyle/>
                    <a:p>
                      <a:pPr marL="144000" algn="l" rtl="0" fontAlgn="ctr"/>
                      <a:r>
                        <a:rPr lang="tr-TR" sz="2100" u="none" strike="noStrike" dirty="0" smtClean="0">
                          <a:effectLst/>
                        </a:rPr>
                        <a:t>Sınıf</a:t>
                      </a:r>
                      <a:endParaRPr lang="tr-TR" sz="2100" b="1" i="0" u="none" strike="noStrike" dirty="0">
                        <a:solidFill>
                          <a:srgbClr val="000000"/>
                        </a:solidFill>
                        <a:effectLst/>
                        <a:latin typeface="+mj-lt"/>
                      </a:endParaRPr>
                    </a:p>
                  </a:txBody>
                  <a:tcPr marL="9525" marR="9525" marT="9525" marB="0" anchor="ctr"/>
                </a:tc>
                <a:tc>
                  <a:txBody>
                    <a:bodyPr/>
                    <a:lstStyle/>
                    <a:p>
                      <a:pPr algn="ctr" rtl="0" fontAlgn="ctr"/>
                      <a:r>
                        <a:rPr lang="tr-TR" sz="2100" b="0" i="0" u="none" strike="noStrike" dirty="0" smtClean="0">
                          <a:solidFill>
                            <a:srgbClr val="000000"/>
                          </a:solidFill>
                          <a:effectLst/>
                          <a:latin typeface="+mj-lt"/>
                        </a:rPr>
                        <a:t>353</a:t>
                      </a:r>
                      <a:endParaRPr lang="tr-TR" sz="2100" b="0" i="0" u="none" strike="noStrike" dirty="0">
                        <a:solidFill>
                          <a:srgbClr val="000000"/>
                        </a:solidFill>
                        <a:effectLst/>
                        <a:latin typeface="+mj-lt"/>
                      </a:endParaRPr>
                    </a:p>
                  </a:txBody>
                  <a:tcPr marL="9525" marR="9525" marT="9525" marB="0" anchor="ctr"/>
                </a:tc>
                <a:tc>
                  <a:txBody>
                    <a:bodyPr/>
                    <a:lstStyle/>
                    <a:p>
                      <a:pPr algn="ctr" rtl="0" fontAlgn="ctr"/>
                      <a:r>
                        <a:rPr lang="tr-TR" sz="2100" b="0" i="0" u="none" strike="noStrike" dirty="0" smtClean="0">
                          <a:solidFill>
                            <a:srgbClr val="000000"/>
                          </a:solidFill>
                          <a:effectLst/>
                          <a:latin typeface="+mj-lt"/>
                        </a:rPr>
                        <a:t>125</a:t>
                      </a:r>
                      <a:endParaRPr lang="tr-TR" sz="2100" b="0" i="0" u="none" strike="noStrike" dirty="0">
                        <a:solidFill>
                          <a:srgbClr val="000000"/>
                        </a:solidFill>
                        <a:effectLst/>
                        <a:latin typeface="+mj-lt"/>
                      </a:endParaRPr>
                    </a:p>
                  </a:txBody>
                  <a:tcPr marL="9525" marR="9525" marT="9525" marB="0" anchor="ctr"/>
                </a:tc>
                <a:tc>
                  <a:txBody>
                    <a:bodyPr/>
                    <a:lstStyle/>
                    <a:p>
                      <a:pPr algn="ctr" rtl="0" fontAlgn="ctr"/>
                      <a:r>
                        <a:rPr lang="tr-TR" sz="2100" b="0" i="0" u="none" strike="noStrike" dirty="0" smtClean="0">
                          <a:solidFill>
                            <a:srgbClr val="000000"/>
                          </a:solidFill>
                          <a:effectLst/>
                          <a:latin typeface="+mj-lt"/>
                        </a:rPr>
                        <a:t>478</a:t>
                      </a:r>
                      <a:endParaRPr lang="tr-TR" sz="2100" b="0" i="0" u="none" strike="noStrike" dirty="0">
                        <a:solidFill>
                          <a:srgbClr val="000000"/>
                        </a:solidFill>
                        <a:effectLst/>
                        <a:latin typeface="+mj-lt"/>
                      </a:endParaRPr>
                    </a:p>
                  </a:txBody>
                  <a:tcPr marL="9525" marR="9525" marT="9525" marB="0" anchor="ctr"/>
                </a:tc>
                <a:extLst>
                  <a:ext uri="{0D108BD9-81ED-4DB2-BD59-A6C34878D82A}">
                    <a16:rowId xmlns="" xmlns:a16="http://schemas.microsoft.com/office/drawing/2014/main" val="4242651780"/>
                  </a:ext>
                </a:extLst>
              </a:tr>
              <a:tr h="399317">
                <a:tc>
                  <a:txBody>
                    <a:bodyPr/>
                    <a:lstStyle/>
                    <a:p>
                      <a:pPr marL="144000" algn="ctr" rtl="0" fontAlgn="ctr"/>
                      <a:r>
                        <a:rPr lang="tr-TR" sz="2100" b="1" u="none" strike="noStrike" dirty="0">
                          <a:effectLst/>
                        </a:rPr>
                        <a:t>TOPLAM</a:t>
                      </a:r>
                      <a:endParaRPr lang="tr-TR" sz="2100" b="1" i="0" u="none" strike="noStrike" dirty="0">
                        <a:solidFill>
                          <a:srgbClr val="000000"/>
                        </a:solidFill>
                        <a:effectLst/>
                        <a:latin typeface="+mj-lt"/>
                      </a:endParaRPr>
                    </a:p>
                  </a:txBody>
                  <a:tcPr marL="9525" marR="9525" marT="9525" marB="0" anchor="ctr"/>
                </a:tc>
                <a:tc>
                  <a:txBody>
                    <a:bodyPr/>
                    <a:lstStyle/>
                    <a:p>
                      <a:pPr algn="ctr" rtl="0" fontAlgn="ctr"/>
                      <a:r>
                        <a:rPr lang="tr-TR" sz="2100" b="1" i="0" u="none" strike="noStrike" dirty="0" smtClean="0">
                          <a:solidFill>
                            <a:srgbClr val="000000"/>
                          </a:solidFill>
                          <a:effectLst/>
                          <a:latin typeface="+mj-lt"/>
                        </a:rPr>
                        <a:t>1530</a:t>
                      </a:r>
                      <a:endParaRPr lang="tr-TR" sz="2100" b="1" i="0" u="none" strike="noStrike" dirty="0">
                        <a:solidFill>
                          <a:srgbClr val="000000"/>
                        </a:solidFill>
                        <a:effectLst/>
                        <a:latin typeface="+mj-lt"/>
                      </a:endParaRPr>
                    </a:p>
                  </a:txBody>
                  <a:tcPr marL="9525" marR="9525" marT="9525" marB="0" anchor="ctr"/>
                </a:tc>
                <a:tc>
                  <a:txBody>
                    <a:bodyPr/>
                    <a:lstStyle/>
                    <a:p>
                      <a:pPr algn="ctr" rtl="0" fontAlgn="ctr"/>
                      <a:r>
                        <a:rPr lang="tr-TR" sz="2100" b="1" i="0" u="none" strike="noStrike" dirty="0" smtClean="0">
                          <a:solidFill>
                            <a:srgbClr val="000000"/>
                          </a:solidFill>
                          <a:effectLst/>
                          <a:latin typeface="+mj-lt"/>
                        </a:rPr>
                        <a:t>782</a:t>
                      </a:r>
                      <a:endParaRPr lang="tr-TR" sz="2100" b="1" i="0" u="none" strike="noStrike" dirty="0">
                        <a:solidFill>
                          <a:srgbClr val="000000"/>
                        </a:solidFill>
                        <a:effectLst/>
                        <a:latin typeface="+mj-lt"/>
                      </a:endParaRPr>
                    </a:p>
                  </a:txBody>
                  <a:tcPr marL="9525" marR="9525" marT="9525" marB="0" anchor="ctr"/>
                </a:tc>
                <a:tc>
                  <a:txBody>
                    <a:bodyPr/>
                    <a:lstStyle/>
                    <a:p>
                      <a:pPr algn="ctr" rtl="0" fontAlgn="ctr"/>
                      <a:r>
                        <a:rPr lang="tr-TR" sz="2100" b="1" i="0" u="none" strike="noStrike" dirty="0" smtClean="0">
                          <a:solidFill>
                            <a:srgbClr val="000000"/>
                          </a:solidFill>
                          <a:effectLst/>
                          <a:latin typeface="+mj-lt"/>
                        </a:rPr>
                        <a:t>2312</a:t>
                      </a:r>
                      <a:endParaRPr lang="tr-TR" sz="2100" b="1" i="0" u="none" strike="noStrike" dirty="0">
                        <a:solidFill>
                          <a:srgbClr val="000000"/>
                        </a:solidFill>
                        <a:effectLst/>
                        <a:latin typeface="+mj-lt"/>
                      </a:endParaRPr>
                    </a:p>
                  </a:txBody>
                  <a:tcPr marL="9525" marR="9525" marT="9525" marB="0" anchor="ctr"/>
                </a:tc>
                <a:extLst>
                  <a:ext uri="{0D108BD9-81ED-4DB2-BD59-A6C34878D82A}">
                    <a16:rowId xmlns="" xmlns:a16="http://schemas.microsoft.com/office/drawing/2014/main" val="4009321124"/>
                  </a:ext>
                </a:extLst>
              </a:tr>
            </a:tbl>
          </a:graphicData>
        </a:graphic>
      </p:graphicFrame>
      <p:sp>
        <p:nvSpPr>
          <p:cNvPr id="5" name="Veri Yer Tutucusu 4"/>
          <p:cNvSpPr>
            <a:spLocks noGrp="1"/>
          </p:cNvSpPr>
          <p:nvPr>
            <p:ph type="dt" sz="half" idx="10"/>
          </p:nvPr>
        </p:nvSpPr>
        <p:spPr/>
        <p:txBody>
          <a:bodyPr/>
          <a:lstStyle/>
          <a:p>
            <a:fld id="{F7D69497-B2FD-4B38-9DB5-182A8B1DE095}" type="datetime1">
              <a:rPr lang="tr-TR" smtClean="0"/>
              <a:t>01.11.2017</a:t>
            </a:fld>
            <a:endParaRPr lang="en-US"/>
          </a:p>
        </p:txBody>
      </p:sp>
      <p:sp>
        <p:nvSpPr>
          <p:cNvPr id="6" name="Altbilgi Yer Tutucusu 5"/>
          <p:cNvSpPr>
            <a:spLocks noGrp="1"/>
          </p:cNvSpPr>
          <p:nvPr>
            <p:ph type="ftr" sz="quarter" idx="11"/>
          </p:nvPr>
        </p:nvSpPr>
        <p:spPr/>
        <p:txBody>
          <a:bodyPr/>
          <a:lstStyle/>
          <a:p>
            <a:r>
              <a:rPr lang="en-US" smtClean="0"/>
              <a:t>ÖHÜ Eğitim Fakültesi</a:t>
            </a:r>
            <a:endParaRPr lang="en-US"/>
          </a:p>
        </p:txBody>
      </p:sp>
      <p:sp>
        <p:nvSpPr>
          <p:cNvPr id="7" name="Slayt Numarası Yer Tutucusu 6"/>
          <p:cNvSpPr>
            <a:spLocks noGrp="1"/>
          </p:cNvSpPr>
          <p:nvPr>
            <p:ph type="sldNum" sz="quarter" idx="12"/>
          </p:nvPr>
        </p:nvSpPr>
        <p:spPr/>
        <p:txBody>
          <a:bodyPr/>
          <a:lstStyle/>
          <a:p>
            <a:fld id="{B82CCC60-E8CD-4174-8B1A-7DF615B22EEF}" type="slidenum">
              <a:rPr lang="en-US" smtClean="0"/>
              <a:pPr/>
              <a:t>24</a:t>
            </a:fld>
            <a:endParaRPr lang="en-US"/>
          </a:p>
        </p:txBody>
      </p:sp>
    </p:spTree>
    <p:extLst>
      <p:ext uri="{BB962C8B-B14F-4D97-AF65-F5344CB8AC3E}">
        <p14:creationId xmlns:p14="http://schemas.microsoft.com/office/powerpoint/2010/main" val="21886596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Başlık 1"/>
          <p:cNvSpPr>
            <a:spLocks noGrp="1"/>
          </p:cNvSpPr>
          <p:nvPr>
            <p:ph type="title"/>
          </p:nvPr>
        </p:nvSpPr>
        <p:spPr/>
        <p:txBody>
          <a:bodyPr>
            <a:noAutofit/>
          </a:bodyPr>
          <a:lstStyle/>
          <a:p>
            <a:r>
              <a:rPr lang="tr-TR" sz="2400" dirty="0"/>
              <a:t>2015-2016 Eğitim Öğretim Yılı Sonu</a:t>
            </a:r>
            <a:br>
              <a:rPr lang="tr-TR" sz="2400" dirty="0"/>
            </a:br>
            <a:r>
              <a:rPr lang="tr-TR" sz="2400" dirty="0"/>
              <a:t>Mezun Öğrenci Sayıları</a:t>
            </a:r>
            <a:endParaRPr lang="tr-TR" sz="2800" dirty="0" smtClean="0"/>
          </a:p>
        </p:txBody>
      </p:sp>
      <p:graphicFrame>
        <p:nvGraphicFramePr>
          <p:cNvPr id="3" name="Tablo 2"/>
          <p:cNvGraphicFramePr>
            <a:graphicFrameLocks noGrp="1"/>
          </p:cNvGraphicFramePr>
          <p:nvPr>
            <p:extLst>
              <p:ext uri="{D42A27DB-BD31-4B8C-83A1-F6EECF244321}">
                <p14:modId xmlns:p14="http://schemas.microsoft.com/office/powerpoint/2010/main" val="1598587894"/>
              </p:ext>
            </p:extLst>
          </p:nvPr>
        </p:nvGraphicFramePr>
        <p:xfrm>
          <a:off x="562613" y="1574615"/>
          <a:ext cx="7920000" cy="3651736"/>
        </p:xfrm>
        <a:graphic>
          <a:graphicData uri="http://schemas.openxmlformats.org/drawingml/2006/table">
            <a:tbl>
              <a:tblPr firstRow="1" bandRow="1">
                <a:tableStyleId>{21E4AEA4-8DFA-4A89-87EB-49C32662AFE0}</a:tableStyleId>
              </a:tblPr>
              <a:tblGrid>
                <a:gridCol w="2981945">
                  <a:extLst>
                    <a:ext uri="{9D8B030D-6E8A-4147-A177-3AD203B41FA5}">
                      <a16:colId xmlns="" xmlns:a16="http://schemas.microsoft.com/office/drawing/2014/main" val="20000"/>
                    </a:ext>
                  </a:extLst>
                </a:gridCol>
                <a:gridCol w="1726389">
                  <a:extLst>
                    <a:ext uri="{9D8B030D-6E8A-4147-A177-3AD203B41FA5}">
                      <a16:colId xmlns="" xmlns:a16="http://schemas.microsoft.com/office/drawing/2014/main" val="20001"/>
                    </a:ext>
                  </a:extLst>
                </a:gridCol>
                <a:gridCol w="1569445">
                  <a:extLst>
                    <a:ext uri="{9D8B030D-6E8A-4147-A177-3AD203B41FA5}">
                      <a16:colId xmlns="" xmlns:a16="http://schemas.microsoft.com/office/drawing/2014/main" val="20002"/>
                    </a:ext>
                  </a:extLst>
                </a:gridCol>
                <a:gridCol w="1642221">
                  <a:extLst>
                    <a:ext uri="{9D8B030D-6E8A-4147-A177-3AD203B41FA5}">
                      <a16:colId xmlns="" xmlns:a16="http://schemas.microsoft.com/office/drawing/2014/main" val="20005"/>
                    </a:ext>
                  </a:extLst>
                </a:gridCol>
              </a:tblGrid>
              <a:tr h="399317">
                <a:tc>
                  <a:txBody>
                    <a:bodyPr/>
                    <a:lstStyle/>
                    <a:p>
                      <a:pPr algn="ctr"/>
                      <a:r>
                        <a:rPr lang="tr-TR" sz="2400" dirty="0" smtClean="0"/>
                        <a:t>Program</a:t>
                      </a:r>
                      <a:endParaRPr lang="tr-TR" sz="2400" dirty="0" smtClean="0">
                        <a:latin typeface="+mj-lt"/>
                      </a:endParaRPr>
                    </a:p>
                  </a:txBody>
                  <a:tcPr anchor="ctr"/>
                </a:tc>
                <a:tc>
                  <a:txBody>
                    <a:bodyPr/>
                    <a:lstStyle/>
                    <a:p>
                      <a:pPr algn="ctr"/>
                      <a:r>
                        <a:rPr lang="tr-TR" sz="2400" dirty="0" smtClean="0">
                          <a:latin typeface="+mn-lt"/>
                        </a:rPr>
                        <a:t>I.</a:t>
                      </a:r>
                      <a:r>
                        <a:rPr lang="tr-TR" sz="2400" baseline="0" dirty="0" smtClean="0">
                          <a:latin typeface="+mn-lt"/>
                        </a:rPr>
                        <a:t> Öğretim</a:t>
                      </a:r>
                      <a:endParaRPr lang="tr-TR" sz="2400" dirty="0">
                        <a:latin typeface="+mj-lt"/>
                      </a:endParaRPr>
                    </a:p>
                  </a:txBody>
                  <a:tcPr anchor="ctr"/>
                </a:tc>
                <a:tc>
                  <a:txBody>
                    <a:bodyPr/>
                    <a:lstStyle/>
                    <a:p>
                      <a:pPr algn="ctr"/>
                      <a:r>
                        <a:rPr lang="tr-TR" sz="2400" dirty="0" smtClean="0">
                          <a:latin typeface="+mn-lt"/>
                        </a:rPr>
                        <a:t>II.</a:t>
                      </a:r>
                      <a:r>
                        <a:rPr lang="tr-TR" sz="2400" baseline="0" dirty="0" smtClean="0">
                          <a:latin typeface="+mn-lt"/>
                        </a:rPr>
                        <a:t> Öğretim</a:t>
                      </a:r>
                      <a:endParaRPr lang="tr-TR" sz="2400" dirty="0">
                        <a:latin typeface="+mj-lt"/>
                      </a:endParaRPr>
                    </a:p>
                  </a:txBody>
                  <a:tcPr anchor="ctr"/>
                </a:tc>
                <a:tc>
                  <a:txBody>
                    <a:bodyPr/>
                    <a:lstStyle/>
                    <a:p>
                      <a:pPr algn="ctr"/>
                      <a:r>
                        <a:rPr lang="tr-TR" sz="2400" dirty="0" smtClean="0"/>
                        <a:t>Toplam</a:t>
                      </a:r>
                      <a:endParaRPr lang="tr-TR" sz="2400" dirty="0">
                        <a:latin typeface="+mj-lt"/>
                      </a:endParaRPr>
                    </a:p>
                  </a:txBody>
                  <a:tcPr anchor="ctr"/>
                </a:tc>
                <a:extLst>
                  <a:ext uri="{0D108BD9-81ED-4DB2-BD59-A6C34878D82A}">
                    <a16:rowId xmlns="" xmlns:a16="http://schemas.microsoft.com/office/drawing/2014/main" val="10000"/>
                  </a:ext>
                </a:extLst>
              </a:tr>
              <a:tr h="399317">
                <a:tc>
                  <a:txBody>
                    <a:bodyPr/>
                    <a:lstStyle/>
                    <a:p>
                      <a:pPr marL="144000" algn="l" rtl="0" fontAlgn="ctr"/>
                      <a:r>
                        <a:rPr lang="tr-TR" sz="2100" u="none" strike="noStrike" dirty="0" smtClean="0">
                          <a:effectLst/>
                        </a:rPr>
                        <a:t>RPD</a:t>
                      </a:r>
                      <a:endParaRPr lang="tr-TR" sz="2100" b="1" i="0" u="none" strike="noStrike" dirty="0">
                        <a:solidFill>
                          <a:srgbClr val="000000"/>
                        </a:solidFill>
                        <a:effectLst/>
                        <a:latin typeface="+mj-lt"/>
                      </a:endParaRPr>
                    </a:p>
                  </a:txBody>
                  <a:tcPr marL="9525" marR="9525" marT="9525" marB="0" anchor="ctr"/>
                </a:tc>
                <a:tc>
                  <a:txBody>
                    <a:bodyPr/>
                    <a:lstStyle/>
                    <a:p>
                      <a:pPr algn="ctr" rtl="0" fontAlgn="ctr"/>
                      <a:r>
                        <a:rPr lang="tr-TR" sz="2100" u="none" strike="noStrike" dirty="0" smtClean="0">
                          <a:effectLst/>
                        </a:rPr>
                        <a:t>55</a:t>
                      </a:r>
                      <a:endParaRPr lang="tr-TR" sz="2100" b="0" i="0" u="none" strike="noStrike" dirty="0">
                        <a:solidFill>
                          <a:srgbClr val="000000"/>
                        </a:solidFill>
                        <a:effectLst/>
                        <a:latin typeface="+mj-lt"/>
                      </a:endParaRPr>
                    </a:p>
                  </a:txBody>
                  <a:tcPr marL="9525" marR="9525" marT="9525" marB="0" anchor="ctr"/>
                </a:tc>
                <a:tc>
                  <a:txBody>
                    <a:bodyPr/>
                    <a:lstStyle/>
                    <a:p>
                      <a:pPr algn="ctr" rtl="0" fontAlgn="ctr"/>
                      <a:r>
                        <a:rPr lang="tr-TR" sz="2100" u="none" strike="noStrike" dirty="0" smtClean="0">
                          <a:effectLst/>
                        </a:rPr>
                        <a:t>-</a:t>
                      </a:r>
                      <a:endParaRPr lang="tr-TR" sz="2100" b="0" i="0" u="none" strike="noStrike" dirty="0">
                        <a:solidFill>
                          <a:srgbClr val="000000"/>
                        </a:solidFill>
                        <a:effectLst/>
                        <a:latin typeface="+mj-lt"/>
                      </a:endParaRPr>
                    </a:p>
                  </a:txBody>
                  <a:tcPr marL="9525" marR="9525" marT="9525" marB="0" anchor="ctr"/>
                </a:tc>
                <a:tc>
                  <a:txBody>
                    <a:bodyPr/>
                    <a:lstStyle/>
                    <a:p>
                      <a:pPr algn="ctr" rtl="0" fontAlgn="ctr"/>
                      <a:r>
                        <a:rPr lang="tr-TR" sz="2100" u="none" strike="noStrike" dirty="0" smtClean="0">
                          <a:effectLst/>
                        </a:rPr>
                        <a:t>55</a:t>
                      </a:r>
                      <a:endParaRPr lang="tr-TR" sz="2100" b="1" i="0" u="none" strike="noStrike" dirty="0">
                        <a:solidFill>
                          <a:srgbClr val="000000"/>
                        </a:solidFill>
                        <a:effectLst/>
                        <a:latin typeface="+mj-lt"/>
                      </a:endParaRPr>
                    </a:p>
                  </a:txBody>
                  <a:tcPr marL="9525" marR="9525" marT="9525" marB="0" anchor="ctr"/>
                </a:tc>
                <a:extLst>
                  <a:ext uri="{0D108BD9-81ED-4DB2-BD59-A6C34878D82A}">
                    <a16:rowId xmlns="" xmlns:a16="http://schemas.microsoft.com/office/drawing/2014/main" val="10003"/>
                  </a:ext>
                </a:extLst>
              </a:tr>
              <a:tr h="399317">
                <a:tc>
                  <a:txBody>
                    <a:bodyPr/>
                    <a:lstStyle/>
                    <a:p>
                      <a:pPr marL="144000" algn="l" rtl="0" fontAlgn="ctr"/>
                      <a:r>
                        <a:rPr lang="tr-TR" sz="2100" u="none" strike="noStrike" dirty="0" smtClean="0">
                          <a:effectLst/>
                        </a:rPr>
                        <a:t>Müzik </a:t>
                      </a:r>
                      <a:endParaRPr lang="tr-TR" sz="2100" b="1" i="0" u="none" strike="noStrike" dirty="0">
                        <a:solidFill>
                          <a:srgbClr val="000000"/>
                        </a:solidFill>
                        <a:effectLst/>
                        <a:latin typeface="+mj-lt"/>
                      </a:endParaRPr>
                    </a:p>
                  </a:txBody>
                  <a:tcPr marL="9525" marR="9525" marT="9525" marB="0" anchor="ctr"/>
                </a:tc>
                <a:tc>
                  <a:txBody>
                    <a:bodyPr/>
                    <a:lstStyle/>
                    <a:p>
                      <a:pPr algn="ctr" rtl="0" fontAlgn="ctr"/>
                      <a:r>
                        <a:rPr lang="tr-TR" sz="2100" b="0" i="0" u="none" strike="noStrike" dirty="0" smtClean="0">
                          <a:solidFill>
                            <a:srgbClr val="000000"/>
                          </a:solidFill>
                          <a:effectLst/>
                          <a:latin typeface="+mj-lt"/>
                        </a:rPr>
                        <a:t>28</a:t>
                      </a:r>
                      <a:endParaRPr lang="tr-TR" sz="2100" b="0" i="0" u="none" strike="noStrike" dirty="0">
                        <a:solidFill>
                          <a:srgbClr val="000000"/>
                        </a:solidFill>
                        <a:effectLst/>
                        <a:latin typeface="+mj-lt"/>
                      </a:endParaRPr>
                    </a:p>
                  </a:txBody>
                  <a:tcPr marL="9525" marR="9525" marT="9525" marB="0" anchor="ctr"/>
                </a:tc>
                <a:tc>
                  <a:txBody>
                    <a:bodyPr/>
                    <a:lstStyle/>
                    <a:p>
                      <a:pPr algn="ctr" rtl="0" fontAlgn="ctr"/>
                      <a:r>
                        <a:rPr lang="tr-TR" sz="2100" u="none" strike="noStrike" dirty="0" smtClean="0">
                          <a:effectLst/>
                        </a:rPr>
                        <a:t>-</a:t>
                      </a:r>
                      <a:endParaRPr lang="tr-TR" sz="2100" b="0" i="0" u="none" strike="noStrike" dirty="0">
                        <a:solidFill>
                          <a:srgbClr val="000000"/>
                        </a:solidFill>
                        <a:effectLst/>
                        <a:latin typeface="+mj-lt"/>
                      </a:endParaRPr>
                    </a:p>
                  </a:txBody>
                  <a:tcPr marL="9525" marR="9525" marT="9525" marB="0" anchor="ctr"/>
                </a:tc>
                <a:tc>
                  <a:txBody>
                    <a:bodyPr/>
                    <a:lstStyle/>
                    <a:p>
                      <a:pPr algn="ctr" rtl="0" fontAlgn="ctr"/>
                      <a:r>
                        <a:rPr lang="tr-TR" sz="2100" u="none" strike="noStrike" dirty="0" smtClean="0">
                          <a:effectLst/>
                        </a:rPr>
                        <a:t>28</a:t>
                      </a:r>
                      <a:endParaRPr lang="tr-TR" sz="2100" b="1" i="0" u="none" strike="noStrike" dirty="0">
                        <a:solidFill>
                          <a:srgbClr val="000000"/>
                        </a:solidFill>
                        <a:effectLst/>
                        <a:latin typeface="+mj-lt"/>
                      </a:endParaRPr>
                    </a:p>
                  </a:txBody>
                  <a:tcPr marL="9525" marR="9525" marT="9525" marB="0" anchor="ctr"/>
                </a:tc>
                <a:extLst>
                  <a:ext uri="{0D108BD9-81ED-4DB2-BD59-A6C34878D82A}">
                    <a16:rowId xmlns="" xmlns:a16="http://schemas.microsoft.com/office/drawing/2014/main" val="10004"/>
                  </a:ext>
                </a:extLst>
              </a:tr>
              <a:tr h="399317">
                <a:tc>
                  <a:txBody>
                    <a:bodyPr/>
                    <a:lstStyle/>
                    <a:p>
                      <a:pPr marL="144000" algn="l" rtl="0" fontAlgn="ctr"/>
                      <a:r>
                        <a:rPr lang="tr-TR" sz="2100" u="none" strike="noStrike" dirty="0" smtClean="0">
                          <a:effectLst/>
                        </a:rPr>
                        <a:t>Resim İş</a:t>
                      </a:r>
                      <a:endParaRPr lang="tr-TR" sz="2100" b="1" i="0" u="none" strike="noStrike" dirty="0">
                        <a:solidFill>
                          <a:srgbClr val="000000"/>
                        </a:solidFill>
                        <a:effectLst/>
                        <a:latin typeface="+mj-lt"/>
                      </a:endParaRPr>
                    </a:p>
                  </a:txBody>
                  <a:tcPr marL="9525" marR="9525" marT="9525" marB="0" anchor="ctr"/>
                </a:tc>
                <a:tc>
                  <a:txBody>
                    <a:bodyPr/>
                    <a:lstStyle/>
                    <a:p>
                      <a:pPr algn="ctr" rtl="0" fontAlgn="ctr"/>
                      <a:r>
                        <a:rPr lang="tr-TR" sz="2100" u="none" strike="noStrike" dirty="0" smtClean="0">
                          <a:effectLst/>
                        </a:rPr>
                        <a:t>22</a:t>
                      </a:r>
                      <a:endParaRPr lang="tr-TR" sz="2100" b="0" i="0" u="none" strike="noStrike" dirty="0">
                        <a:solidFill>
                          <a:srgbClr val="000000"/>
                        </a:solidFill>
                        <a:effectLst/>
                        <a:latin typeface="+mj-lt"/>
                      </a:endParaRPr>
                    </a:p>
                  </a:txBody>
                  <a:tcPr marL="9525" marR="9525" marT="9525" marB="0" anchor="ctr"/>
                </a:tc>
                <a:tc>
                  <a:txBody>
                    <a:bodyPr/>
                    <a:lstStyle/>
                    <a:p>
                      <a:pPr algn="ctr" rtl="0" fontAlgn="ctr"/>
                      <a:r>
                        <a:rPr lang="tr-TR" sz="2100" u="none" strike="noStrike" dirty="0" smtClean="0">
                          <a:effectLst/>
                        </a:rPr>
                        <a:t>-</a:t>
                      </a:r>
                      <a:endParaRPr lang="tr-TR" sz="2100" b="0" i="0" u="none" strike="noStrike" dirty="0">
                        <a:solidFill>
                          <a:srgbClr val="000000"/>
                        </a:solidFill>
                        <a:effectLst/>
                        <a:latin typeface="+mj-lt"/>
                      </a:endParaRPr>
                    </a:p>
                  </a:txBody>
                  <a:tcPr marL="9525" marR="9525" marT="9525" marB="0" anchor="ctr"/>
                </a:tc>
                <a:tc>
                  <a:txBody>
                    <a:bodyPr/>
                    <a:lstStyle/>
                    <a:p>
                      <a:pPr algn="ctr" rtl="0" fontAlgn="ctr"/>
                      <a:r>
                        <a:rPr lang="tr-TR" sz="2100" u="none" strike="noStrike" dirty="0" smtClean="0">
                          <a:effectLst/>
                        </a:rPr>
                        <a:t>22</a:t>
                      </a:r>
                      <a:endParaRPr lang="tr-TR" sz="2100" b="1" i="0" u="none" strike="noStrike" dirty="0">
                        <a:solidFill>
                          <a:srgbClr val="000000"/>
                        </a:solidFill>
                        <a:effectLst/>
                        <a:latin typeface="+mj-lt"/>
                      </a:endParaRPr>
                    </a:p>
                  </a:txBody>
                  <a:tcPr marL="9525" marR="9525" marT="9525" marB="0" anchor="ctr"/>
                </a:tc>
                <a:extLst>
                  <a:ext uri="{0D108BD9-81ED-4DB2-BD59-A6C34878D82A}">
                    <a16:rowId xmlns="" xmlns:a16="http://schemas.microsoft.com/office/drawing/2014/main" val="10005"/>
                  </a:ext>
                </a:extLst>
              </a:tr>
              <a:tr h="399317">
                <a:tc>
                  <a:txBody>
                    <a:bodyPr/>
                    <a:lstStyle/>
                    <a:p>
                      <a:pPr marL="144000" algn="l" rtl="0" fontAlgn="ctr"/>
                      <a:r>
                        <a:rPr lang="tr-TR" sz="2100" u="none" strike="noStrike" dirty="0" smtClean="0">
                          <a:effectLst/>
                        </a:rPr>
                        <a:t>Fen Bilgisi</a:t>
                      </a:r>
                      <a:endParaRPr lang="tr-TR" sz="2100" b="1" i="0" u="none" strike="noStrike" dirty="0">
                        <a:solidFill>
                          <a:srgbClr val="000000"/>
                        </a:solidFill>
                        <a:effectLst/>
                        <a:latin typeface="+mj-lt"/>
                      </a:endParaRPr>
                    </a:p>
                  </a:txBody>
                  <a:tcPr marL="9525" marR="9525" marT="9525" marB="0" anchor="ctr"/>
                </a:tc>
                <a:tc>
                  <a:txBody>
                    <a:bodyPr/>
                    <a:lstStyle/>
                    <a:p>
                      <a:pPr algn="ctr" rtl="0" fontAlgn="ctr"/>
                      <a:r>
                        <a:rPr lang="tr-TR" sz="2100" u="none" strike="noStrike" dirty="0" smtClean="0">
                          <a:effectLst/>
                        </a:rPr>
                        <a:t>47</a:t>
                      </a:r>
                      <a:endParaRPr lang="tr-TR" sz="2100" b="0" i="0" u="none" strike="noStrike" dirty="0">
                        <a:solidFill>
                          <a:srgbClr val="000000"/>
                        </a:solidFill>
                        <a:effectLst/>
                        <a:latin typeface="+mj-lt"/>
                      </a:endParaRPr>
                    </a:p>
                  </a:txBody>
                  <a:tcPr marL="9525" marR="9525" marT="9525" marB="0" anchor="ctr"/>
                </a:tc>
                <a:tc>
                  <a:txBody>
                    <a:bodyPr/>
                    <a:lstStyle/>
                    <a:p>
                      <a:pPr algn="ctr" rtl="0" fontAlgn="ctr"/>
                      <a:r>
                        <a:rPr lang="tr-TR" sz="2100" u="none" strike="noStrike" dirty="0" smtClean="0">
                          <a:effectLst/>
                        </a:rPr>
                        <a:t>6</a:t>
                      </a:r>
                      <a:endParaRPr lang="tr-TR" sz="2100" b="0" i="0" u="none" strike="noStrike" dirty="0">
                        <a:solidFill>
                          <a:srgbClr val="000000"/>
                        </a:solidFill>
                        <a:effectLst/>
                        <a:latin typeface="+mj-lt"/>
                      </a:endParaRPr>
                    </a:p>
                  </a:txBody>
                  <a:tcPr marL="9525" marR="9525" marT="9525" marB="0" anchor="ctr"/>
                </a:tc>
                <a:tc>
                  <a:txBody>
                    <a:bodyPr/>
                    <a:lstStyle/>
                    <a:p>
                      <a:pPr algn="ctr" rtl="0" fontAlgn="ctr"/>
                      <a:r>
                        <a:rPr lang="tr-TR" sz="2100" u="none" strike="noStrike" dirty="0" smtClean="0">
                          <a:effectLst/>
                        </a:rPr>
                        <a:t>53</a:t>
                      </a:r>
                      <a:endParaRPr lang="tr-TR" sz="2100" b="1" i="0" u="none" strike="noStrike" dirty="0">
                        <a:solidFill>
                          <a:srgbClr val="000000"/>
                        </a:solidFill>
                        <a:effectLst/>
                        <a:latin typeface="+mj-lt"/>
                      </a:endParaRPr>
                    </a:p>
                  </a:txBody>
                  <a:tcPr marL="9525" marR="9525" marT="9525" marB="0" anchor="ctr"/>
                </a:tc>
                <a:extLst>
                  <a:ext uri="{0D108BD9-81ED-4DB2-BD59-A6C34878D82A}">
                    <a16:rowId xmlns="" xmlns:a16="http://schemas.microsoft.com/office/drawing/2014/main" val="10006"/>
                  </a:ext>
                </a:extLst>
              </a:tr>
              <a:tr h="399317">
                <a:tc>
                  <a:txBody>
                    <a:bodyPr/>
                    <a:lstStyle/>
                    <a:p>
                      <a:pPr marL="144000" algn="l" rtl="0" fontAlgn="ctr"/>
                      <a:r>
                        <a:rPr lang="tr-TR" sz="2100" u="none" strike="noStrike" dirty="0" smtClean="0">
                          <a:effectLst/>
                        </a:rPr>
                        <a:t>Sosyal</a:t>
                      </a:r>
                      <a:r>
                        <a:rPr lang="tr-TR" sz="2100" u="none" strike="noStrike" baseline="0" dirty="0" smtClean="0">
                          <a:effectLst/>
                        </a:rPr>
                        <a:t> Bilgiler </a:t>
                      </a:r>
                      <a:endParaRPr lang="tr-TR" sz="2100" b="1" i="0" u="none" strike="noStrike" dirty="0">
                        <a:solidFill>
                          <a:srgbClr val="000000"/>
                        </a:solidFill>
                        <a:effectLst/>
                        <a:latin typeface="+mj-lt"/>
                      </a:endParaRPr>
                    </a:p>
                  </a:txBody>
                  <a:tcPr marL="9525" marR="9525" marT="9525" marB="0" anchor="ctr"/>
                </a:tc>
                <a:tc>
                  <a:txBody>
                    <a:bodyPr/>
                    <a:lstStyle/>
                    <a:p>
                      <a:pPr algn="ctr" rtl="0" fontAlgn="ctr"/>
                      <a:r>
                        <a:rPr lang="tr-TR" sz="2100" u="none" strike="noStrike" dirty="0" smtClean="0">
                          <a:effectLst/>
                        </a:rPr>
                        <a:t>91</a:t>
                      </a:r>
                      <a:endParaRPr lang="tr-TR" sz="2100" b="0" i="0" u="none" strike="noStrike" dirty="0">
                        <a:solidFill>
                          <a:srgbClr val="000000"/>
                        </a:solidFill>
                        <a:effectLst/>
                        <a:latin typeface="+mj-lt"/>
                      </a:endParaRPr>
                    </a:p>
                  </a:txBody>
                  <a:tcPr marL="9525" marR="9525" marT="9525" marB="0" anchor="ctr"/>
                </a:tc>
                <a:tc>
                  <a:txBody>
                    <a:bodyPr/>
                    <a:lstStyle/>
                    <a:p>
                      <a:pPr algn="ctr" rtl="0" fontAlgn="ctr"/>
                      <a:r>
                        <a:rPr lang="tr-TR" sz="2100" u="none" strike="noStrike" dirty="0" smtClean="0">
                          <a:effectLst/>
                        </a:rPr>
                        <a:t>1</a:t>
                      </a:r>
                      <a:endParaRPr lang="tr-TR" sz="2100" b="0" i="0" u="none" strike="noStrike" dirty="0">
                        <a:solidFill>
                          <a:srgbClr val="000000"/>
                        </a:solidFill>
                        <a:effectLst/>
                        <a:latin typeface="+mj-lt"/>
                      </a:endParaRPr>
                    </a:p>
                  </a:txBody>
                  <a:tcPr marL="9525" marR="9525" marT="9525" marB="0" anchor="ctr"/>
                </a:tc>
                <a:tc>
                  <a:txBody>
                    <a:bodyPr/>
                    <a:lstStyle/>
                    <a:p>
                      <a:pPr algn="ctr" rtl="0" fontAlgn="ctr"/>
                      <a:r>
                        <a:rPr lang="tr-TR" sz="2100" u="none" strike="noStrike" dirty="0" smtClean="0">
                          <a:effectLst/>
                        </a:rPr>
                        <a:t>92</a:t>
                      </a:r>
                      <a:endParaRPr lang="tr-TR" sz="2100" b="1" i="0" u="none" strike="noStrike" dirty="0">
                        <a:solidFill>
                          <a:srgbClr val="000000"/>
                        </a:solidFill>
                        <a:effectLst/>
                        <a:latin typeface="+mj-lt"/>
                      </a:endParaRPr>
                    </a:p>
                  </a:txBody>
                  <a:tcPr marL="9525" marR="9525" marT="9525" marB="0" anchor="ctr"/>
                </a:tc>
                <a:extLst>
                  <a:ext uri="{0D108BD9-81ED-4DB2-BD59-A6C34878D82A}">
                    <a16:rowId xmlns="" xmlns:a16="http://schemas.microsoft.com/office/drawing/2014/main" val="10008"/>
                  </a:ext>
                </a:extLst>
              </a:tr>
              <a:tr h="399317">
                <a:tc>
                  <a:txBody>
                    <a:bodyPr/>
                    <a:lstStyle/>
                    <a:p>
                      <a:pPr marL="144000" algn="l" rtl="0" fontAlgn="ctr"/>
                      <a:r>
                        <a:rPr lang="tr-TR" sz="2100" u="none" strike="noStrike" dirty="0" smtClean="0">
                          <a:effectLst/>
                        </a:rPr>
                        <a:t>Türkçe</a:t>
                      </a:r>
                      <a:endParaRPr lang="tr-TR" sz="2100" b="1" i="0" u="none" strike="noStrike" dirty="0">
                        <a:solidFill>
                          <a:srgbClr val="000000"/>
                        </a:solidFill>
                        <a:effectLst/>
                        <a:latin typeface="+mj-lt"/>
                      </a:endParaRPr>
                    </a:p>
                  </a:txBody>
                  <a:tcPr marL="9525" marR="9525" marT="9525" marB="0" anchor="ctr"/>
                </a:tc>
                <a:tc>
                  <a:txBody>
                    <a:bodyPr/>
                    <a:lstStyle/>
                    <a:p>
                      <a:pPr algn="ctr" rtl="0" fontAlgn="ctr"/>
                      <a:r>
                        <a:rPr lang="tr-TR" sz="2100" u="none" strike="noStrike" dirty="0" smtClean="0">
                          <a:effectLst/>
                        </a:rPr>
                        <a:t>62</a:t>
                      </a:r>
                      <a:endParaRPr lang="tr-TR" sz="2100" b="0" i="0" u="none" strike="noStrike" dirty="0">
                        <a:solidFill>
                          <a:srgbClr val="000000"/>
                        </a:solidFill>
                        <a:effectLst/>
                        <a:latin typeface="+mj-lt"/>
                      </a:endParaRPr>
                    </a:p>
                  </a:txBody>
                  <a:tcPr marL="9525" marR="9525" marT="9525" marB="0" anchor="ctr"/>
                </a:tc>
                <a:tc>
                  <a:txBody>
                    <a:bodyPr/>
                    <a:lstStyle/>
                    <a:p>
                      <a:pPr algn="ctr" rtl="0" fontAlgn="ctr"/>
                      <a:r>
                        <a:rPr lang="tr-TR" sz="2100" u="none" strike="noStrike" dirty="0" smtClean="0">
                          <a:effectLst/>
                        </a:rPr>
                        <a:t>1</a:t>
                      </a:r>
                      <a:endParaRPr lang="tr-TR" sz="2100" b="0" i="0" u="none" strike="noStrike" dirty="0">
                        <a:solidFill>
                          <a:srgbClr val="000000"/>
                        </a:solidFill>
                        <a:effectLst/>
                        <a:latin typeface="+mj-lt"/>
                      </a:endParaRPr>
                    </a:p>
                  </a:txBody>
                  <a:tcPr marL="9525" marR="9525" marT="9525" marB="0" anchor="ctr"/>
                </a:tc>
                <a:tc>
                  <a:txBody>
                    <a:bodyPr/>
                    <a:lstStyle/>
                    <a:p>
                      <a:pPr algn="ctr" rtl="0" fontAlgn="ctr"/>
                      <a:r>
                        <a:rPr lang="tr-TR" sz="2100" u="none" strike="noStrike" dirty="0" smtClean="0">
                          <a:effectLst/>
                        </a:rPr>
                        <a:t>63</a:t>
                      </a:r>
                      <a:endParaRPr lang="tr-TR" sz="2100" b="1" i="0" u="none" strike="noStrike" dirty="0">
                        <a:solidFill>
                          <a:srgbClr val="000000"/>
                        </a:solidFill>
                        <a:effectLst/>
                        <a:latin typeface="+mj-lt"/>
                      </a:endParaRPr>
                    </a:p>
                  </a:txBody>
                  <a:tcPr marL="9525" marR="9525" marT="9525" marB="0" anchor="ctr"/>
                </a:tc>
                <a:extLst>
                  <a:ext uri="{0D108BD9-81ED-4DB2-BD59-A6C34878D82A}">
                    <a16:rowId xmlns="" xmlns:a16="http://schemas.microsoft.com/office/drawing/2014/main" val="10009"/>
                  </a:ext>
                </a:extLst>
              </a:tr>
              <a:tr h="399317">
                <a:tc>
                  <a:txBody>
                    <a:bodyPr/>
                    <a:lstStyle/>
                    <a:p>
                      <a:pPr marL="144000" algn="l" rtl="0" fontAlgn="ctr"/>
                      <a:r>
                        <a:rPr lang="tr-TR" sz="2100" u="none" strike="noStrike" dirty="0" smtClean="0">
                          <a:effectLst/>
                        </a:rPr>
                        <a:t>Sınıf</a:t>
                      </a:r>
                      <a:endParaRPr lang="tr-TR" sz="2100" b="1" i="0" u="none" strike="noStrike" dirty="0">
                        <a:solidFill>
                          <a:srgbClr val="000000"/>
                        </a:solidFill>
                        <a:effectLst/>
                        <a:latin typeface="+mj-lt"/>
                      </a:endParaRPr>
                    </a:p>
                  </a:txBody>
                  <a:tcPr marL="9525" marR="9525" marT="9525" marB="0" anchor="ctr"/>
                </a:tc>
                <a:tc>
                  <a:txBody>
                    <a:bodyPr/>
                    <a:lstStyle/>
                    <a:p>
                      <a:pPr algn="ctr" rtl="0" fontAlgn="ctr"/>
                      <a:r>
                        <a:rPr lang="tr-TR" sz="2100" b="0" i="0" u="none" strike="noStrike" dirty="0" smtClean="0">
                          <a:solidFill>
                            <a:srgbClr val="000000"/>
                          </a:solidFill>
                          <a:effectLst/>
                          <a:latin typeface="+mj-lt"/>
                        </a:rPr>
                        <a:t>99</a:t>
                      </a:r>
                      <a:endParaRPr lang="tr-TR" sz="2100" b="0" i="0" u="none" strike="noStrike" dirty="0">
                        <a:solidFill>
                          <a:srgbClr val="000000"/>
                        </a:solidFill>
                        <a:effectLst/>
                        <a:latin typeface="+mj-lt"/>
                      </a:endParaRPr>
                    </a:p>
                  </a:txBody>
                  <a:tcPr marL="9525" marR="9525" marT="9525" marB="0" anchor="ctr"/>
                </a:tc>
                <a:tc>
                  <a:txBody>
                    <a:bodyPr/>
                    <a:lstStyle/>
                    <a:p>
                      <a:pPr algn="ctr" rtl="0" fontAlgn="ctr"/>
                      <a:r>
                        <a:rPr lang="tr-TR" sz="2100" b="0" i="0" u="none" strike="noStrike" dirty="0" smtClean="0">
                          <a:solidFill>
                            <a:srgbClr val="000000"/>
                          </a:solidFill>
                          <a:effectLst/>
                          <a:latin typeface="+mj-lt"/>
                        </a:rPr>
                        <a:t>3</a:t>
                      </a:r>
                      <a:endParaRPr lang="tr-TR" sz="2100" b="0" i="0" u="none" strike="noStrike" dirty="0">
                        <a:solidFill>
                          <a:srgbClr val="000000"/>
                        </a:solidFill>
                        <a:effectLst/>
                        <a:latin typeface="+mj-lt"/>
                      </a:endParaRPr>
                    </a:p>
                  </a:txBody>
                  <a:tcPr marL="9525" marR="9525" marT="9525" marB="0" anchor="ctr"/>
                </a:tc>
                <a:tc>
                  <a:txBody>
                    <a:bodyPr/>
                    <a:lstStyle/>
                    <a:p>
                      <a:pPr algn="ctr" rtl="0" fontAlgn="ctr"/>
                      <a:r>
                        <a:rPr lang="tr-TR" sz="2100" b="0" i="0" u="none" strike="noStrike" dirty="0" smtClean="0">
                          <a:solidFill>
                            <a:srgbClr val="000000"/>
                          </a:solidFill>
                          <a:effectLst/>
                          <a:latin typeface="+mj-lt"/>
                        </a:rPr>
                        <a:t>102</a:t>
                      </a:r>
                      <a:endParaRPr lang="tr-TR" sz="2100" b="0" i="0" u="none" strike="noStrike" dirty="0">
                        <a:solidFill>
                          <a:srgbClr val="000000"/>
                        </a:solidFill>
                        <a:effectLst/>
                        <a:latin typeface="+mj-lt"/>
                      </a:endParaRPr>
                    </a:p>
                  </a:txBody>
                  <a:tcPr marL="9525" marR="9525" marT="9525" marB="0" anchor="ctr"/>
                </a:tc>
                <a:extLst>
                  <a:ext uri="{0D108BD9-81ED-4DB2-BD59-A6C34878D82A}">
                    <a16:rowId xmlns="" xmlns:a16="http://schemas.microsoft.com/office/drawing/2014/main" val="4242651780"/>
                  </a:ext>
                </a:extLst>
              </a:tr>
              <a:tr h="399317">
                <a:tc>
                  <a:txBody>
                    <a:bodyPr/>
                    <a:lstStyle/>
                    <a:p>
                      <a:pPr marL="144000" algn="ctr" rtl="0" fontAlgn="ctr"/>
                      <a:r>
                        <a:rPr lang="tr-TR" sz="2100" b="1" u="none" strike="noStrike" dirty="0">
                          <a:effectLst/>
                        </a:rPr>
                        <a:t>TOPLAM</a:t>
                      </a:r>
                      <a:endParaRPr lang="tr-TR" sz="2100" b="1" i="0" u="none" strike="noStrike" dirty="0">
                        <a:solidFill>
                          <a:srgbClr val="000000"/>
                        </a:solidFill>
                        <a:effectLst/>
                        <a:latin typeface="+mj-lt"/>
                      </a:endParaRPr>
                    </a:p>
                  </a:txBody>
                  <a:tcPr marL="9525" marR="9525" marT="9525" marB="0" anchor="ctr"/>
                </a:tc>
                <a:tc>
                  <a:txBody>
                    <a:bodyPr/>
                    <a:lstStyle/>
                    <a:p>
                      <a:pPr algn="ctr" rtl="0" fontAlgn="ctr"/>
                      <a:r>
                        <a:rPr lang="tr-TR" sz="2100" b="1" i="0" u="none" strike="noStrike" dirty="0" smtClean="0">
                          <a:solidFill>
                            <a:srgbClr val="000000"/>
                          </a:solidFill>
                          <a:effectLst/>
                          <a:latin typeface="+mj-lt"/>
                        </a:rPr>
                        <a:t>404</a:t>
                      </a:r>
                      <a:endParaRPr lang="tr-TR" sz="2100" b="1" i="0" u="none" strike="noStrike" dirty="0">
                        <a:solidFill>
                          <a:srgbClr val="000000"/>
                        </a:solidFill>
                        <a:effectLst/>
                        <a:latin typeface="+mj-lt"/>
                      </a:endParaRPr>
                    </a:p>
                  </a:txBody>
                  <a:tcPr marL="9525" marR="9525" marT="9525" marB="0" anchor="ctr"/>
                </a:tc>
                <a:tc>
                  <a:txBody>
                    <a:bodyPr/>
                    <a:lstStyle/>
                    <a:p>
                      <a:pPr algn="ctr" rtl="0" fontAlgn="ctr"/>
                      <a:r>
                        <a:rPr lang="tr-TR" sz="2100" b="1" i="0" u="none" strike="noStrike" dirty="0" smtClean="0">
                          <a:solidFill>
                            <a:srgbClr val="000000"/>
                          </a:solidFill>
                          <a:effectLst/>
                          <a:latin typeface="+mj-lt"/>
                        </a:rPr>
                        <a:t>11</a:t>
                      </a:r>
                      <a:endParaRPr lang="tr-TR" sz="2100" b="1" i="0" u="none" strike="noStrike" dirty="0">
                        <a:solidFill>
                          <a:srgbClr val="000000"/>
                        </a:solidFill>
                        <a:effectLst/>
                        <a:latin typeface="+mj-lt"/>
                      </a:endParaRPr>
                    </a:p>
                  </a:txBody>
                  <a:tcPr marL="9525" marR="9525" marT="9525" marB="0" anchor="ctr"/>
                </a:tc>
                <a:tc>
                  <a:txBody>
                    <a:bodyPr/>
                    <a:lstStyle/>
                    <a:p>
                      <a:pPr algn="ctr" rtl="0" fontAlgn="ctr"/>
                      <a:r>
                        <a:rPr lang="tr-TR" sz="2100" b="1" i="0" u="none" strike="noStrike" dirty="0" smtClean="0">
                          <a:solidFill>
                            <a:srgbClr val="000000"/>
                          </a:solidFill>
                          <a:effectLst/>
                          <a:latin typeface="+mj-lt"/>
                        </a:rPr>
                        <a:t>415</a:t>
                      </a:r>
                      <a:endParaRPr lang="tr-TR" sz="2100" b="1" i="0" u="none" strike="noStrike" dirty="0">
                        <a:solidFill>
                          <a:srgbClr val="000000"/>
                        </a:solidFill>
                        <a:effectLst/>
                        <a:latin typeface="+mj-lt"/>
                      </a:endParaRPr>
                    </a:p>
                  </a:txBody>
                  <a:tcPr marL="9525" marR="9525" marT="9525" marB="0" anchor="ctr"/>
                </a:tc>
                <a:extLst>
                  <a:ext uri="{0D108BD9-81ED-4DB2-BD59-A6C34878D82A}">
                    <a16:rowId xmlns="" xmlns:a16="http://schemas.microsoft.com/office/drawing/2014/main" val="4009321124"/>
                  </a:ext>
                </a:extLst>
              </a:tr>
            </a:tbl>
          </a:graphicData>
        </a:graphic>
      </p:graphicFrame>
      <p:sp>
        <p:nvSpPr>
          <p:cNvPr id="5" name="Veri Yer Tutucusu 4"/>
          <p:cNvSpPr>
            <a:spLocks noGrp="1"/>
          </p:cNvSpPr>
          <p:nvPr>
            <p:ph type="dt" sz="half" idx="10"/>
          </p:nvPr>
        </p:nvSpPr>
        <p:spPr/>
        <p:txBody>
          <a:bodyPr/>
          <a:lstStyle/>
          <a:p>
            <a:fld id="{F7D69497-B2FD-4B38-9DB5-182A8B1DE095}" type="datetime1">
              <a:rPr lang="tr-TR" smtClean="0"/>
              <a:t>01.11.2017</a:t>
            </a:fld>
            <a:endParaRPr lang="en-US"/>
          </a:p>
        </p:txBody>
      </p:sp>
      <p:sp>
        <p:nvSpPr>
          <p:cNvPr id="6" name="Altbilgi Yer Tutucusu 5"/>
          <p:cNvSpPr>
            <a:spLocks noGrp="1"/>
          </p:cNvSpPr>
          <p:nvPr>
            <p:ph type="ftr" sz="quarter" idx="11"/>
          </p:nvPr>
        </p:nvSpPr>
        <p:spPr/>
        <p:txBody>
          <a:bodyPr/>
          <a:lstStyle/>
          <a:p>
            <a:r>
              <a:rPr lang="en-US" smtClean="0"/>
              <a:t>ÖHÜ Eğitim Fakültesi</a:t>
            </a:r>
            <a:endParaRPr lang="en-US"/>
          </a:p>
        </p:txBody>
      </p:sp>
      <p:sp>
        <p:nvSpPr>
          <p:cNvPr id="7" name="Slayt Numarası Yer Tutucusu 6"/>
          <p:cNvSpPr>
            <a:spLocks noGrp="1"/>
          </p:cNvSpPr>
          <p:nvPr>
            <p:ph type="sldNum" sz="quarter" idx="12"/>
          </p:nvPr>
        </p:nvSpPr>
        <p:spPr/>
        <p:txBody>
          <a:bodyPr/>
          <a:lstStyle/>
          <a:p>
            <a:fld id="{B82CCC60-E8CD-4174-8B1A-7DF615B22EEF}" type="slidenum">
              <a:rPr lang="en-US" smtClean="0"/>
              <a:pPr/>
              <a:t>25</a:t>
            </a:fld>
            <a:endParaRPr lang="en-US"/>
          </a:p>
        </p:txBody>
      </p:sp>
    </p:spTree>
    <p:extLst>
      <p:ext uri="{BB962C8B-B14F-4D97-AF65-F5344CB8AC3E}">
        <p14:creationId xmlns:p14="http://schemas.microsoft.com/office/powerpoint/2010/main" val="15216846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536689286"/>
              </p:ext>
            </p:extLst>
          </p:nvPr>
        </p:nvGraphicFramePr>
        <p:xfrm>
          <a:off x="448965" y="1749245"/>
          <a:ext cx="7747000" cy="4358640"/>
        </p:xfrm>
        <a:graphic>
          <a:graphicData uri="http://schemas.openxmlformats.org/drawingml/2006/table">
            <a:tbl>
              <a:tblPr firstRow="1" bandRow="1">
                <a:tableStyleId>{21E4AEA4-8DFA-4A89-87EB-49C32662AFE0}</a:tableStyleId>
              </a:tblPr>
              <a:tblGrid>
                <a:gridCol w="5432562">
                  <a:extLst>
                    <a:ext uri="{9D8B030D-6E8A-4147-A177-3AD203B41FA5}">
                      <a16:colId xmlns="" xmlns:a16="http://schemas.microsoft.com/office/drawing/2014/main" val="20000"/>
                    </a:ext>
                  </a:extLst>
                </a:gridCol>
                <a:gridCol w="2314438">
                  <a:extLst>
                    <a:ext uri="{9D8B030D-6E8A-4147-A177-3AD203B41FA5}">
                      <a16:colId xmlns="" xmlns:a16="http://schemas.microsoft.com/office/drawing/2014/main" val="20001"/>
                    </a:ext>
                  </a:extLst>
                </a:gridCol>
              </a:tblGrid>
              <a:tr h="370840">
                <a:tc>
                  <a:txBody>
                    <a:bodyPr/>
                    <a:lstStyle/>
                    <a:p>
                      <a:pPr algn="ctr"/>
                      <a:r>
                        <a:rPr lang="tr-TR" sz="2000" dirty="0" smtClean="0"/>
                        <a:t>Program</a:t>
                      </a:r>
                      <a:endParaRPr lang="tr-TR" sz="2000" dirty="0">
                        <a:solidFill>
                          <a:schemeClr val="bg1"/>
                        </a:solidFill>
                      </a:endParaRPr>
                    </a:p>
                  </a:txBody>
                  <a:tcPr marL="86078" marR="86078"/>
                </a:tc>
                <a:tc>
                  <a:txBody>
                    <a:bodyPr/>
                    <a:lstStyle/>
                    <a:p>
                      <a:pPr algn="ctr"/>
                      <a:r>
                        <a:rPr lang="tr-TR" sz="2000" dirty="0" smtClean="0"/>
                        <a:t>Kontenjan Sayısı</a:t>
                      </a:r>
                      <a:endParaRPr lang="tr-TR" sz="2000" dirty="0">
                        <a:solidFill>
                          <a:schemeClr val="bg1"/>
                        </a:solidFill>
                      </a:endParaRPr>
                    </a:p>
                  </a:txBody>
                  <a:tcPr marL="86078" marR="86078"/>
                </a:tc>
                <a:extLst>
                  <a:ext uri="{0D108BD9-81ED-4DB2-BD59-A6C34878D82A}">
                    <a16:rowId xmlns="" xmlns:a16="http://schemas.microsoft.com/office/drawing/2014/main" val="10000"/>
                  </a:ext>
                </a:extLst>
              </a:tr>
              <a:tr h="370840">
                <a:tc>
                  <a:txBody>
                    <a:bodyPr/>
                    <a:lstStyle/>
                    <a:p>
                      <a:pPr marL="72000"/>
                      <a:r>
                        <a:rPr lang="tr-TR" sz="2000" dirty="0" smtClean="0"/>
                        <a:t>BÖTE</a:t>
                      </a:r>
                      <a:endParaRPr lang="tr-TR" sz="2000" dirty="0"/>
                    </a:p>
                  </a:txBody>
                  <a:tcPr marL="86078" marR="86078"/>
                </a:tc>
                <a:tc>
                  <a:txBody>
                    <a:bodyPr/>
                    <a:lstStyle/>
                    <a:p>
                      <a:pPr algn="ctr"/>
                      <a:r>
                        <a:rPr lang="tr-TR" sz="2000" dirty="0" smtClean="0"/>
                        <a:t>40</a:t>
                      </a:r>
                      <a:endParaRPr lang="tr-TR" sz="2000" dirty="0"/>
                    </a:p>
                  </a:txBody>
                  <a:tcPr marL="86078" marR="86078"/>
                </a:tc>
                <a:extLst>
                  <a:ext uri="{0D108BD9-81ED-4DB2-BD59-A6C34878D82A}">
                    <a16:rowId xmlns="" xmlns:a16="http://schemas.microsoft.com/office/drawing/2014/main" val="10001"/>
                  </a:ext>
                </a:extLst>
              </a:tr>
              <a:tr h="370840">
                <a:tc>
                  <a:txBody>
                    <a:bodyPr/>
                    <a:lstStyle/>
                    <a:p>
                      <a:pPr marL="72000" marR="0" lvl="0" indent="0" algn="l" defTabSz="914400" rtl="0" eaLnBrk="1" fontAlgn="auto" latinLnBrk="0" hangingPunct="1">
                        <a:lnSpc>
                          <a:spcPct val="100000"/>
                        </a:lnSpc>
                        <a:spcBef>
                          <a:spcPts val="0"/>
                        </a:spcBef>
                        <a:spcAft>
                          <a:spcPts val="0"/>
                        </a:spcAft>
                        <a:buClrTx/>
                        <a:buSzTx/>
                        <a:buFontTx/>
                        <a:buNone/>
                        <a:tabLst/>
                        <a:defRPr/>
                      </a:pPr>
                      <a:r>
                        <a:rPr lang="tr-TR" sz="2000" dirty="0" smtClean="0"/>
                        <a:t>Rehberlik ve Psikolojik Danışmanlık</a:t>
                      </a:r>
                    </a:p>
                  </a:txBody>
                  <a:tcPr marL="86078" marR="86078"/>
                </a:tc>
                <a:tc>
                  <a:txBody>
                    <a:bodyPr/>
                    <a:lstStyle/>
                    <a:p>
                      <a:pPr algn="ctr"/>
                      <a:r>
                        <a:rPr lang="tr-TR" sz="2000" dirty="0" smtClean="0"/>
                        <a:t>80</a:t>
                      </a:r>
                      <a:endParaRPr lang="tr-TR" sz="2000" dirty="0"/>
                    </a:p>
                  </a:txBody>
                  <a:tcPr marL="86078" marR="86078"/>
                </a:tc>
                <a:extLst>
                  <a:ext uri="{0D108BD9-81ED-4DB2-BD59-A6C34878D82A}">
                    <a16:rowId xmlns="" xmlns:a16="http://schemas.microsoft.com/office/drawing/2014/main" val="10002"/>
                  </a:ext>
                </a:extLst>
              </a:tr>
              <a:tr h="370840">
                <a:tc>
                  <a:txBody>
                    <a:bodyPr/>
                    <a:lstStyle/>
                    <a:p>
                      <a:pPr marL="72000" marR="0" lvl="0" indent="0" algn="l" defTabSz="914400" rtl="0" eaLnBrk="1" fontAlgn="auto" latinLnBrk="0" hangingPunct="1">
                        <a:lnSpc>
                          <a:spcPct val="100000"/>
                        </a:lnSpc>
                        <a:spcBef>
                          <a:spcPts val="0"/>
                        </a:spcBef>
                        <a:spcAft>
                          <a:spcPts val="0"/>
                        </a:spcAft>
                        <a:buClrTx/>
                        <a:buSzTx/>
                        <a:buFontTx/>
                        <a:buNone/>
                        <a:tabLst/>
                        <a:defRPr/>
                      </a:pPr>
                      <a:r>
                        <a:rPr lang="tr-TR" sz="2000" dirty="0" smtClean="0"/>
                        <a:t>Müzik Öğretmenliği</a:t>
                      </a:r>
                      <a:r>
                        <a:rPr lang="tr-TR" sz="2000" baseline="0" dirty="0" smtClean="0"/>
                        <a:t> (Özel Yetenek)</a:t>
                      </a:r>
                      <a:endParaRPr lang="tr-TR" sz="2000" dirty="0" smtClean="0"/>
                    </a:p>
                  </a:txBody>
                  <a:tcPr marL="86078" marR="86078"/>
                </a:tc>
                <a:tc>
                  <a:txBody>
                    <a:bodyPr/>
                    <a:lstStyle/>
                    <a:p>
                      <a:pPr algn="ctr"/>
                      <a:r>
                        <a:rPr lang="tr-TR" sz="2000" dirty="0" smtClean="0"/>
                        <a:t>40</a:t>
                      </a:r>
                      <a:endParaRPr lang="tr-TR" sz="2000" dirty="0"/>
                    </a:p>
                  </a:txBody>
                  <a:tcPr marL="86078" marR="86078"/>
                </a:tc>
                <a:extLst>
                  <a:ext uri="{0D108BD9-81ED-4DB2-BD59-A6C34878D82A}">
                    <a16:rowId xmlns="" xmlns:a16="http://schemas.microsoft.com/office/drawing/2014/main" val="10003"/>
                  </a:ext>
                </a:extLst>
              </a:tr>
              <a:tr h="370840">
                <a:tc>
                  <a:txBody>
                    <a:bodyPr/>
                    <a:lstStyle/>
                    <a:p>
                      <a:pPr marL="72000" marR="0" lvl="0" indent="0" algn="l" defTabSz="914400" rtl="0" eaLnBrk="1" fontAlgn="auto" latinLnBrk="0" hangingPunct="1">
                        <a:lnSpc>
                          <a:spcPct val="100000"/>
                        </a:lnSpc>
                        <a:spcBef>
                          <a:spcPts val="0"/>
                        </a:spcBef>
                        <a:spcAft>
                          <a:spcPts val="0"/>
                        </a:spcAft>
                        <a:buClrTx/>
                        <a:buSzTx/>
                        <a:buFontTx/>
                        <a:buNone/>
                        <a:tabLst/>
                        <a:defRPr/>
                      </a:pPr>
                      <a:r>
                        <a:rPr lang="tr-TR" sz="2000" dirty="0" smtClean="0"/>
                        <a:t>Resim İş Öğretmenliği (Özel Yetenek) </a:t>
                      </a:r>
                    </a:p>
                  </a:txBody>
                  <a:tcPr marL="86078" marR="86078"/>
                </a:tc>
                <a:tc>
                  <a:txBody>
                    <a:bodyPr/>
                    <a:lstStyle/>
                    <a:p>
                      <a:pPr algn="ctr"/>
                      <a:r>
                        <a:rPr lang="tr-TR" sz="2000" dirty="0" smtClean="0"/>
                        <a:t>40</a:t>
                      </a:r>
                      <a:endParaRPr lang="tr-TR" sz="2000" dirty="0"/>
                    </a:p>
                  </a:txBody>
                  <a:tcPr marL="86078" marR="86078"/>
                </a:tc>
                <a:extLst>
                  <a:ext uri="{0D108BD9-81ED-4DB2-BD59-A6C34878D82A}">
                    <a16:rowId xmlns="" xmlns:a16="http://schemas.microsoft.com/office/drawing/2014/main" val="10004"/>
                  </a:ext>
                </a:extLst>
              </a:tr>
              <a:tr h="370840">
                <a:tc>
                  <a:txBody>
                    <a:bodyPr/>
                    <a:lstStyle/>
                    <a:p>
                      <a:pPr marL="72000"/>
                      <a:r>
                        <a:rPr lang="tr-TR" sz="2000" dirty="0" smtClean="0"/>
                        <a:t>İlköğretim Matematik Öğretmenliği</a:t>
                      </a:r>
                      <a:endParaRPr lang="tr-TR" sz="2000" dirty="0"/>
                    </a:p>
                  </a:txBody>
                  <a:tcPr marL="86078" marR="86078"/>
                </a:tc>
                <a:tc>
                  <a:txBody>
                    <a:bodyPr/>
                    <a:lstStyle/>
                    <a:p>
                      <a:pPr algn="ctr"/>
                      <a:r>
                        <a:rPr lang="tr-TR" sz="2000" dirty="0" smtClean="0"/>
                        <a:t>60</a:t>
                      </a:r>
                      <a:endParaRPr lang="tr-TR" sz="2000" dirty="0"/>
                    </a:p>
                  </a:txBody>
                  <a:tcPr marL="86078" marR="86078"/>
                </a:tc>
                <a:extLst>
                  <a:ext uri="{0D108BD9-81ED-4DB2-BD59-A6C34878D82A}">
                    <a16:rowId xmlns="" xmlns:a16="http://schemas.microsoft.com/office/drawing/2014/main" val="10005"/>
                  </a:ext>
                </a:extLst>
              </a:tr>
              <a:tr h="370840">
                <a:tc>
                  <a:txBody>
                    <a:bodyPr/>
                    <a:lstStyle/>
                    <a:p>
                      <a:pPr marL="72000"/>
                      <a:r>
                        <a:rPr lang="tr-TR" sz="2000" dirty="0" smtClean="0"/>
                        <a:t>Fen Bilgisi Öğretmenliği</a:t>
                      </a:r>
                      <a:endParaRPr lang="tr-TR" sz="2000" dirty="0"/>
                    </a:p>
                  </a:txBody>
                  <a:tcPr marL="86078" marR="86078"/>
                </a:tc>
                <a:tc>
                  <a:txBody>
                    <a:bodyPr/>
                    <a:lstStyle/>
                    <a:p>
                      <a:pPr algn="ctr"/>
                      <a:r>
                        <a:rPr lang="tr-TR" sz="2000" dirty="0" smtClean="0"/>
                        <a:t>61</a:t>
                      </a:r>
                      <a:endParaRPr lang="tr-TR" sz="2000" dirty="0"/>
                    </a:p>
                  </a:txBody>
                  <a:tcPr marL="86078" marR="86078"/>
                </a:tc>
                <a:extLst>
                  <a:ext uri="{0D108BD9-81ED-4DB2-BD59-A6C34878D82A}">
                    <a16:rowId xmlns="" xmlns:a16="http://schemas.microsoft.com/office/drawing/2014/main" val="10006"/>
                  </a:ext>
                </a:extLst>
              </a:tr>
              <a:tr h="370840">
                <a:tc>
                  <a:txBody>
                    <a:bodyPr/>
                    <a:lstStyle/>
                    <a:p>
                      <a:pPr marL="72000" marR="0" lvl="0" indent="0" algn="l" defTabSz="914400" rtl="0" eaLnBrk="1" fontAlgn="auto" latinLnBrk="0" hangingPunct="1">
                        <a:lnSpc>
                          <a:spcPct val="100000"/>
                        </a:lnSpc>
                        <a:spcBef>
                          <a:spcPts val="0"/>
                        </a:spcBef>
                        <a:spcAft>
                          <a:spcPts val="0"/>
                        </a:spcAft>
                        <a:buClrTx/>
                        <a:buSzTx/>
                        <a:buFontTx/>
                        <a:buNone/>
                        <a:tabLst/>
                        <a:defRPr/>
                      </a:pPr>
                      <a:r>
                        <a:rPr lang="tr-TR" sz="2000" dirty="0" smtClean="0"/>
                        <a:t>Sosyal Bilgiler Öğretmenliği </a:t>
                      </a:r>
                    </a:p>
                  </a:txBody>
                  <a:tcPr marL="86078" marR="86078"/>
                </a:tc>
                <a:tc>
                  <a:txBody>
                    <a:bodyPr/>
                    <a:lstStyle/>
                    <a:p>
                      <a:pPr algn="ctr"/>
                      <a:r>
                        <a:rPr lang="tr-TR" sz="2000" dirty="0" smtClean="0"/>
                        <a:t>90</a:t>
                      </a:r>
                      <a:endParaRPr lang="tr-TR" sz="2000" dirty="0"/>
                    </a:p>
                  </a:txBody>
                  <a:tcPr marL="86078" marR="86078"/>
                </a:tc>
                <a:extLst>
                  <a:ext uri="{0D108BD9-81ED-4DB2-BD59-A6C34878D82A}">
                    <a16:rowId xmlns="" xmlns:a16="http://schemas.microsoft.com/office/drawing/2014/main" val="10007"/>
                  </a:ext>
                </a:extLst>
              </a:tr>
              <a:tr h="370840">
                <a:tc>
                  <a:txBody>
                    <a:bodyPr/>
                    <a:lstStyle/>
                    <a:p>
                      <a:pPr marL="72000" marR="0" lvl="0" indent="0" algn="l" defTabSz="914400" rtl="0" eaLnBrk="1" fontAlgn="auto" latinLnBrk="0" hangingPunct="1">
                        <a:lnSpc>
                          <a:spcPct val="100000"/>
                        </a:lnSpc>
                        <a:spcBef>
                          <a:spcPts val="0"/>
                        </a:spcBef>
                        <a:spcAft>
                          <a:spcPts val="0"/>
                        </a:spcAft>
                        <a:buClrTx/>
                        <a:buSzTx/>
                        <a:buFontTx/>
                        <a:buNone/>
                        <a:tabLst/>
                        <a:defRPr/>
                      </a:pPr>
                      <a:r>
                        <a:rPr lang="tr-TR" sz="2000" dirty="0" smtClean="0"/>
                        <a:t>Türkçe Öğretmenliği </a:t>
                      </a:r>
                    </a:p>
                  </a:txBody>
                  <a:tcPr marL="86078" marR="86078"/>
                </a:tc>
                <a:tc>
                  <a:txBody>
                    <a:bodyPr/>
                    <a:lstStyle/>
                    <a:p>
                      <a:pPr algn="ctr"/>
                      <a:r>
                        <a:rPr lang="tr-TR" sz="2000" dirty="0" smtClean="0"/>
                        <a:t>70</a:t>
                      </a:r>
                      <a:endParaRPr lang="tr-TR" sz="2000" dirty="0"/>
                    </a:p>
                  </a:txBody>
                  <a:tcPr marL="86078" marR="86078"/>
                </a:tc>
                <a:extLst>
                  <a:ext uri="{0D108BD9-81ED-4DB2-BD59-A6C34878D82A}">
                    <a16:rowId xmlns="" xmlns:a16="http://schemas.microsoft.com/office/drawing/2014/main" val="10008"/>
                  </a:ext>
                </a:extLst>
              </a:tr>
              <a:tr h="370840">
                <a:tc>
                  <a:txBody>
                    <a:bodyPr/>
                    <a:lstStyle/>
                    <a:p>
                      <a:pPr marL="72000" algn="l"/>
                      <a:r>
                        <a:rPr lang="tr-TR" sz="2000" dirty="0" smtClean="0"/>
                        <a:t>Sınıf Öğretmenliği</a:t>
                      </a:r>
                      <a:endParaRPr lang="tr-TR" sz="2000" dirty="0">
                        <a:solidFill>
                          <a:schemeClr val="tx1"/>
                        </a:solidFill>
                      </a:endParaRPr>
                    </a:p>
                  </a:txBody>
                  <a:tcPr marL="86078" marR="86078"/>
                </a:tc>
                <a:tc>
                  <a:txBody>
                    <a:bodyPr/>
                    <a:lstStyle/>
                    <a:p>
                      <a:pPr algn="ctr"/>
                      <a:r>
                        <a:rPr lang="tr-TR" sz="2000" dirty="0" smtClean="0">
                          <a:solidFill>
                            <a:schemeClr val="tx1"/>
                          </a:solidFill>
                        </a:rPr>
                        <a:t>90</a:t>
                      </a:r>
                      <a:endParaRPr lang="tr-TR" sz="2000" dirty="0">
                        <a:solidFill>
                          <a:schemeClr val="tx1"/>
                        </a:solidFill>
                      </a:endParaRPr>
                    </a:p>
                  </a:txBody>
                  <a:tcPr marL="86078" marR="86078"/>
                </a:tc>
                <a:extLst>
                  <a:ext uri="{0D108BD9-81ED-4DB2-BD59-A6C34878D82A}">
                    <a16:rowId xmlns="" xmlns:a16="http://schemas.microsoft.com/office/drawing/2014/main" val="1730767072"/>
                  </a:ext>
                </a:extLst>
              </a:tr>
              <a:tr h="370840">
                <a:tc>
                  <a:txBody>
                    <a:bodyPr/>
                    <a:lstStyle/>
                    <a:p>
                      <a:pPr algn="ctr"/>
                      <a:r>
                        <a:rPr lang="tr-TR" sz="2000" b="1" dirty="0" smtClean="0"/>
                        <a:t>TOPLAM </a:t>
                      </a:r>
                      <a:endParaRPr lang="tr-TR" sz="2000" b="1" dirty="0">
                        <a:solidFill>
                          <a:schemeClr val="tx1"/>
                        </a:solidFill>
                      </a:endParaRPr>
                    </a:p>
                  </a:txBody>
                  <a:tcPr marL="86078" marR="86078"/>
                </a:tc>
                <a:tc>
                  <a:txBody>
                    <a:bodyPr/>
                    <a:lstStyle/>
                    <a:p>
                      <a:pPr algn="ctr"/>
                      <a:r>
                        <a:rPr lang="tr-TR" sz="2000" b="1" dirty="0" smtClean="0">
                          <a:solidFill>
                            <a:schemeClr val="tx1"/>
                          </a:solidFill>
                        </a:rPr>
                        <a:t>571</a:t>
                      </a:r>
                      <a:endParaRPr lang="tr-TR" sz="2000" b="1" dirty="0">
                        <a:solidFill>
                          <a:schemeClr val="tx1"/>
                        </a:solidFill>
                      </a:endParaRPr>
                    </a:p>
                  </a:txBody>
                  <a:tcPr marL="86078" marR="86078"/>
                </a:tc>
                <a:extLst>
                  <a:ext uri="{0D108BD9-81ED-4DB2-BD59-A6C34878D82A}">
                    <a16:rowId xmlns="" xmlns:a16="http://schemas.microsoft.com/office/drawing/2014/main" val="4107009170"/>
                  </a:ext>
                </a:extLst>
              </a:tr>
            </a:tbl>
          </a:graphicData>
        </a:graphic>
      </p:graphicFrame>
      <p:sp>
        <p:nvSpPr>
          <p:cNvPr id="2" name="Başlık 1"/>
          <p:cNvSpPr>
            <a:spLocks noGrp="1"/>
          </p:cNvSpPr>
          <p:nvPr>
            <p:ph type="title"/>
          </p:nvPr>
        </p:nvSpPr>
        <p:spPr/>
        <p:txBody>
          <a:bodyPr/>
          <a:lstStyle/>
          <a:p>
            <a:r>
              <a:rPr lang="tr-TR" sz="2800" dirty="0" smtClean="0"/>
              <a:t>2016-2017 Eğitim Öğretim Yılı Yerleştirme</a:t>
            </a:r>
            <a:endParaRPr lang="tr-TR" sz="2800" dirty="0"/>
          </a:p>
        </p:txBody>
      </p:sp>
    </p:spTree>
    <p:extLst>
      <p:ext uri="{BB962C8B-B14F-4D97-AF65-F5344CB8AC3E}">
        <p14:creationId xmlns:p14="http://schemas.microsoft.com/office/powerpoint/2010/main" val="30742453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1099290462"/>
              </p:ext>
            </p:extLst>
          </p:nvPr>
        </p:nvGraphicFramePr>
        <p:xfrm>
          <a:off x="448965" y="1749245"/>
          <a:ext cx="7747003" cy="4358640"/>
        </p:xfrm>
        <a:graphic>
          <a:graphicData uri="http://schemas.openxmlformats.org/drawingml/2006/table">
            <a:tbl>
              <a:tblPr firstRow="1" bandRow="1">
                <a:tableStyleId>{21E4AEA4-8DFA-4A89-87EB-49C32662AFE0}</a:tableStyleId>
              </a:tblPr>
              <a:tblGrid>
                <a:gridCol w="4428445">
                  <a:extLst>
                    <a:ext uri="{9D8B030D-6E8A-4147-A177-3AD203B41FA5}">
                      <a16:colId xmlns="" xmlns:a16="http://schemas.microsoft.com/office/drawing/2014/main" val="20000"/>
                    </a:ext>
                  </a:extLst>
                </a:gridCol>
                <a:gridCol w="1659279">
                  <a:extLst>
                    <a:ext uri="{9D8B030D-6E8A-4147-A177-3AD203B41FA5}">
                      <a16:colId xmlns="" xmlns:a16="http://schemas.microsoft.com/office/drawing/2014/main" val="20001"/>
                    </a:ext>
                  </a:extLst>
                </a:gridCol>
                <a:gridCol w="1659279">
                  <a:extLst>
                    <a:ext uri="{9D8B030D-6E8A-4147-A177-3AD203B41FA5}">
                      <a16:colId xmlns="" xmlns:a16="http://schemas.microsoft.com/office/drawing/2014/main" val="68475416"/>
                    </a:ext>
                  </a:extLst>
                </a:gridCol>
              </a:tblGrid>
              <a:tr h="370840">
                <a:tc>
                  <a:txBody>
                    <a:bodyPr/>
                    <a:lstStyle/>
                    <a:p>
                      <a:pPr algn="ctr"/>
                      <a:r>
                        <a:rPr lang="tr-TR" sz="2000" dirty="0" smtClean="0"/>
                        <a:t>Program</a:t>
                      </a:r>
                      <a:endParaRPr lang="tr-TR" sz="2000" dirty="0">
                        <a:solidFill>
                          <a:schemeClr val="bg1"/>
                        </a:solidFill>
                      </a:endParaRPr>
                    </a:p>
                  </a:txBody>
                  <a:tcPr marL="86078" marR="86078"/>
                </a:tc>
                <a:tc>
                  <a:txBody>
                    <a:bodyPr/>
                    <a:lstStyle/>
                    <a:p>
                      <a:pPr algn="ctr"/>
                      <a:r>
                        <a:rPr lang="tr-TR" sz="2000" dirty="0" smtClean="0">
                          <a:solidFill>
                            <a:schemeClr val="bg1"/>
                          </a:solidFill>
                        </a:rPr>
                        <a:t>Yatay Geçiş</a:t>
                      </a:r>
                      <a:endParaRPr lang="tr-TR" sz="2000" dirty="0">
                        <a:solidFill>
                          <a:schemeClr val="bg1"/>
                        </a:solidFill>
                      </a:endParaRPr>
                    </a:p>
                  </a:txBody>
                  <a:tcPr marL="86078" marR="86078"/>
                </a:tc>
                <a:tc>
                  <a:txBody>
                    <a:bodyPr/>
                    <a:lstStyle/>
                    <a:p>
                      <a:pPr algn="ctr"/>
                      <a:r>
                        <a:rPr lang="tr-TR" sz="2000" dirty="0" smtClean="0">
                          <a:solidFill>
                            <a:schemeClr val="bg1"/>
                          </a:solidFill>
                        </a:rPr>
                        <a:t>Dikey Geçiş</a:t>
                      </a:r>
                      <a:endParaRPr lang="tr-TR" sz="2000" dirty="0">
                        <a:solidFill>
                          <a:schemeClr val="bg1"/>
                        </a:solidFill>
                      </a:endParaRPr>
                    </a:p>
                  </a:txBody>
                  <a:tcPr marL="86078" marR="86078"/>
                </a:tc>
                <a:extLst>
                  <a:ext uri="{0D108BD9-81ED-4DB2-BD59-A6C34878D82A}">
                    <a16:rowId xmlns="" xmlns:a16="http://schemas.microsoft.com/office/drawing/2014/main" val="10000"/>
                  </a:ext>
                </a:extLst>
              </a:tr>
              <a:tr h="370840">
                <a:tc>
                  <a:txBody>
                    <a:bodyPr/>
                    <a:lstStyle/>
                    <a:p>
                      <a:pPr marL="72000"/>
                      <a:r>
                        <a:rPr lang="tr-TR" sz="2000" dirty="0" smtClean="0"/>
                        <a:t>BÖTE</a:t>
                      </a:r>
                      <a:endParaRPr lang="tr-TR" sz="2000" dirty="0"/>
                    </a:p>
                  </a:txBody>
                  <a:tcPr marL="86078" marR="86078"/>
                </a:tc>
                <a:tc>
                  <a:txBody>
                    <a:bodyPr/>
                    <a:lstStyle/>
                    <a:p>
                      <a:pPr algn="ctr"/>
                      <a:r>
                        <a:rPr lang="tr-TR" sz="2000" dirty="0" smtClean="0"/>
                        <a:t>3</a:t>
                      </a:r>
                      <a:endParaRPr lang="tr-TR" sz="2000" dirty="0"/>
                    </a:p>
                  </a:txBody>
                  <a:tcPr marL="86078" marR="86078"/>
                </a:tc>
                <a:tc>
                  <a:txBody>
                    <a:bodyPr/>
                    <a:lstStyle/>
                    <a:p>
                      <a:pPr algn="ctr"/>
                      <a:r>
                        <a:rPr lang="tr-TR" sz="2000" dirty="0" smtClean="0"/>
                        <a:t>4</a:t>
                      </a:r>
                      <a:endParaRPr lang="tr-TR" sz="2000" dirty="0"/>
                    </a:p>
                  </a:txBody>
                  <a:tcPr marL="86078" marR="86078"/>
                </a:tc>
                <a:extLst>
                  <a:ext uri="{0D108BD9-81ED-4DB2-BD59-A6C34878D82A}">
                    <a16:rowId xmlns="" xmlns:a16="http://schemas.microsoft.com/office/drawing/2014/main" val="10001"/>
                  </a:ext>
                </a:extLst>
              </a:tr>
              <a:tr h="370840">
                <a:tc>
                  <a:txBody>
                    <a:bodyPr/>
                    <a:lstStyle/>
                    <a:p>
                      <a:pPr marL="72000" marR="0" lvl="0" indent="0" algn="l" defTabSz="914400" rtl="0" eaLnBrk="1" fontAlgn="auto" latinLnBrk="0" hangingPunct="1">
                        <a:lnSpc>
                          <a:spcPct val="100000"/>
                        </a:lnSpc>
                        <a:spcBef>
                          <a:spcPts val="0"/>
                        </a:spcBef>
                        <a:spcAft>
                          <a:spcPts val="0"/>
                        </a:spcAft>
                        <a:buClrTx/>
                        <a:buSzTx/>
                        <a:buFontTx/>
                        <a:buNone/>
                        <a:tabLst/>
                        <a:defRPr/>
                      </a:pPr>
                      <a:r>
                        <a:rPr lang="tr-TR" sz="2000" dirty="0" smtClean="0"/>
                        <a:t>Rehberlik ve Psikolojik Danışmanlık</a:t>
                      </a:r>
                    </a:p>
                  </a:txBody>
                  <a:tcPr marL="86078" marR="86078"/>
                </a:tc>
                <a:tc>
                  <a:txBody>
                    <a:bodyPr/>
                    <a:lstStyle/>
                    <a:p>
                      <a:pPr algn="ctr"/>
                      <a:r>
                        <a:rPr lang="tr-TR" sz="2000" dirty="0" smtClean="0"/>
                        <a:t>2</a:t>
                      </a:r>
                      <a:endParaRPr lang="tr-TR" sz="2000" dirty="0"/>
                    </a:p>
                  </a:txBody>
                  <a:tcPr marL="86078" marR="86078"/>
                </a:tc>
                <a:tc>
                  <a:txBody>
                    <a:bodyPr/>
                    <a:lstStyle/>
                    <a:p>
                      <a:pPr algn="ctr"/>
                      <a:r>
                        <a:rPr lang="tr-TR" sz="2000" dirty="0" smtClean="0"/>
                        <a:t>-</a:t>
                      </a:r>
                      <a:endParaRPr lang="tr-TR" sz="2000" dirty="0"/>
                    </a:p>
                  </a:txBody>
                  <a:tcPr marL="86078" marR="86078"/>
                </a:tc>
                <a:extLst>
                  <a:ext uri="{0D108BD9-81ED-4DB2-BD59-A6C34878D82A}">
                    <a16:rowId xmlns="" xmlns:a16="http://schemas.microsoft.com/office/drawing/2014/main" val="10002"/>
                  </a:ext>
                </a:extLst>
              </a:tr>
              <a:tr h="370840">
                <a:tc>
                  <a:txBody>
                    <a:bodyPr/>
                    <a:lstStyle/>
                    <a:p>
                      <a:pPr marL="72000" marR="0" lvl="0" indent="0" algn="l" defTabSz="914400" rtl="0" eaLnBrk="1" fontAlgn="auto" latinLnBrk="0" hangingPunct="1">
                        <a:lnSpc>
                          <a:spcPct val="100000"/>
                        </a:lnSpc>
                        <a:spcBef>
                          <a:spcPts val="0"/>
                        </a:spcBef>
                        <a:spcAft>
                          <a:spcPts val="0"/>
                        </a:spcAft>
                        <a:buClrTx/>
                        <a:buSzTx/>
                        <a:buFontTx/>
                        <a:buNone/>
                        <a:tabLst/>
                        <a:defRPr/>
                      </a:pPr>
                      <a:r>
                        <a:rPr lang="tr-TR" sz="2000" dirty="0" smtClean="0"/>
                        <a:t>Müzik Öğretmenliği</a:t>
                      </a:r>
                      <a:r>
                        <a:rPr lang="tr-TR" sz="2000" baseline="0" dirty="0" smtClean="0"/>
                        <a:t> (Özel Yetenek)</a:t>
                      </a:r>
                      <a:endParaRPr lang="tr-TR" sz="2000" dirty="0" smtClean="0"/>
                    </a:p>
                  </a:txBody>
                  <a:tcPr marL="86078" marR="86078"/>
                </a:tc>
                <a:tc>
                  <a:txBody>
                    <a:bodyPr/>
                    <a:lstStyle/>
                    <a:p>
                      <a:pPr algn="ctr"/>
                      <a:r>
                        <a:rPr lang="tr-TR" sz="2000" dirty="0" smtClean="0"/>
                        <a:t>2</a:t>
                      </a:r>
                      <a:endParaRPr lang="tr-TR" sz="2000" dirty="0"/>
                    </a:p>
                  </a:txBody>
                  <a:tcPr marL="86078" marR="86078"/>
                </a:tc>
                <a:tc>
                  <a:txBody>
                    <a:bodyPr/>
                    <a:lstStyle/>
                    <a:p>
                      <a:pPr algn="ctr"/>
                      <a:r>
                        <a:rPr lang="tr-TR" sz="2000" dirty="0" smtClean="0"/>
                        <a:t>-</a:t>
                      </a:r>
                      <a:endParaRPr lang="tr-TR" sz="2000" dirty="0"/>
                    </a:p>
                  </a:txBody>
                  <a:tcPr marL="86078" marR="86078"/>
                </a:tc>
                <a:extLst>
                  <a:ext uri="{0D108BD9-81ED-4DB2-BD59-A6C34878D82A}">
                    <a16:rowId xmlns="" xmlns:a16="http://schemas.microsoft.com/office/drawing/2014/main" val="10003"/>
                  </a:ext>
                </a:extLst>
              </a:tr>
              <a:tr h="370840">
                <a:tc>
                  <a:txBody>
                    <a:bodyPr/>
                    <a:lstStyle/>
                    <a:p>
                      <a:pPr marL="72000" marR="0" lvl="0" indent="0" algn="l" defTabSz="914400" rtl="0" eaLnBrk="1" fontAlgn="auto" latinLnBrk="0" hangingPunct="1">
                        <a:lnSpc>
                          <a:spcPct val="100000"/>
                        </a:lnSpc>
                        <a:spcBef>
                          <a:spcPts val="0"/>
                        </a:spcBef>
                        <a:spcAft>
                          <a:spcPts val="0"/>
                        </a:spcAft>
                        <a:buClrTx/>
                        <a:buSzTx/>
                        <a:buFontTx/>
                        <a:buNone/>
                        <a:tabLst/>
                        <a:defRPr/>
                      </a:pPr>
                      <a:r>
                        <a:rPr lang="tr-TR" sz="2000" dirty="0" smtClean="0"/>
                        <a:t>Resim İş Öğretmenliği (Özel Yetenek) </a:t>
                      </a:r>
                    </a:p>
                  </a:txBody>
                  <a:tcPr marL="86078" marR="86078"/>
                </a:tc>
                <a:tc>
                  <a:txBody>
                    <a:bodyPr/>
                    <a:lstStyle/>
                    <a:p>
                      <a:pPr algn="ctr"/>
                      <a:r>
                        <a:rPr lang="tr-TR" sz="2000" dirty="0" smtClean="0"/>
                        <a:t>-</a:t>
                      </a:r>
                      <a:endParaRPr lang="tr-TR" sz="2000" dirty="0"/>
                    </a:p>
                  </a:txBody>
                  <a:tcPr marL="86078" marR="86078"/>
                </a:tc>
                <a:tc>
                  <a:txBody>
                    <a:bodyPr/>
                    <a:lstStyle/>
                    <a:p>
                      <a:pPr algn="ctr"/>
                      <a:r>
                        <a:rPr lang="tr-TR" sz="2000" dirty="0" smtClean="0"/>
                        <a:t>-</a:t>
                      </a:r>
                      <a:endParaRPr lang="tr-TR" sz="2000" dirty="0"/>
                    </a:p>
                  </a:txBody>
                  <a:tcPr marL="86078" marR="86078"/>
                </a:tc>
                <a:extLst>
                  <a:ext uri="{0D108BD9-81ED-4DB2-BD59-A6C34878D82A}">
                    <a16:rowId xmlns="" xmlns:a16="http://schemas.microsoft.com/office/drawing/2014/main" val="10004"/>
                  </a:ext>
                </a:extLst>
              </a:tr>
              <a:tr h="370840">
                <a:tc>
                  <a:txBody>
                    <a:bodyPr/>
                    <a:lstStyle/>
                    <a:p>
                      <a:pPr marL="72000"/>
                      <a:r>
                        <a:rPr lang="tr-TR" sz="2000" dirty="0" smtClean="0"/>
                        <a:t>İlköğretim Matematik Öğretmenliği</a:t>
                      </a:r>
                      <a:endParaRPr lang="tr-TR" sz="2000" dirty="0"/>
                    </a:p>
                  </a:txBody>
                  <a:tcPr marL="86078" marR="86078"/>
                </a:tc>
                <a:tc>
                  <a:txBody>
                    <a:bodyPr/>
                    <a:lstStyle/>
                    <a:p>
                      <a:pPr algn="ctr"/>
                      <a:r>
                        <a:rPr lang="tr-TR" sz="2000" dirty="0" smtClean="0"/>
                        <a:t>6</a:t>
                      </a:r>
                      <a:endParaRPr lang="tr-TR" sz="2000" dirty="0"/>
                    </a:p>
                  </a:txBody>
                  <a:tcPr marL="86078" marR="86078"/>
                </a:tc>
                <a:tc>
                  <a:txBody>
                    <a:bodyPr/>
                    <a:lstStyle/>
                    <a:p>
                      <a:pPr algn="ctr"/>
                      <a:r>
                        <a:rPr lang="tr-TR" sz="2000" dirty="0" smtClean="0"/>
                        <a:t>-</a:t>
                      </a:r>
                      <a:endParaRPr lang="tr-TR" sz="2000" dirty="0"/>
                    </a:p>
                  </a:txBody>
                  <a:tcPr marL="86078" marR="86078"/>
                </a:tc>
                <a:extLst>
                  <a:ext uri="{0D108BD9-81ED-4DB2-BD59-A6C34878D82A}">
                    <a16:rowId xmlns="" xmlns:a16="http://schemas.microsoft.com/office/drawing/2014/main" val="10005"/>
                  </a:ext>
                </a:extLst>
              </a:tr>
              <a:tr h="370840">
                <a:tc>
                  <a:txBody>
                    <a:bodyPr/>
                    <a:lstStyle/>
                    <a:p>
                      <a:pPr marL="72000"/>
                      <a:r>
                        <a:rPr lang="tr-TR" sz="2000" dirty="0" smtClean="0"/>
                        <a:t>Fen Bilgisi Öğretmenliği</a:t>
                      </a:r>
                      <a:endParaRPr lang="tr-TR" sz="2000" dirty="0"/>
                    </a:p>
                  </a:txBody>
                  <a:tcPr marL="86078" marR="86078"/>
                </a:tc>
                <a:tc>
                  <a:txBody>
                    <a:bodyPr/>
                    <a:lstStyle/>
                    <a:p>
                      <a:pPr algn="ctr"/>
                      <a:r>
                        <a:rPr lang="tr-TR" sz="2000" dirty="0" smtClean="0"/>
                        <a:t>3</a:t>
                      </a:r>
                      <a:endParaRPr lang="tr-TR" sz="2000" dirty="0"/>
                    </a:p>
                  </a:txBody>
                  <a:tcPr marL="86078" marR="86078"/>
                </a:tc>
                <a:tc>
                  <a:txBody>
                    <a:bodyPr/>
                    <a:lstStyle/>
                    <a:p>
                      <a:pPr algn="ctr"/>
                      <a:r>
                        <a:rPr lang="tr-TR" sz="2000" dirty="0" smtClean="0"/>
                        <a:t>-</a:t>
                      </a:r>
                      <a:endParaRPr lang="tr-TR" sz="2000" dirty="0"/>
                    </a:p>
                  </a:txBody>
                  <a:tcPr marL="86078" marR="86078"/>
                </a:tc>
                <a:extLst>
                  <a:ext uri="{0D108BD9-81ED-4DB2-BD59-A6C34878D82A}">
                    <a16:rowId xmlns="" xmlns:a16="http://schemas.microsoft.com/office/drawing/2014/main" val="10006"/>
                  </a:ext>
                </a:extLst>
              </a:tr>
              <a:tr h="370840">
                <a:tc>
                  <a:txBody>
                    <a:bodyPr/>
                    <a:lstStyle/>
                    <a:p>
                      <a:pPr marL="72000" marR="0" lvl="0" indent="0" algn="l" defTabSz="914400" rtl="0" eaLnBrk="1" fontAlgn="auto" latinLnBrk="0" hangingPunct="1">
                        <a:lnSpc>
                          <a:spcPct val="100000"/>
                        </a:lnSpc>
                        <a:spcBef>
                          <a:spcPts val="0"/>
                        </a:spcBef>
                        <a:spcAft>
                          <a:spcPts val="0"/>
                        </a:spcAft>
                        <a:buClrTx/>
                        <a:buSzTx/>
                        <a:buFontTx/>
                        <a:buNone/>
                        <a:tabLst/>
                        <a:defRPr/>
                      </a:pPr>
                      <a:r>
                        <a:rPr lang="tr-TR" sz="2000" dirty="0" smtClean="0"/>
                        <a:t>Sosyal Bilgiler Öğretmenliği </a:t>
                      </a:r>
                    </a:p>
                  </a:txBody>
                  <a:tcPr marL="86078" marR="86078"/>
                </a:tc>
                <a:tc>
                  <a:txBody>
                    <a:bodyPr/>
                    <a:lstStyle/>
                    <a:p>
                      <a:pPr algn="ctr"/>
                      <a:r>
                        <a:rPr lang="tr-TR" sz="2000" dirty="0" smtClean="0"/>
                        <a:t>13</a:t>
                      </a:r>
                      <a:endParaRPr lang="tr-TR" sz="2000" dirty="0"/>
                    </a:p>
                  </a:txBody>
                  <a:tcPr marL="86078" marR="86078"/>
                </a:tc>
                <a:tc>
                  <a:txBody>
                    <a:bodyPr/>
                    <a:lstStyle/>
                    <a:p>
                      <a:pPr algn="ctr"/>
                      <a:r>
                        <a:rPr lang="tr-TR" sz="2000" dirty="0" smtClean="0"/>
                        <a:t>-</a:t>
                      </a:r>
                      <a:endParaRPr lang="tr-TR" sz="2000" dirty="0"/>
                    </a:p>
                  </a:txBody>
                  <a:tcPr marL="86078" marR="86078"/>
                </a:tc>
                <a:extLst>
                  <a:ext uri="{0D108BD9-81ED-4DB2-BD59-A6C34878D82A}">
                    <a16:rowId xmlns="" xmlns:a16="http://schemas.microsoft.com/office/drawing/2014/main" val="10007"/>
                  </a:ext>
                </a:extLst>
              </a:tr>
              <a:tr h="370840">
                <a:tc>
                  <a:txBody>
                    <a:bodyPr/>
                    <a:lstStyle/>
                    <a:p>
                      <a:pPr marL="72000" marR="0" lvl="0" indent="0" algn="l" defTabSz="914400" rtl="0" eaLnBrk="1" fontAlgn="auto" latinLnBrk="0" hangingPunct="1">
                        <a:lnSpc>
                          <a:spcPct val="100000"/>
                        </a:lnSpc>
                        <a:spcBef>
                          <a:spcPts val="0"/>
                        </a:spcBef>
                        <a:spcAft>
                          <a:spcPts val="0"/>
                        </a:spcAft>
                        <a:buClrTx/>
                        <a:buSzTx/>
                        <a:buFontTx/>
                        <a:buNone/>
                        <a:tabLst/>
                        <a:defRPr/>
                      </a:pPr>
                      <a:r>
                        <a:rPr lang="tr-TR" sz="2000" dirty="0" smtClean="0"/>
                        <a:t>Türkçe Öğretmenliği </a:t>
                      </a:r>
                    </a:p>
                  </a:txBody>
                  <a:tcPr marL="86078" marR="86078"/>
                </a:tc>
                <a:tc>
                  <a:txBody>
                    <a:bodyPr/>
                    <a:lstStyle/>
                    <a:p>
                      <a:pPr algn="ctr"/>
                      <a:r>
                        <a:rPr lang="tr-TR" sz="2000" dirty="0" smtClean="0"/>
                        <a:t>6</a:t>
                      </a:r>
                      <a:endParaRPr lang="tr-TR" sz="2000" dirty="0"/>
                    </a:p>
                  </a:txBody>
                  <a:tcPr marL="86078" marR="86078"/>
                </a:tc>
                <a:tc>
                  <a:txBody>
                    <a:bodyPr/>
                    <a:lstStyle/>
                    <a:p>
                      <a:pPr algn="ctr"/>
                      <a:r>
                        <a:rPr lang="tr-TR" sz="2000" dirty="0" smtClean="0"/>
                        <a:t>-</a:t>
                      </a:r>
                      <a:endParaRPr lang="tr-TR" sz="2000" dirty="0"/>
                    </a:p>
                  </a:txBody>
                  <a:tcPr marL="86078" marR="86078"/>
                </a:tc>
                <a:extLst>
                  <a:ext uri="{0D108BD9-81ED-4DB2-BD59-A6C34878D82A}">
                    <a16:rowId xmlns="" xmlns:a16="http://schemas.microsoft.com/office/drawing/2014/main" val="10008"/>
                  </a:ext>
                </a:extLst>
              </a:tr>
              <a:tr h="370840">
                <a:tc>
                  <a:txBody>
                    <a:bodyPr/>
                    <a:lstStyle/>
                    <a:p>
                      <a:pPr marL="72000" algn="l"/>
                      <a:r>
                        <a:rPr lang="tr-TR" sz="2000" dirty="0" smtClean="0"/>
                        <a:t>Sınıf Öğretmenliği</a:t>
                      </a:r>
                      <a:endParaRPr lang="tr-TR" sz="2000" dirty="0">
                        <a:solidFill>
                          <a:schemeClr val="tx1"/>
                        </a:solidFill>
                      </a:endParaRPr>
                    </a:p>
                  </a:txBody>
                  <a:tcPr marL="86078" marR="86078"/>
                </a:tc>
                <a:tc>
                  <a:txBody>
                    <a:bodyPr/>
                    <a:lstStyle/>
                    <a:p>
                      <a:pPr algn="ctr"/>
                      <a:r>
                        <a:rPr lang="tr-TR" sz="2000" dirty="0" smtClean="0">
                          <a:solidFill>
                            <a:schemeClr val="tx1"/>
                          </a:solidFill>
                        </a:rPr>
                        <a:t>11</a:t>
                      </a:r>
                      <a:endParaRPr lang="tr-TR" sz="2000" dirty="0">
                        <a:solidFill>
                          <a:schemeClr val="tx1"/>
                        </a:solidFill>
                      </a:endParaRPr>
                    </a:p>
                  </a:txBody>
                  <a:tcPr marL="86078" marR="86078"/>
                </a:tc>
                <a:tc>
                  <a:txBody>
                    <a:bodyPr/>
                    <a:lstStyle/>
                    <a:p>
                      <a:pPr algn="ctr"/>
                      <a:r>
                        <a:rPr lang="tr-TR" sz="2000" dirty="0" smtClean="0">
                          <a:solidFill>
                            <a:schemeClr val="tx1"/>
                          </a:solidFill>
                        </a:rPr>
                        <a:t>-</a:t>
                      </a:r>
                      <a:endParaRPr lang="tr-TR" sz="2000" dirty="0">
                        <a:solidFill>
                          <a:schemeClr val="tx1"/>
                        </a:solidFill>
                      </a:endParaRPr>
                    </a:p>
                  </a:txBody>
                  <a:tcPr marL="86078" marR="86078"/>
                </a:tc>
                <a:extLst>
                  <a:ext uri="{0D108BD9-81ED-4DB2-BD59-A6C34878D82A}">
                    <a16:rowId xmlns="" xmlns:a16="http://schemas.microsoft.com/office/drawing/2014/main" val="1730767072"/>
                  </a:ext>
                </a:extLst>
              </a:tr>
              <a:tr h="370840">
                <a:tc>
                  <a:txBody>
                    <a:bodyPr/>
                    <a:lstStyle/>
                    <a:p>
                      <a:pPr algn="ctr"/>
                      <a:r>
                        <a:rPr lang="tr-TR" sz="2000" b="1" dirty="0" smtClean="0"/>
                        <a:t>TOPLAM </a:t>
                      </a:r>
                      <a:endParaRPr lang="tr-TR" sz="2000" b="1" dirty="0">
                        <a:solidFill>
                          <a:schemeClr val="tx1"/>
                        </a:solidFill>
                      </a:endParaRPr>
                    </a:p>
                  </a:txBody>
                  <a:tcPr marL="86078" marR="86078"/>
                </a:tc>
                <a:tc>
                  <a:txBody>
                    <a:bodyPr/>
                    <a:lstStyle/>
                    <a:p>
                      <a:pPr algn="ctr"/>
                      <a:r>
                        <a:rPr lang="tr-TR" sz="2000" b="1" smtClean="0">
                          <a:solidFill>
                            <a:schemeClr val="dk1"/>
                          </a:solidFill>
                        </a:rPr>
                        <a:t>46</a:t>
                      </a:r>
                      <a:endParaRPr lang="tr-TR" sz="2000" b="1" dirty="0">
                        <a:solidFill>
                          <a:schemeClr val="tx1"/>
                        </a:solidFill>
                      </a:endParaRPr>
                    </a:p>
                  </a:txBody>
                  <a:tcPr marL="86078" marR="86078"/>
                </a:tc>
                <a:tc>
                  <a:txBody>
                    <a:bodyPr/>
                    <a:lstStyle/>
                    <a:p>
                      <a:pPr algn="ctr"/>
                      <a:r>
                        <a:rPr lang="tr-TR" sz="2000" b="1" dirty="0" smtClean="0">
                          <a:solidFill>
                            <a:schemeClr val="tx1"/>
                          </a:solidFill>
                        </a:rPr>
                        <a:t>4</a:t>
                      </a:r>
                      <a:endParaRPr lang="tr-TR" sz="2000" b="1" dirty="0">
                        <a:solidFill>
                          <a:schemeClr val="tx1"/>
                        </a:solidFill>
                      </a:endParaRPr>
                    </a:p>
                  </a:txBody>
                  <a:tcPr marL="86078" marR="86078"/>
                </a:tc>
                <a:extLst>
                  <a:ext uri="{0D108BD9-81ED-4DB2-BD59-A6C34878D82A}">
                    <a16:rowId xmlns="" xmlns:a16="http://schemas.microsoft.com/office/drawing/2014/main" val="4107009170"/>
                  </a:ext>
                </a:extLst>
              </a:tr>
            </a:tbl>
          </a:graphicData>
        </a:graphic>
      </p:graphicFrame>
      <p:sp>
        <p:nvSpPr>
          <p:cNvPr id="2" name="Başlık 1"/>
          <p:cNvSpPr>
            <a:spLocks noGrp="1"/>
          </p:cNvSpPr>
          <p:nvPr>
            <p:ph type="title"/>
          </p:nvPr>
        </p:nvSpPr>
        <p:spPr/>
        <p:txBody>
          <a:bodyPr>
            <a:normAutofit fontScale="90000"/>
          </a:bodyPr>
          <a:lstStyle/>
          <a:p>
            <a:r>
              <a:rPr lang="tr-TR" sz="2800" dirty="0" smtClean="0"/>
              <a:t>2016-2017 </a:t>
            </a:r>
            <a:r>
              <a:rPr lang="tr-TR" sz="2800" dirty="0"/>
              <a:t>Eğitim Öğretim Yılı </a:t>
            </a:r>
            <a:r>
              <a:rPr lang="tr-TR" sz="2800" dirty="0" smtClean="0"/>
              <a:t/>
            </a:r>
            <a:br>
              <a:rPr lang="tr-TR" sz="2800" dirty="0" smtClean="0"/>
            </a:br>
            <a:r>
              <a:rPr lang="tr-TR" sz="2800" dirty="0" smtClean="0"/>
              <a:t>Yatay ve Dikey </a:t>
            </a:r>
            <a:r>
              <a:rPr lang="tr-TR" sz="2800" dirty="0"/>
              <a:t>Geçişle Gelen Öğrenci </a:t>
            </a:r>
            <a:r>
              <a:rPr lang="tr-TR" sz="2800" dirty="0" smtClean="0"/>
              <a:t>Sayıları</a:t>
            </a:r>
            <a:endParaRPr lang="tr-TR" sz="2800" dirty="0"/>
          </a:p>
        </p:txBody>
      </p:sp>
    </p:spTree>
    <p:extLst>
      <p:ext uri="{BB962C8B-B14F-4D97-AF65-F5344CB8AC3E}">
        <p14:creationId xmlns:p14="http://schemas.microsoft.com/office/powerpoint/2010/main" val="36170074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van 6"/>
          <p:cNvSpPr>
            <a:spLocks noGrp="1"/>
          </p:cNvSpPr>
          <p:nvPr>
            <p:ph type="title"/>
          </p:nvPr>
        </p:nvSpPr>
        <p:spPr/>
        <p:txBody>
          <a:bodyPr/>
          <a:lstStyle/>
          <a:p>
            <a:r>
              <a:rPr lang="tr-TR" dirty="0" smtClean="0"/>
              <a:t>Yabancı Uyruklu Öğrenci Sayısı</a:t>
            </a:r>
            <a:endParaRPr lang="tr-TR" dirty="0"/>
          </a:p>
        </p:txBody>
      </p:sp>
      <p:sp>
        <p:nvSpPr>
          <p:cNvPr id="8" name="İçerik Yer Tutucusu 7"/>
          <p:cNvSpPr>
            <a:spLocks noGrp="1"/>
          </p:cNvSpPr>
          <p:nvPr>
            <p:ph idx="1"/>
          </p:nvPr>
        </p:nvSpPr>
        <p:spPr/>
        <p:txBody>
          <a:bodyPr/>
          <a:lstStyle/>
          <a:p>
            <a:r>
              <a:rPr lang="tr-TR" dirty="0" smtClean="0"/>
              <a:t>2016-2017 tarihi itibari ile Eğitim Fakültesi bünyesinde 12’si kız, 11’i erkek olmak üzere toplam </a:t>
            </a:r>
            <a:r>
              <a:rPr lang="tr-TR" dirty="0" smtClean="0">
                <a:solidFill>
                  <a:srgbClr val="FF0000"/>
                </a:solidFill>
                <a:effectLst>
                  <a:outerShdw blurRad="38100" dist="38100" dir="2700000" algn="tl">
                    <a:srgbClr val="000000">
                      <a:alpha val="43137"/>
                    </a:srgbClr>
                  </a:outerShdw>
                </a:effectLst>
              </a:rPr>
              <a:t>23</a:t>
            </a:r>
            <a:r>
              <a:rPr lang="tr-TR" dirty="0" smtClean="0"/>
              <a:t> yabancı uyruklu öğrenci öğrenim görmektedir.</a:t>
            </a:r>
            <a:endParaRPr lang="tr-TR" dirty="0"/>
          </a:p>
        </p:txBody>
      </p:sp>
      <p:sp>
        <p:nvSpPr>
          <p:cNvPr id="4" name="Veri Yer Tutucusu 3"/>
          <p:cNvSpPr>
            <a:spLocks noGrp="1"/>
          </p:cNvSpPr>
          <p:nvPr>
            <p:ph type="dt" sz="half" idx="10"/>
          </p:nvPr>
        </p:nvSpPr>
        <p:spPr/>
        <p:txBody>
          <a:bodyPr/>
          <a:lstStyle/>
          <a:p>
            <a:fld id="{3EF23C03-DCC6-4B25-AD5E-21B77E414554}" type="datetime1">
              <a:rPr lang="tr-TR" smtClean="0"/>
              <a:t>01.11.2017</a:t>
            </a:fld>
            <a:endParaRPr lang="en-US"/>
          </a:p>
        </p:txBody>
      </p:sp>
      <p:sp>
        <p:nvSpPr>
          <p:cNvPr id="5" name="Altbilgi Yer Tutucusu 4"/>
          <p:cNvSpPr>
            <a:spLocks noGrp="1"/>
          </p:cNvSpPr>
          <p:nvPr>
            <p:ph type="ftr" sz="quarter" idx="11"/>
          </p:nvPr>
        </p:nvSpPr>
        <p:spPr/>
        <p:txBody>
          <a:bodyPr/>
          <a:lstStyle/>
          <a:p>
            <a:r>
              <a:rPr lang="en-US" smtClean="0"/>
              <a:t>ÖHÜ Eğitim Fakültesi</a:t>
            </a:r>
            <a:endParaRPr lang="en-US"/>
          </a:p>
        </p:txBody>
      </p:sp>
      <p:sp>
        <p:nvSpPr>
          <p:cNvPr id="6" name="Slayt Numarası Yer Tutucusu 5"/>
          <p:cNvSpPr>
            <a:spLocks noGrp="1"/>
          </p:cNvSpPr>
          <p:nvPr>
            <p:ph type="sldNum" sz="quarter" idx="12"/>
          </p:nvPr>
        </p:nvSpPr>
        <p:spPr/>
        <p:txBody>
          <a:bodyPr/>
          <a:lstStyle/>
          <a:p>
            <a:fld id="{B82CCC60-E8CD-4174-8B1A-7DF615B22EEF}" type="slidenum">
              <a:rPr lang="en-US" smtClean="0"/>
              <a:pPr/>
              <a:t>28</a:t>
            </a:fld>
            <a:endParaRPr lang="en-US"/>
          </a:p>
        </p:txBody>
      </p:sp>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6260" y="5093279"/>
            <a:ext cx="1221640" cy="1215525"/>
          </a:xfrm>
          <a:prstGeom prst="rect">
            <a:avLst/>
          </a:prstGeom>
        </p:spPr>
      </p:pic>
      <p:pic>
        <p:nvPicPr>
          <p:cNvPr id="10" name="Resim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4950" y="3628431"/>
            <a:ext cx="4704705" cy="2441360"/>
          </a:xfrm>
          <a:prstGeom prst="rect">
            <a:avLst/>
          </a:prstGeom>
          <a:ln>
            <a:noFill/>
          </a:ln>
          <a:effectLst>
            <a:softEdge rad="112500"/>
          </a:effectLst>
        </p:spPr>
      </p:pic>
    </p:spTree>
    <p:extLst>
      <p:ext uri="{BB962C8B-B14F-4D97-AF65-F5344CB8AC3E}">
        <p14:creationId xmlns:p14="http://schemas.microsoft.com/office/powerpoint/2010/main" val="6944640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van 6"/>
          <p:cNvSpPr>
            <a:spLocks noGrp="1"/>
          </p:cNvSpPr>
          <p:nvPr>
            <p:ph type="title"/>
          </p:nvPr>
        </p:nvSpPr>
        <p:spPr/>
        <p:txBody>
          <a:bodyPr/>
          <a:lstStyle/>
          <a:p>
            <a:r>
              <a:rPr lang="tr-TR" dirty="0" smtClean="0"/>
              <a:t>Eğitim Dili</a:t>
            </a:r>
            <a:endParaRPr lang="tr-TR" dirty="0"/>
          </a:p>
        </p:txBody>
      </p:sp>
      <p:sp>
        <p:nvSpPr>
          <p:cNvPr id="8" name="İçerik Yer Tutucusu 7"/>
          <p:cNvSpPr>
            <a:spLocks noGrp="1"/>
          </p:cNvSpPr>
          <p:nvPr>
            <p:ph idx="1"/>
          </p:nvPr>
        </p:nvSpPr>
        <p:spPr/>
        <p:txBody>
          <a:bodyPr/>
          <a:lstStyle/>
          <a:p>
            <a:r>
              <a:rPr lang="tr-TR" dirty="0" smtClean="0"/>
              <a:t>Fakültemizde açık olan tüm programlarda eğitim dili </a:t>
            </a:r>
            <a:r>
              <a:rPr lang="tr-TR" dirty="0" err="1" smtClean="0"/>
              <a:t>Türkçe’dir</a:t>
            </a:r>
            <a:r>
              <a:rPr lang="tr-TR" dirty="0" smtClean="0"/>
              <a:t>.</a:t>
            </a:r>
            <a:endParaRPr lang="tr-TR" dirty="0"/>
          </a:p>
        </p:txBody>
      </p:sp>
      <p:sp>
        <p:nvSpPr>
          <p:cNvPr id="4" name="Veri Yer Tutucusu 3"/>
          <p:cNvSpPr>
            <a:spLocks noGrp="1"/>
          </p:cNvSpPr>
          <p:nvPr>
            <p:ph type="dt" sz="half" idx="10"/>
          </p:nvPr>
        </p:nvSpPr>
        <p:spPr/>
        <p:txBody>
          <a:bodyPr/>
          <a:lstStyle/>
          <a:p>
            <a:fld id="{3EF23C03-DCC6-4B25-AD5E-21B77E414554}" type="datetime1">
              <a:rPr lang="tr-TR" smtClean="0"/>
              <a:t>01.11.2017</a:t>
            </a:fld>
            <a:endParaRPr lang="en-US"/>
          </a:p>
        </p:txBody>
      </p:sp>
      <p:sp>
        <p:nvSpPr>
          <p:cNvPr id="5" name="Altbilgi Yer Tutucusu 4"/>
          <p:cNvSpPr>
            <a:spLocks noGrp="1"/>
          </p:cNvSpPr>
          <p:nvPr>
            <p:ph type="ftr" sz="quarter" idx="11"/>
          </p:nvPr>
        </p:nvSpPr>
        <p:spPr/>
        <p:txBody>
          <a:bodyPr/>
          <a:lstStyle/>
          <a:p>
            <a:r>
              <a:rPr lang="en-US" smtClean="0"/>
              <a:t>ÖHÜ Eğitim Fakültesi</a:t>
            </a:r>
            <a:endParaRPr lang="en-US"/>
          </a:p>
        </p:txBody>
      </p:sp>
      <p:sp>
        <p:nvSpPr>
          <p:cNvPr id="6" name="Slayt Numarası Yer Tutucusu 5"/>
          <p:cNvSpPr>
            <a:spLocks noGrp="1"/>
          </p:cNvSpPr>
          <p:nvPr>
            <p:ph type="sldNum" sz="quarter" idx="12"/>
          </p:nvPr>
        </p:nvSpPr>
        <p:spPr/>
        <p:txBody>
          <a:bodyPr/>
          <a:lstStyle/>
          <a:p>
            <a:fld id="{B82CCC60-E8CD-4174-8B1A-7DF615B22EEF}" type="slidenum">
              <a:rPr lang="en-US" smtClean="0"/>
              <a:pPr/>
              <a:t>29</a:t>
            </a:fld>
            <a:endParaRPr lang="en-US"/>
          </a:p>
        </p:txBody>
      </p:sp>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6155" y="5520658"/>
            <a:ext cx="1387845" cy="835692"/>
          </a:xfrm>
          <a:prstGeom prst="rect">
            <a:avLst/>
          </a:prstGeom>
        </p:spPr>
      </p:pic>
      <p:pic>
        <p:nvPicPr>
          <p:cNvPr id="10" name="Resim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2245" y="2633650"/>
            <a:ext cx="5335525" cy="3557017"/>
          </a:xfrm>
          <a:prstGeom prst="rect">
            <a:avLst/>
          </a:prstGeom>
          <a:ln>
            <a:noFill/>
          </a:ln>
          <a:effectLst>
            <a:softEdge rad="112500"/>
          </a:effectLst>
        </p:spPr>
      </p:pic>
    </p:spTree>
    <p:extLst>
      <p:ext uri="{BB962C8B-B14F-4D97-AF65-F5344CB8AC3E}">
        <p14:creationId xmlns:p14="http://schemas.microsoft.com/office/powerpoint/2010/main" val="32391709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a:t>Sunum</a:t>
            </a:r>
            <a:r>
              <a:rPr lang="en-US" dirty="0"/>
              <a:t> </a:t>
            </a:r>
            <a:r>
              <a:rPr lang="en-US" dirty="0" err="1"/>
              <a:t>İçeriği</a:t>
            </a:r>
            <a:endParaRPr lang="en-US" dirty="0"/>
          </a:p>
        </p:txBody>
      </p:sp>
      <p:sp>
        <p:nvSpPr>
          <p:cNvPr id="5" name="Content Placeholder 4"/>
          <p:cNvSpPr>
            <a:spLocks noGrp="1"/>
          </p:cNvSpPr>
          <p:nvPr>
            <p:ph idx="1"/>
          </p:nvPr>
        </p:nvSpPr>
        <p:spPr/>
        <p:txBody>
          <a:bodyPr>
            <a:normAutofit/>
          </a:bodyPr>
          <a:lstStyle/>
          <a:p>
            <a:r>
              <a:rPr lang="tr-TR" dirty="0" smtClean="0"/>
              <a:t>Eğitim </a:t>
            </a:r>
            <a:r>
              <a:rPr lang="tr-TR" dirty="0"/>
              <a:t>Dili</a:t>
            </a:r>
          </a:p>
          <a:p>
            <a:r>
              <a:rPr lang="tr-TR" dirty="0"/>
              <a:t>Öğrenci </a:t>
            </a:r>
            <a:r>
              <a:rPr lang="tr-TR" dirty="0" smtClean="0"/>
              <a:t>Kabulü</a:t>
            </a:r>
          </a:p>
          <a:p>
            <a:r>
              <a:rPr lang="tr-TR" dirty="0" smtClean="0"/>
              <a:t>Bilgi ve Teknolojik Kaynaklar</a:t>
            </a:r>
          </a:p>
          <a:p>
            <a:r>
              <a:rPr lang="tr-TR" dirty="0" smtClean="0"/>
              <a:t>İnsan Kaynakları</a:t>
            </a:r>
          </a:p>
          <a:p>
            <a:r>
              <a:rPr lang="tr-TR" dirty="0" smtClean="0"/>
              <a:t>Fiziki Altyapı</a:t>
            </a:r>
          </a:p>
          <a:p>
            <a:r>
              <a:rPr lang="tr-TR" dirty="0" smtClean="0"/>
              <a:t>GZFT (SWOT) Analizi</a:t>
            </a:r>
          </a:p>
          <a:p>
            <a:r>
              <a:rPr lang="tr-TR" dirty="0" smtClean="0"/>
              <a:t>İkili </a:t>
            </a:r>
            <a:r>
              <a:rPr lang="tr-TR" dirty="0"/>
              <a:t>Anlaşmalar</a:t>
            </a:r>
          </a:p>
          <a:p>
            <a:r>
              <a:rPr lang="tr-TR" dirty="0"/>
              <a:t>Akreditasyon</a:t>
            </a:r>
          </a:p>
          <a:p>
            <a:endParaRPr lang="en-US" dirty="0"/>
          </a:p>
        </p:txBody>
      </p:sp>
      <p:sp>
        <p:nvSpPr>
          <p:cNvPr id="2" name="Veri Yer Tutucusu 1"/>
          <p:cNvSpPr>
            <a:spLocks noGrp="1"/>
          </p:cNvSpPr>
          <p:nvPr>
            <p:ph type="dt" sz="half" idx="10"/>
          </p:nvPr>
        </p:nvSpPr>
        <p:spPr/>
        <p:txBody>
          <a:bodyPr/>
          <a:lstStyle/>
          <a:p>
            <a:fld id="{EBE307E5-144A-4E0F-BF47-214EE61FD459}" type="datetime1">
              <a:rPr lang="tr-TR" smtClean="0"/>
              <a:t>01.11.2017</a:t>
            </a:fld>
            <a:endParaRPr lang="en-US"/>
          </a:p>
        </p:txBody>
      </p:sp>
      <p:sp>
        <p:nvSpPr>
          <p:cNvPr id="3" name="Altbilgi Yer Tutucusu 2"/>
          <p:cNvSpPr>
            <a:spLocks noGrp="1"/>
          </p:cNvSpPr>
          <p:nvPr>
            <p:ph type="ftr" sz="quarter" idx="11"/>
          </p:nvPr>
        </p:nvSpPr>
        <p:spPr/>
        <p:txBody>
          <a:bodyPr/>
          <a:lstStyle/>
          <a:p>
            <a:r>
              <a:rPr lang="en-US" smtClean="0"/>
              <a:t>ÖHÜ Eğitim Fakültesi</a:t>
            </a:r>
            <a:endParaRPr lang="en-US"/>
          </a:p>
        </p:txBody>
      </p:sp>
      <p:sp>
        <p:nvSpPr>
          <p:cNvPr id="6" name="Slayt Numarası Yer Tutucusu 5"/>
          <p:cNvSpPr>
            <a:spLocks noGrp="1"/>
          </p:cNvSpPr>
          <p:nvPr>
            <p:ph type="sldNum" sz="quarter" idx="12"/>
          </p:nvPr>
        </p:nvSpPr>
        <p:spPr/>
        <p:txBody>
          <a:bodyPr/>
          <a:lstStyle/>
          <a:p>
            <a:fld id="{B82CCC60-E8CD-4174-8B1A-7DF615B22EEF}" type="slidenum">
              <a:rPr lang="en-US" smtClean="0"/>
              <a:pPr/>
              <a:t>3</a:t>
            </a:fld>
            <a:endParaRPr lang="en-US"/>
          </a:p>
        </p:txBody>
      </p:sp>
      <p:pic>
        <p:nvPicPr>
          <p:cNvPr id="7" name="Resi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6260" y="5734603"/>
            <a:ext cx="1393826" cy="580761"/>
          </a:xfrm>
          <a:prstGeom prst="rect">
            <a:avLst/>
          </a:prstGeom>
        </p:spPr>
      </p:pic>
    </p:spTree>
    <p:extLst>
      <p:ext uri="{BB962C8B-B14F-4D97-AF65-F5344CB8AC3E}">
        <p14:creationId xmlns:p14="http://schemas.microsoft.com/office/powerpoint/2010/main" val="3947004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van 6"/>
          <p:cNvSpPr>
            <a:spLocks noGrp="1"/>
          </p:cNvSpPr>
          <p:nvPr>
            <p:ph type="title"/>
          </p:nvPr>
        </p:nvSpPr>
        <p:spPr/>
        <p:txBody>
          <a:bodyPr/>
          <a:lstStyle/>
          <a:p>
            <a:r>
              <a:rPr lang="tr-TR" dirty="0" smtClean="0"/>
              <a:t>Öğrenci Kabulü</a:t>
            </a:r>
            <a:endParaRPr lang="tr-TR" dirty="0"/>
          </a:p>
        </p:txBody>
      </p:sp>
      <p:sp>
        <p:nvSpPr>
          <p:cNvPr id="8" name="İçerik Yer Tutucusu 7"/>
          <p:cNvSpPr>
            <a:spLocks noGrp="1"/>
          </p:cNvSpPr>
          <p:nvPr>
            <p:ph idx="1"/>
          </p:nvPr>
        </p:nvSpPr>
        <p:spPr/>
        <p:txBody>
          <a:bodyPr>
            <a:normAutofit lnSpcReduction="10000"/>
          </a:bodyPr>
          <a:lstStyle/>
          <a:p>
            <a:r>
              <a:rPr lang="tr-TR" dirty="0"/>
              <a:t>Öğrenci Seçme ve Yerleştirme Merkezi (ÖSYM) tarafından yürütülen ulusal sınav </a:t>
            </a:r>
            <a:r>
              <a:rPr lang="tr-TR" dirty="0" smtClean="0"/>
              <a:t>ile,</a:t>
            </a:r>
            <a:endParaRPr lang="tr-TR" dirty="0"/>
          </a:p>
          <a:p>
            <a:r>
              <a:rPr lang="tr-TR" dirty="0"/>
              <a:t>Yatay Geçiş  -  Denk bölümlere </a:t>
            </a:r>
            <a:r>
              <a:rPr lang="tr-TR" dirty="0" smtClean="0"/>
              <a:t>geçişle,</a:t>
            </a:r>
            <a:endParaRPr lang="tr-TR" dirty="0"/>
          </a:p>
          <a:p>
            <a:r>
              <a:rPr lang="tr-TR" dirty="0"/>
              <a:t>Dikey Geçiş – Ön lisans mezunu öğrenci sınavı </a:t>
            </a:r>
            <a:r>
              <a:rPr lang="tr-TR" dirty="0" smtClean="0"/>
              <a:t>ile,</a:t>
            </a:r>
            <a:endParaRPr lang="tr-TR" dirty="0"/>
          </a:p>
          <a:p>
            <a:r>
              <a:rPr lang="tr-TR" dirty="0"/>
              <a:t>Yabancı Öğrenci Kabulü – Ömer </a:t>
            </a:r>
            <a:r>
              <a:rPr lang="tr-TR" dirty="0" err="1"/>
              <a:t>Halisdemir</a:t>
            </a:r>
            <a:r>
              <a:rPr lang="tr-TR" dirty="0"/>
              <a:t> Üniversitesi  şartları/yaptırımlarına başvuru </a:t>
            </a:r>
            <a:r>
              <a:rPr lang="tr-TR" dirty="0" smtClean="0"/>
              <a:t>ile gerçekleşmektedir.</a:t>
            </a:r>
            <a:endParaRPr lang="tr-TR" dirty="0"/>
          </a:p>
        </p:txBody>
      </p:sp>
      <p:sp>
        <p:nvSpPr>
          <p:cNvPr id="4" name="Veri Yer Tutucusu 3"/>
          <p:cNvSpPr>
            <a:spLocks noGrp="1"/>
          </p:cNvSpPr>
          <p:nvPr>
            <p:ph type="dt" sz="half" idx="10"/>
          </p:nvPr>
        </p:nvSpPr>
        <p:spPr/>
        <p:txBody>
          <a:bodyPr/>
          <a:lstStyle/>
          <a:p>
            <a:fld id="{3EF23C03-DCC6-4B25-AD5E-21B77E414554}" type="datetime1">
              <a:rPr lang="tr-TR" smtClean="0"/>
              <a:t>01.11.2017</a:t>
            </a:fld>
            <a:endParaRPr lang="en-US"/>
          </a:p>
        </p:txBody>
      </p:sp>
      <p:sp>
        <p:nvSpPr>
          <p:cNvPr id="5" name="Altbilgi Yer Tutucusu 4"/>
          <p:cNvSpPr>
            <a:spLocks noGrp="1"/>
          </p:cNvSpPr>
          <p:nvPr>
            <p:ph type="ftr" sz="quarter" idx="11"/>
          </p:nvPr>
        </p:nvSpPr>
        <p:spPr/>
        <p:txBody>
          <a:bodyPr/>
          <a:lstStyle/>
          <a:p>
            <a:r>
              <a:rPr lang="en-US" smtClean="0"/>
              <a:t>ÖHÜ Eğitim Fakültesi</a:t>
            </a:r>
            <a:endParaRPr lang="en-US"/>
          </a:p>
        </p:txBody>
      </p:sp>
      <p:sp>
        <p:nvSpPr>
          <p:cNvPr id="6" name="Slayt Numarası Yer Tutucusu 5"/>
          <p:cNvSpPr>
            <a:spLocks noGrp="1"/>
          </p:cNvSpPr>
          <p:nvPr>
            <p:ph type="sldNum" sz="quarter" idx="12"/>
          </p:nvPr>
        </p:nvSpPr>
        <p:spPr/>
        <p:txBody>
          <a:bodyPr/>
          <a:lstStyle/>
          <a:p>
            <a:fld id="{B82CCC60-E8CD-4174-8B1A-7DF615B22EEF}" type="slidenum">
              <a:rPr lang="en-US" smtClean="0"/>
              <a:pPr/>
              <a:t>30</a:t>
            </a:fld>
            <a:endParaRPr lang="en-US"/>
          </a:p>
        </p:txBody>
      </p:sp>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3555" y="5261460"/>
            <a:ext cx="1575978" cy="1094890"/>
          </a:xfrm>
          <a:prstGeom prst="rect">
            <a:avLst/>
          </a:prstGeom>
        </p:spPr>
      </p:pic>
    </p:spTree>
    <p:extLst>
      <p:ext uri="{BB962C8B-B14F-4D97-AF65-F5344CB8AC3E}">
        <p14:creationId xmlns:p14="http://schemas.microsoft.com/office/powerpoint/2010/main" val="24141579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van 6"/>
          <p:cNvSpPr>
            <a:spLocks noGrp="1"/>
          </p:cNvSpPr>
          <p:nvPr>
            <p:ph type="title"/>
          </p:nvPr>
        </p:nvSpPr>
        <p:spPr/>
        <p:txBody>
          <a:bodyPr/>
          <a:lstStyle/>
          <a:p>
            <a:r>
              <a:rPr lang="tr-TR" dirty="0" smtClean="0"/>
              <a:t>Bilgi ve Teknolojik Kaynaklar* </a:t>
            </a:r>
            <a:endParaRPr lang="tr-TR" dirty="0"/>
          </a:p>
        </p:txBody>
      </p:sp>
      <p:graphicFrame>
        <p:nvGraphicFramePr>
          <p:cNvPr id="9" name="İçerik Yer Tutucusu 8"/>
          <p:cNvGraphicFramePr>
            <a:graphicFrameLocks noGrp="1"/>
          </p:cNvGraphicFramePr>
          <p:nvPr>
            <p:ph idx="1"/>
            <p:extLst>
              <p:ext uri="{D42A27DB-BD31-4B8C-83A1-F6EECF244321}">
                <p14:modId xmlns:p14="http://schemas.microsoft.com/office/powerpoint/2010/main" val="191133750"/>
              </p:ext>
            </p:extLst>
          </p:nvPr>
        </p:nvGraphicFramePr>
        <p:xfrm>
          <a:off x="601663" y="1444625"/>
          <a:ext cx="7940676" cy="3235960"/>
        </p:xfrm>
        <a:graphic>
          <a:graphicData uri="http://schemas.openxmlformats.org/drawingml/2006/table">
            <a:tbl>
              <a:tblPr firstRow="1" bandRow="1">
                <a:tableStyleId>{21E4AEA4-8DFA-4A89-87EB-49C32662AFE0}</a:tableStyleId>
              </a:tblPr>
              <a:tblGrid>
                <a:gridCol w="1985169">
                  <a:extLst>
                    <a:ext uri="{9D8B030D-6E8A-4147-A177-3AD203B41FA5}">
                      <a16:colId xmlns="" xmlns:a16="http://schemas.microsoft.com/office/drawing/2014/main" val="2455546040"/>
                    </a:ext>
                  </a:extLst>
                </a:gridCol>
                <a:gridCol w="1985169">
                  <a:extLst>
                    <a:ext uri="{9D8B030D-6E8A-4147-A177-3AD203B41FA5}">
                      <a16:colId xmlns="" xmlns:a16="http://schemas.microsoft.com/office/drawing/2014/main" val="3764490297"/>
                    </a:ext>
                  </a:extLst>
                </a:gridCol>
                <a:gridCol w="1985169">
                  <a:extLst>
                    <a:ext uri="{9D8B030D-6E8A-4147-A177-3AD203B41FA5}">
                      <a16:colId xmlns="" xmlns:a16="http://schemas.microsoft.com/office/drawing/2014/main" val="3732377514"/>
                    </a:ext>
                  </a:extLst>
                </a:gridCol>
                <a:gridCol w="1985169">
                  <a:extLst>
                    <a:ext uri="{9D8B030D-6E8A-4147-A177-3AD203B41FA5}">
                      <a16:colId xmlns="" xmlns:a16="http://schemas.microsoft.com/office/drawing/2014/main" val="2354601932"/>
                    </a:ext>
                  </a:extLst>
                </a:gridCol>
              </a:tblGrid>
              <a:tr h="370840">
                <a:tc>
                  <a:txBody>
                    <a:bodyPr/>
                    <a:lstStyle/>
                    <a:p>
                      <a:pPr algn="ctr"/>
                      <a:r>
                        <a:rPr lang="tr-TR" dirty="0" smtClean="0"/>
                        <a:t>Türü</a:t>
                      </a:r>
                      <a:endParaRPr lang="tr-TR" dirty="0"/>
                    </a:p>
                  </a:txBody>
                  <a:tcPr anchor="ctr"/>
                </a:tc>
                <a:tc>
                  <a:txBody>
                    <a:bodyPr/>
                    <a:lstStyle/>
                    <a:p>
                      <a:pPr algn="ctr"/>
                      <a:r>
                        <a:rPr lang="tr-TR" dirty="0" smtClean="0"/>
                        <a:t>Adet</a:t>
                      </a:r>
                      <a:endParaRPr lang="tr-TR" dirty="0"/>
                    </a:p>
                  </a:txBody>
                  <a:tcPr anchor="ctr"/>
                </a:tc>
                <a:tc>
                  <a:txBody>
                    <a:bodyPr/>
                    <a:lstStyle/>
                    <a:p>
                      <a:pPr algn="ctr"/>
                      <a:r>
                        <a:rPr lang="tr-TR" dirty="0" smtClean="0"/>
                        <a:t>Türü</a:t>
                      </a:r>
                      <a:endParaRPr lang="tr-TR" dirty="0"/>
                    </a:p>
                  </a:txBody>
                  <a:tcPr anchor="ctr"/>
                </a:tc>
                <a:tc>
                  <a:txBody>
                    <a:bodyPr/>
                    <a:lstStyle/>
                    <a:p>
                      <a:pPr algn="ctr"/>
                      <a:r>
                        <a:rPr lang="tr-TR" dirty="0" smtClean="0"/>
                        <a:t>Adet</a:t>
                      </a:r>
                      <a:endParaRPr lang="tr-TR" dirty="0"/>
                    </a:p>
                  </a:txBody>
                  <a:tcPr anchor="ctr"/>
                </a:tc>
                <a:extLst>
                  <a:ext uri="{0D108BD9-81ED-4DB2-BD59-A6C34878D82A}">
                    <a16:rowId xmlns="" xmlns:a16="http://schemas.microsoft.com/office/drawing/2014/main" val="2414269676"/>
                  </a:ext>
                </a:extLst>
              </a:tr>
              <a:tr h="370840">
                <a:tc>
                  <a:txBody>
                    <a:bodyPr/>
                    <a:lstStyle/>
                    <a:p>
                      <a:pPr algn="ctr"/>
                      <a:r>
                        <a:rPr lang="tr-TR" dirty="0" smtClean="0"/>
                        <a:t>Masaüstü</a:t>
                      </a:r>
                      <a:r>
                        <a:rPr lang="tr-TR" baseline="0" dirty="0" smtClean="0"/>
                        <a:t> Bilgisayar</a:t>
                      </a:r>
                      <a:endParaRPr lang="tr-TR" dirty="0"/>
                    </a:p>
                  </a:txBody>
                  <a:tcPr anchor="ctr"/>
                </a:tc>
                <a:tc>
                  <a:txBody>
                    <a:bodyPr/>
                    <a:lstStyle/>
                    <a:p>
                      <a:pPr algn="ctr"/>
                      <a:r>
                        <a:rPr lang="tr-TR" dirty="0" smtClean="0"/>
                        <a:t>292</a:t>
                      </a:r>
                      <a:endParaRPr lang="tr-TR" dirty="0"/>
                    </a:p>
                  </a:txBody>
                  <a:tcPr anchor="ctr"/>
                </a:tc>
                <a:tc>
                  <a:txBody>
                    <a:bodyPr/>
                    <a:lstStyle/>
                    <a:p>
                      <a:pPr algn="ctr"/>
                      <a:r>
                        <a:rPr lang="tr-TR" dirty="0" smtClean="0"/>
                        <a:t>Taşınabilir Bilgisayar</a:t>
                      </a:r>
                      <a:endParaRPr lang="tr-TR" dirty="0"/>
                    </a:p>
                  </a:txBody>
                  <a:tcPr anchor="ctr"/>
                </a:tc>
                <a:tc>
                  <a:txBody>
                    <a:bodyPr/>
                    <a:lstStyle/>
                    <a:p>
                      <a:pPr algn="ctr"/>
                      <a:r>
                        <a:rPr lang="tr-TR" dirty="0" smtClean="0"/>
                        <a:t>4</a:t>
                      </a:r>
                      <a:endParaRPr lang="tr-TR" dirty="0"/>
                    </a:p>
                  </a:txBody>
                  <a:tcPr anchor="ctr"/>
                </a:tc>
                <a:extLst>
                  <a:ext uri="{0D108BD9-81ED-4DB2-BD59-A6C34878D82A}">
                    <a16:rowId xmlns="" xmlns:a16="http://schemas.microsoft.com/office/drawing/2014/main" val="361792612"/>
                  </a:ext>
                </a:extLst>
              </a:tr>
              <a:tr h="370840">
                <a:tc>
                  <a:txBody>
                    <a:bodyPr/>
                    <a:lstStyle/>
                    <a:p>
                      <a:pPr algn="ctr"/>
                      <a:r>
                        <a:rPr lang="tr-TR" dirty="0" smtClean="0"/>
                        <a:t>Yazıcı</a:t>
                      </a:r>
                      <a:endParaRPr lang="tr-TR" dirty="0"/>
                    </a:p>
                  </a:txBody>
                  <a:tcPr anchor="ctr"/>
                </a:tc>
                <a:tc>
                  <a:txBody>
                    <a:bodyPr/>
                    <a:lstStyle/>
                    <a:p>
                      <a:pPr algn="ctr"/>
                      <a:r>
                        <a:rPr lang="tr-TR" dirty="0" smtClean="0"/>
                        <a:t>35</a:t>
                      </a:r>
                      <a:endParaRPr lang="tr-TR" dirty="0"/>
                    </a:p>
                  </a:txBody>
                  <a:tcPr anchor="ctr"/>
                </a:tc>
                <a:tc>
                  <a:txBody>
                    <a:bodyPr/>
                    <a:lstStyle/>
                    <a:p>
                      <a:pPr algn="ctr"/>
                      <a:r>
                        <a:rPr lang="tr-TR" dirty="0" smtClean="0"/>
                        <a:t>Projeksiyon</a:t>
                      </a:r>
                      <a:endParaRPr lang="tr-TR" dirty="0"/>
                    </a:p>
                  </a:txBody>
                  <a:tcPr anchor="ctr"/>
                </a:tc>
                <a:tc>
                  <a:txBody>
                    <a:bodyPr/>
                    <a:lstStyle/>
                    <a:p>
                      <a:pPr algn="ctr"/>
                      <a:r>
                        <a:rPr lang="tr-TR" dirty="0" smtClean="0"/>
                        <a:t>22</a:t>
                      </a:r>
                      <a:endParaRPr lang="tr-TR" dirty="0"/>
                    </a:p>
                  </a:txBody>
                  <a:tcPr anchor="ctr"/>
                </a:tc>
                <a:extLst>
                  <a:ext uri="{0D108BD9-81ED-4DB2-BD59-A6C34878D82A}">
                    <a16:rowId xmlns="" xmlns:a16="http://schemas.microsoft.com/office/drawing/2014/main" val="513075902"/>
                  </a:ext>
                </a:extLst>
              </a:tr>
              <a:tr h="370840">
                <a:tc>
                  <a:txBody>
                    <a:bodyPr/>
                    <a:lstStyle/>
                    <a:p>
                      <a:pPr algn="ctr"/>
                      <a:r>
                        <a:rPr lang="tr-TR" dirty="0" smtClean="0"/>
                        <a:t>Tepegöz</a:t>
                      </a:r>
                      <a:endParaRPr lang="tr-TR" dirty="0"/>
                    </a:p>
                  </a:txBody>
                  <a:tcPr anchor="ctr"/>
                </a:tc>
                <a:tc>
                  <a:txBody>
                    <a:bodyPr/>
                    <a:lstStyle/>
                    <a:p>
                      <a:pPr algn="ctr"/>
                      <a:r>
                        <a:rPr lang="tr-TR" dirty="0" smtClean="0"/>
                        <a:t>19</a:t>
                      </a:r>
                      <a:endParaRPr lang="tr-TR" dirty="0"/>
                    </a:p>
                  </a:txBody>
                  <a:tcPr anchor="ctr"/>
                </a:tc>
                <a:tc>
                  <a:txBody>
                    <a:bodyPr/>
                    <a:lstStyle/>
                    <a:p>
                      <a:pPr algn="ctr"/>
                      <a:r>
                        <a:rPr lang="tr-TR" dirty="0" smtClean="0"/>
                        <a:t>Slayt Makinesi</a:t>
                      </a:r>
                      <a:endParaRPr lang="tr-TR" dirty="0"/>
                    </a:p>
                  </a:txBody>
                  <a:tcPr anchor="ctr"/>
                </a:tc>
                <a:tc>
                  <a:txBody>
                    <a:bodyPr/>
                    <a:lstStyle/>
                    <a:p>
                      <a:pPr algn="ctr"/>
                      <a:endParaRPr lang="tr-TR" dirty="0"/>
                    </a:p>
                  </a:txBody>
                  <a:tcPr anchor="ctr"/>
                </a:tc>
                <a:extLst>
                  <a:ext uri="{0D108BD9-81ED-4DB2-BD59-A6C34878D82A}">
                    <a16:rowId xmlns="" xmlns:a16="http://schemas.microsoft.com/office/drawing/2014/main" val="1640917290"/>
                  </a:ext>
                </a:extLst>
              </a:tr>
              <a:tr h="370840">
                <a:tc>
                  <a:txBody>
                    <a:bodyPr/>
                    <a:lstStyle/>
                    <a:p>
                      <a:pPr algn="ctr"/>
                      <a:r>
                        <a:rPr lang="tr-TR" dirty="0" smtClean="0"/>
                        <a:t>Baskı Makinesi</a:t>
                      </a:r>
                      <a:endParaRPr lang="tr-TR" dirty="0"/>
                    </a:p>
                  </a:txBody>
                  <a:tcPr anchor="ctr"/>
                </a:tc>
                <a:tc>
                  <a:txBody>
                    <a:bodyPr/>
                    <a:lstStyle/>
                    <a:p>
                      <a:pPr algn="ctr"/>
                      <a:r>
                        <a:rPr lang="tr-TR" dirty="0" smtClean="0"/>
                        <a:t>1</a:t>
                      </a:r>
                      <a:endParaRPr lang="tr-TR" dirty="0"/>
                    </a:p>
                  </a:txBody>
                  <a:tcPr anchor="ctr"/>
                </a:tc>
                <a:tc>
                  <a:txBody>
                    <a:bodyPr/>
                    <a:lstStyle/>
                    <a:p>
                      <a:pPr algn="ctr"/>
                      <a:r>
                        <a:rPr lang="tr-TR" dirty="0" smtClean="0"/>
                        <a:t>Fotokopi Makinesi</a:t>
                      </a:r>
                      <a:endParaRPr lang="tr-TR" dirty="0"/>
                    </a:p>
                  </a:txBody>
                  <a:tcPr anchor="ctr"/>
                </a:tc>
                <a:tc>
                  <a:txBody>
                    <a:bodyPr/>
                    <a:lstStyle/>
                    <a:p>
                      <a:pPr algn="ctr"/>
                      <a:r>
                        <a:rPr lang="tr-TR" dirty="0" smtClean="0"/>
                        <a:t>3</a:t>
                      </a:r>
                      <a:endParaRPr lang="tr-TR" dirty="0"/>
                    </a:p>
                  </a:txBody>
                  <a:tcPr anchor="ctr"/>
                </a:tc>
                <a:extLst>
                  <a:ext uri="{0D108BD9-81ED-4DB2-BD59-A6C34878D82A}">
                    <a16:rowId xmlns="" xmlns:a16="http://schemas.microsoft.com/office/drawing/2014/main" val="2930007046"/>
                  </a:ext>
                </a:extLst>
              </a:tr>
              <a:tr h="370840">
                <a:tc>
                  <a:txBody>
                    <a:bodyPr/>
                    <a:lstStyle/>
                    <a:p>
                      <a:pPr algn="ctr"/>
                      <a:r>
                        <a:rPr lang="tr-TR" dirty="0" smtClean="0"/>
                        <a:t>Faks</a:t>
                      </a:r>
                      <a:endParaRPr lang="tr-TR" dirty="0"/>
                    </a:p>
                  </a:txBody>
                  <a:tcPr anchor="ctr"/>
                </a:tc>
                <a:tc>
                  <a:txBody>
                    <a:bodyPr/>
                    <a:lstStyle/>
                    <a:p>
                      <a:pPr algn="ctr"/>
                      <a:r>
                        <a:rPr lang="tr-TR" dirty="0" smtClean="0"/>
                        <a:t>3</a:t>
                      </a:r>
                      <a:endParaRPr lang="tr-TR" dirty="0"/>
                    </a:p>
                  </a:txBody>
                  <a:tcPr anchor="ctr"/>
                </a:tc>
                <a:tc>
                  <a:txBody>
                    <a:bodyPr/>
                    <a:lstStyle/>
                    <a:p>
                      <a:pPr algn="ctr"/>
                      <a:r>
                        <a:rPr lang="tr-TR" dirty="0" smtClean="0"/>
                        <a:t>Fotoğraf Makinesi</a:t>
                      </a:r>
                      <a:endParaRPr lang="tr-TR" dirty="0"/>
                    </a:p>
                  </a:txBody>
                  <a:tcPr anchor="ctr"/>
                </a:tc>
                <a:tc>
                  <a:txBody>
                    <a:bodyPr/>
                    <a:lstStyle/>
                    <a:p>
                      <a:pPr algn="ctr"/>
                      <a:r>
                        <a:rPr lang="tr-TR" dirty="0" smtClean="0"/>
                        <a:t>4</a:t>
                      </a:r>
                      <a:endParaRPr lang="tr-TR" dirty="0"/>
                    </a:p>
                  </a:txBody>
                  <a:tcPr anchor="ctr"/>
                </a:tc>
                <a:extLst>
                  <a:ext uri="{0D108BD9-81ED-4DB2-BD59-A6C34878D82A}">
                    <a16:rowId xmlns="" xmlns:a16="http://schemas.microsoft.com/office/drawing/2014/main" val="39732118"/>
                  </a:ext>
                </a:extLst>
              </a:tr>
              <a:tr h="370840">
                <a:tc>
                  <a:txBody>
                    <a:bodyPr/>
                    <a:lstStyle/>
                    <a:p>
                      <a:pPr algn="ctr"/>
                      <a:r>
                        <a:rPr lang="tr-TR" dirty="0" smtClean="0"/>
                        <a:t>Kamera</a:t>
                      </a:r>
                      <a:endParaRPr lang="tr-TR" dirty="0"/>
                    </a:p>
                  </a:txBody>
                  <a:tcPr anchor="ctr"/>
                </a:tc>
                <a:tc>
                  <a:txBody>
                    <a:bodyPr/>
                    <a:lstStyle/>
                    <a:p>
                      <a:pPr algn="ctr"/>
                      <a:r>
                        <a:rPr lang="tr-TR" dirty="0" smtClean="0"/>
                        <a:t>13</a:t>
                      </a:r>
                      <a:endParaRPr lang="tr-TR" dirty="0"/>
                    </a:p>
                  </a:txBody>
                  <a:tcPr anchor="ctr"/>
                </a:tc>
                <a:tc>
                  <a:txBody>
                    <a:bodyPr/>
                    <a:lstStyle/>
                    <a:p>
                      <a:pPr algn="ctr"/>
                      <a:r>
                        <a:rPr lang="tr-TR" dirty="0" smtClean="0"/>
                        <a:t>Tarayıcı</a:t>
                      </a:r>
                      <a:endParaRPr lang="tr-TR" dirty="0"/>
                    </a:p>
                  </a:txBody>
                  <a:tcPr anchor="ctr"/>
                </a:tc>
                <a:tc>
                  <a:txBody>
                    <a:bodyPr/>
                    <a:lstStyle/>
                    <a:p>
                      <a:pPr algn="ctr"/>
                      <a:r>
                        <a:rPr lang="tr-TR" dirty="0" smtClean="0"/>
                        <a:t>9</a:t>
                      </a:r>
                      <a:endParaRPr lang="tr-TR" dirty="0"/>
                    </a:p>
                  </a:txBody>
                  <a:tcPr anchor="ctr"/>
                </a:tc>
                <a:extLst>
                  <a:ext uri="{0D108BD9-81ED-4DB2-BD59-A6C34878D82A}">
                    <a16:rowId xmlns="" xmlns:a16="http://schemas.microsoft.com/office/drawing/2014/main" val="2706724210"/>
                  </a:ext>
                </a:extLst>
              </a:tr>
              <a:tr h="370840">
                <a:tc>
                  <a:txBody>
                    <a:bodyPr/>
                    <a:lstStyle/>
                    <a:p>
                      <a:pPr algn="ctr"/>
                      <a:r>
                        <a:rPr lang="tr-TR" dirty="0" smtClean="0"/>
                        <a:t>Mikroskop</a:t>
                      </a:r>
                      <a:endParaRPr lang="tr-TR" dirty="0"/>
                    </a:p>
                  </a:txBody>
                  <a:tcPr anchor="ctr"/>
                </a:tc>
                <a:tc>
                  <a:txBody>
                    <a:bodyPr/>
                    <a:lstStyle/>
                    <a:p>
                      <a:pPr algn="ctr"/>
                      <a:r>
                        <a:rPr lang="tr-TR" dirty="0" smtClean="0"/>
                        <a:t>30</a:t>
                      </a:r>
                      <a:endParaRPr lang="tr-TR" dirty="0"/>
                    </a:p>
                  </a:txBody>
                  <a:tcPr anchor="ctr"/>
                </a:tc>
                <a:tc>
                  <a:txBody>
                    <a:bodyPr/>
                    <a:lstStyle/>
                    <a:p>
                      <a:pPr algn="ctr"/>
                      <a:r>
                        <a:rPr lang="tr-TR" dirty="0" smtClean="0"/>
                        <a:t>Piyano</a:t>
                      </a:r>
                      <a:endParaRPr lang="tr-TR" dirty="0"/>
                    </a:p>
                  </a:txBody>
                  <a:tcPr anchor="ctr"/>
                </a:tc>
                <a:tc>
                  <a:txBody>
                    <a:bodyPr/>
                    <a:lstStyle/>
                    <a:p>
                      <a:pPr algn="ctr"/>
                      <a:r>
                        <a:rPr lang="tr-TR" smtClean="0"/>
                        <a:t>29</a:t>
                      </a:r>
                      <a:endParaRPr lang="tr-TR" dirty="0"/>
                    </a:p>
                  </a:txBody>
                  <a:tcPr anchor="ctr"/>
                </a:tc>
                <a:extLst>
                  <a:ext uri="{0D108BD9-81ED-4DB2-BD59-A6C34878D82A}">
                    <a16:rowId xmlns="" xmlns:a16="http://schemas.microsoft.com/office/drawing/2014/main" val="1137650618"/>
                  </a:ext>
                </a:extLst>
              </a:tr>
            </a:tbl>
          </a:graphicData>
        </a:graphic>
      </p:graphicFrame>
      <p:sp>
        <p:nvSpPr>
          <p:cNvPr id="4" name="Veri Yer Tutucusu 3"/>
          <p:cNvSpPr>
            <a:spLocks noGrp="1"/>
          </p:cNvSpPr>
          <p:nvPr>
            <p:ph type="dt" sz="half" idx="10"/>
          </p:nvPr>
        </p:nvSpPr>
        <p:spPr/>
        <p:txBody>
          <a:bodyPr/>
          <a:lstStyle/>
          <a:p>
            <a:fld id="{8A6A0461-553C-44BD-988B-D8B85F8F529D}" type="datetime1">
              <a:rPr lang="tr-TR" smtClean="0"/>
              <a:t>01.11.2017</a:t>
            </a:fld>
            <a:endParaRPr lang="en-US"/>
          </a:p>
        </p:txBody>
      </p:sp>
      <p:sp>
        <p:nvSpPr>
          <p:cNvPr id="5" name="Altbilgi Yer Tutucusu 4"/>
          <p:cNvSpPr>
            <a:spLocks noGrp="1"/>
          </p:cNvSpPr>
          <p:nvPr>
            <p:ph type="ftr" sz="quarter" idx="11"/>
          </p:nvPr>
        </p:nvSpPr>
        <p:spPr/>
        <p:txBody>
          <a:bodyPr/>
          <a:lstStyle/>
          <a:p>
            <a:r>
              <a:rPr lang="tr-TR" dirty="0" smtClean="0"/>
              <a:t>ÖHÜ Eğitim Fakültesi</a:t>
            </a:r>
            <a:endParaRPr lang="tr-TR" dirty="0"/>
          </a:p>
        </p:txBody>
      </p:sp>
      <p:sp>
        <p:nvSpPr>
          <p:cNvPr id="6" name="Slayt Numarası Yer Tutucusu 5"/>
          <p:cNvSpPr>
            <a:spLocks noGrp="1"/>
          </p:cNvSpPr>
          <p:nvPr>
            <p:ph type="sldNum" sz="quarter" idx="12"/>
          </p:nvPr>
        </p:nvSpPr>
        <p:spPr/>
        <p:txBody>
          <a:bodyPr/>
          <a:lstStyle/>
          <a:p>
            <a:fld id="{B82CCC60-E8CD-4174-8B1A-7DF615B22EEF}" type="slidenum">
              <a:rPr lang="en-US" smtClean="0"/>
              <a:pPr/>
              <a:t>31</a:t>
            </a:fld>
            <a:endParaRPr lang="en-US"/>
          </a:p>
        </p:txBody>
      </p:sp>
      <p:sp>
        <p:nvSpPr>
          <p:cNvPr id="11" name="Metin kutusu 10"/>
          <p:cNvSpPr txBox="1"/>
          <p:nvPr/>
        </p:nvSpPr>
        <p:spPr>
          <a:xfrm>
            <a:off x="601663" y="4956050"/>
            <a:ext cx="7940666" cy="1200329"/>
          </a:xfrm>
          <a:prstGeom prst="rect">
            <a:avLst/>
          </a:prstGeom>
          <a:noFill/>
        </p:spPr>
        <p:txBody>
          <a:bodyPr wrap="square" rtlCol="0">
            <a:spAutoFit/>
          </a:bodyPr>
          <a:lstStyle/>
          <a:p>
            <a:r>
              <a:rPr lang="tr-TR" sz="2400" dirty="0" smtClean="0"/>
              <a:t>* Yukarıda en fazla sahip olunan kaynaklar listelenmiştir. Özellikle laboratuvarlarda ve atölyelerde kullanılmakta olan pek çok kaynak listede yer almamaktadır.</a:t>
            </a:r>
            <a:endParaRPr lang="tr-TR" sz="2400" dirty="0"/>
          </a:p>
        </p:txBody>
      </p:sp>
    </p:spTree>
    <p:extLst>
      <p:ext uri="{BB962C8B-B14F-4D97-AF65-F5344CB8AC3E}">
        <p14:creationId xmlns:p14="http://schemas.microsoft.com/office/powerpoint/2010/main" val="1433532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İçerik Yer Tutucusu 1"/>
          <p:cNvGraphicFramePr>
            <a:graphicFrameLocks noGrp="1"/>
          </p:cNvGraphicFramePr>
          <p:nvPr>
            <p:ph idx="1"/>
            <p:extLst>
              <p:ext uri="{D42A27DB-BD31-4B8C-83A1-F6EECF244321}">
                <p14:modId xmlns:p14="http://schemas.microsoft.com/office/powerpoint/2010/main" val="1009072012"/>
              </p:ext>
            </p:extLst>
          </p:nvPr>
        </p:nvGraphicFramePr>
        <p:xfrm>
          <a:off x="698499" y="1901950"/>
          <a:ext cx="7747000" cy="4205436"/>
        </p:xfrm>
        <a:graphic>
          <a:graphicData uri="http://schemas.openxmlformats.org/drawingml/2006/chart">
            <c:chart xmlns:c="http://schemas.openxmlformats.org/drawingml/2006/chart" xmlns:r="http://schemas.openxmlformats.org/officeDocument/2006/relationships" r:id="rId3"/>
          </a:graphicData>
        </a:graphic>
      </p:graphicFrame>
      <p:sp>
        <p:nvSpPr>
          <p:cNvPr id="14338" name="Başlık 1"/>
          <p:cNvSpPr>
            <a:spLocks noGrp="1"/>
          </p:cNvSpPr>
          <p:nvPr>
            <p:ph type="title"/>
          </p:nvPr>
        </p:nvSpPr>
        <p:spPr/>
        <p:txBody>
          <a:bodyPr>
            <a:noAutofit/>
          </a:bodyPr>
          <a:lstStyle/>
          <a:p>
            <a:r>
              <a:rPr lang="tr-TR" dirty="0" smtClean="0"/>
              <a:t>Akademik Kadro (Fiili Çalışan)</a:t>
            </a:r>
          </a:p>
        </p:txBody>
      </p:sp>
      <p:sp>
        <p:nvSpPr>
          <p:cNvPr id="3" name="Altbilgi Yer Tutucusu 2"/>
          <p:cNvSpPr>
            <a:spLocks noGrp="1"/>
          </p:cNvSpPr>
          <p:nvPr>
            <p:ph type="ftr" sz="quarter" idx="11"/>
          </p:nvPr>
        </p:nvSpPr>
        <p:spPr/>
        <p:txBody>
          <a:bodyPr/>
          <a:lstStyle/>
          <a:p>
            <a:r>
              <a:rPr lang="en-US" smtClean="0"/>
              <a:t>ÖHÜ Eğitim Fakültesi</a:t>
            </a:r>
            <a:endParaRPr lang="en-US"/>
          </a:p>
        </p:txBody>
      </p:sp>
      <p:sp>
        <p:nvSpPr>
          <p:cNvPr id="4" name="Slayt Numarası Yer Tutucusu 3"/>
          <p:cNvSpPr>
            <a:spLocks noGrp="1"/>
          </p:cNvSpPr>
          <p:nvPr>
            <p:ph type="sldNum" sz="quarter" idx="12"/>
          </p:nvPr>
        </p:nvSpPr>
        <p:spPr/>
        <p:txBody>
          <a:bodyPr/>
          <a:lstStyle/>
          <a:p>
            <a:fld id="{B82CCC60-E8CD-4174-8B1A-7DF615B22EEF}" type="slidenum">
              <a:rPr lang="en-US" smtClean="0"/>
              <a:pPr/>
              <a:t>32</a:t>
            </a:fld>
            <a:endParaRPr lang="en-US"/>
          </a:p>
        </p:txBody>
      </p:sp>
      <p:sp>
        <p:nvSpPr>
          <p:cNvPr id="5" name="Veri Yer Tutucusu 4"/>
          <p:cNvSpPr>
            <a:spLocks noGrp="1"/>
          </p:cNvSpPr>
          <p:nvPr>
            <p:ph type="dt" sz="half" idx="10"/>
          </p:nvPr>
        </p:nvSpPr>
        <p:spPr/>
        <p:txBody>
          <a:bodyPr/>
          <a:lstStyle/>
          <a:p>
            <a:fld id="{D5703AC0-A3E4-4B48-9AF9-4508582B589D}" type="datetime1">
              <a:rPr lang="tr-TR" smtClean="0"/>
              <a:t>01.11.2017</a:t>
            </a:fld>
            <a:endParaRPr lang="en-US"/>
          </a:p>
        </p:txBody>
      </p:sp>
    </p:spTree>
    <p:extLst>
      <p:ext uri="{BB962C8B-B14F-4D97-AF65-F5344CB8AC3E}">
        <p14:creationId xmlns:p14="http://schemas.microsoft.com/office/powerpoint/2010/main" val="34774646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İçerik Yer Tutucusu 2"/>
          <p:cNvGraphicFramePr>
            <a:graphicFrameLocks noGrp="1"/>
          </p:cNvGraphicFramePr>
          <p:nvPr>
            <p:ph idx="1"/>
            <p:extLst>
              <p:ext uri="{D42A27DB-BD31-4B8C-83A1-F6EECF244321}">
                <p14:modId xmlns:p14="http://schemas.microsoft.com/office/powerpoint/2010/main" val="2727639146"/>
              </p:ext>
            </p:extLst>
          </p:nvPr>
        </p:nvGraphicFramePr>
        <p:xfrm>
          <a:off x="0" y="1744943"/>
          <a:ext cx="9143999" cy="4508490"/>
        </p:xfrm>
        <a:graphic>
          <a:graphicData uri="http://schemas.openxmlformats.org/drawingml/2006/table">
            <a:tbl>
              <a:tblPr firstRow="1" bandRow="1">
                <a:tableStyleId>{21E4AEA4-8DFA-4A89-87EB-49C32662AFE0}</a:tableStyleId>
              </a:tblPr>
              <a:tblGrid>
                <a:gridCol w="2892245">
                  <a:extLst>
                    <a:ext uri="{9D8B030D-6E8A-4147-A177-3AD203B41FA5}">
                      <a16:colId xmlns="" xmlns:a16="http://schemas.microsoft.com/office/drawing/2014/main" val="20000"/>
                    </a:ext>
                  </a:extLst>
                </a:gridCol>
                <a:gridCol w="1041959">
                  <a:extLst>
                    <a:ext uri="{9D8B030D-6E8A-4147-A177-3AD203B41FA5}">
                      <a16:colId xmlns="" xmlns:a16="http://schemas.microsoft.com/office/drawing/2014/main" val="20001"/>
                    </a:ext>
                  </a:extLst>
                </a:gridCol>
                <a:gridCol w="1041959">
                  <a:extLst>
                    <a:ext uri="{9D8B030D-6E8A-4147-A177-3AD203B41FA5}">
                      <a16:colId xmlns="" xmlns:a16="http://schemas.microsoft.com/office/drawing/2014/main" val="20002"/>
                    </a:ext>
                  </a:extLst>
                </a:gridCol>
                <a:gridCol w="1041959">
                  <a:extLst>
                    <a:ext uri="{9D8B030D-6E8A-4147-A177-3AD203B41FA5}">
                      <a16:colId xmlns="" xmlns:a16="http://schemas.microsoft.com/office/drawing/2014/main" val="20003"/>
                    </a:ext>
                  </a:extLst>
                </a:gridCol>
                <a:gridCol w="1041959">
                  <a:extLst>
                    <a:ext uri="{9D8B030D-6E8A-4147-A177-3AD203B41FA5}">
                      <a16:colId xmlns="" xmlns:a16="http://schemas.microsoft.com/office/drawing/2014/main" val="20004"/>
                    </a:ext>
                  </a:extLst>
                </a:gridCol>
                <a:gridCol w="1041959">
                  <a:extLst>
                    <a:ext uri="{9D8B030D-6E8A-4147-A177-3AD203B41FA5}">
                      <a16:colId xmlns="" xmlns:a16="http://schemas.microsoft.com/office/drawing/2014/main" val="20005"/>
                    </a:ext>
                  </a:extLst>
                </a:gridCol>
                <a:gridCol w="1041959">
                  <a:extLst>
                    <a:ext uri="{9D8B030D-6E8A-4147-A177-3AD203B41FA5}">
                      <a16:colId xmlns="" xmlns:a16="http://schemas.microsoft.com/office/drawing/2014/main" val="20006"/>
                    </a:ext>
                  </a:extLst>
                </a:gridCol>
              </a:tblGrid>
              <a:tr h="450849">
                <a:tc>
                  <a:txBody>
                    <a:bodyPr/>
                    <a:lstStyle/>
                    <a:p>
                      <a:pPr algn="ctr"/>
                      <a:r>
                        <a:rPr lang="tr-TR" dirty="0" smtClean="0"/>
                        <a:t>Bölüm</a:t>
                      </a:r>
                      <a:endParaRPr lang="tr-TR" dirty="0"/>
                    </a:p>
                  </a:txBody>
                  <a:tcPr anchor="ctr"/>
                </a:tc>
                <a:tc>
                  <a:txBody>
                    <a:bodyPr/>
                    <a:lstStyle/>
                    <a:p>
                      <a:pPr algn="ctr"/>
                      <a:r>
                        <a:rPr lang="tr-TR" dirty="0" smtClean="0"/>
                        <a:t>Prof. Dr. </a:t>
                      </a:r>
                      <a:endParaRPr lang="tr-TR" dirty="0"/>
                    </a:p>
                  </a:txBody>
                  <a:tcPr anchor="ctr"/>
                </a:tc>
                <a:tc>
                  <a:txBody>
                    <a:bodyPr/>
                    <a:lstStyle/>
                    <a:p>
                      <a:pPr algn="ctr"/>
                      <a:r>
                        <a:rPr lang="tr-TR" dirty="0" smtClean="0"/>
                        <a:t>Doç. Dr. </a:t>
                      </a:r>
                      <a:endParaRPr lang="tr-TR" dirty="0"/>
                    </a:p>
                  </a:txBody>
                  <a:tcPr anchor="ctr"/>
                </a:tc>
                <a:tc>
                  <a:txBody>
                    <a:bodyPr/>
                    <a:lstStyle/>
                    <a:p>
                      <a:pPr algn="ctr"/>
                      <a:r>
                        <a:rPr lang="tr-TR" dirty="0" smtClean="0"/>
                        <a:t>Yrd. Doç. </a:t>
                      </a:r>
                      <a:endParaRPr lang="tr-TR" dirty="0"/>
                    </a:p>
                  </a:txBody>
                  <a:tcPr anchor="ctr"/>
                </a:tc>
                <a:tc>
                  <a:txBody>
                    <a:bodyPr/>
                    <a:lstStyle/>
                    <a:p>
                      <a:pPr algn="ctr"/>
                      <a:r>
                        <a:rPr lang="tr-TR" dirty="0" err="1" smtClean="0"/>
                        <a:t>Öğr</a:t>
                      </a:r>
                      <a:r>
                        <a:rPr lang="tr-TR" dirty="0" smtClean="0"/>
                        <a:t>. Gör.</a:t>
                      </a:r>
                      <a:endParaRPr lang="tr-TR" dirty="0"/>
                    </a:p>
                  </a:txBody>
                  <a:tcPr anchor="ctr"/>
                </a:tc>
                <a:tc>
                  <a:txBody>
                    <a:bodyPr/>
                    <a:lstStyle/>
                    <a:p>
                      <a:pPr algn="ctr"/>
                      <a:r>
                        <a:rPr lang="tr-TR" dirty="0" smtClean="0"/>
                        <a:t>Arş. Gör.</a:t>
                      </a:r>
                      <a:endParaRPr lang="tr-TR" dirty="0"/>
                    </a:p>
                  </a:txBody>
                  <a:tcPr anchor="ctr"/>
                </a:tc>
                <a:tc>
                  <a:txBody>
                    <a:bodyPr/>
                    <a:lstStyle/>
                    <a:p>
                      <a:pPr algn="ctr"/>
                      <a:r>
                        <a:rPr lang="tr-TR" dirty="0" smtClean="0"/>
                        <a:t>Toplam</a:t>
                      </a:r>
                      <a:endParaRPr lang="tr-TR" dirty="0"/>
                    </a:p>
                  </a:txBody>
                  <a:tcPr anchor="ctr"/>
                </a:tc>
                <a:extLst>
                  <a:ext uri="{0D108BD9-81ED-4DB2-BD59-A6C34878D82A}">
                    <a16:rowId xmlns="" xmlns:a16="http://schemas.microsoft.com/office/drawing/2014/main" val="10000"/>
                  </a:ext>
                </a:extLst>
              </a:tr>
              <a:tr h="450849">
                <a:tc>
                  <a:txBody>
                    <a:bodyPr/>
                    <a:lstStyle/>
                    <a:p>
                      <a:pPr algn="l"/>
                      <a:r>
                        <a:rPr lang="tr-TR" dirty="0" smtClean="0"/>
                        <a:t>BÖTE</a:t>
                      </a:r>
                      <a:endParaRPr lang="tr-TR" b="1" dirty="0"/>
                    </a:p>
                  </a:txBody>
                  <a:tcPr anchor="ctr"/>
                </a:tc>
                <a:tc>
                  <a:txBody>
                    <a:bodyPr/>
                    <a:lstStyle/>
                    <a:p>
                      <a:pPr algn="ctr"/>
                      <a:r>
                        <a:rPr lang="tr-TR" dirty="0" smtClean="0"/>
                        <a:t>-</a:t>
                      </a:r>
                      <a:endParaRPr lang="tr-TR" dirty="0"/>
                    </a:p>
                  </a:txBody>
                  <a:tcPr anchor="ctr"/>
                </a:tc>
                <a:tc>
                  <a:txBody>
                    <a:bodyPr/>
                    <a:lstStyle/>
                    <a:p>
                      <a:pPr algn="ctr"/>
                      <a:r>
                        <a:rPr lang="tr-TR" dirty="0" smtClean="0"/>
                        <a:t>-</a:t>
                      </a:r>
                      <a:endParaRPr lang="tr-TR" dirty="0"/>
                    </a:p>
                  </a:txBody>
                  <a:tcPr anchor="ctr"/>
                </a:tc>
                <a:tc>
                  <a:txBody>
                    <a:bodyPr/>
                    <a:lstStyle/>
                    <a:p>
                      <a:pPr algn="ctr"/>
                      <a:r>
                        <a:rPr lang="tr-TR" dirty="0" smtClean="0"/>
                        <a:t>4</a:t>
                      </a:r>
                      <a:endParaRPr lang="tr-TR" dirty="0"/>
                    </a:p>
                  </a:txBody>
                  <a:tcPr anchor="ctr"/>
                </a:tc>
                <a:tc>
                  <a:txBody>
                    <a:bodyPr/>
                    <a:lstStyle/>
                    <a:p>
                      <a:pPr algn="ctr"/>
                      <a:r>
                        <a:rPr lang="tr-TR" dirty="0" smtClean="0"/>
                        <a:t>-</a:t>
                      </a:r>
                      <a:endParaRPr lang="tr-TR" dirty="0"/>
                    </a:p>
                  </a:txBody>
                  <a:tcPr anchor="ctr"/>
                </a:tc>
                <a:tc>
                  <a:txBody>
                    <a:bodyPr/>
                    <a:lstStyle/>
                    <a:p>
                      <a:pPr algn="ctr"/>
                      <a:r>
                        <a:rPr lang="tr-TR" dirty="0" smtClean="0"/>
                        <a:t>-</a:t>
                      </a:r>
                      <a:endParaRPr lang="tr-TR" dirty="0"/>
                    </a:p>
                  </a:txBody>
                  <a:tcPr anchor="ctr"/>
                </a:tc>
                <a:tc>
                  <a:txBody>
                    <a:bodyPr/>
                    <a:lstStyle/>
                    <a:p>
                      <a:pPr algn="ctr"/>
                      <a:r>
                        <a:rPr lang="tr-TR" b="1" dirty="0" smtClean="0"/>
                        <a:t>4</a:t>
                      </a:r>
                      <a:endParaRPr lang="tr-TR" b="1" dirty="0"/>
                    </a:p>
                  </a:txBody>
                  <a:tcPr anchor="ctr"/>
                </a:tc>
                <a:extLst>
                  <a:ext uri="{0D108BD9-81ED-4DB2-BD59-A6C34878D82A}">
                    <a16:rowId xmlns="" xmlns:a16="http://schemas.microsoft.com/office/drawing/2014/main" val="10001"/>
                  </a:ext>
                </a:extLst>
              </a:tr>
              <a:tr h="450849">
                <a:tc>
                  <a:txBody>
                    <a:bodyPr/>
                    <a:lstStyle/>
                    <a:p>
                      <a:pPr algn="l"/>
                      <a:r>
                        <a:rPr lang="tr-TR" dirty="0" smtClean="0"/>
                        <a:t>Eğitim</a:t>
                      </a:r>
                      <a:r>
                        <a:rPr lang="tr-TR" baseline="0" dirty="0" smtClean="0"/>
                        <a:t> Bilimleri</a:t>
                      </a:r>
                      <a:endParaRPr lang="tr-TR" b="1" dirty="0"/>
                    </a:p>
                  </a:txBody>
                  <a:tcPr anchor="ctr"/>
                </a:tc>
                <a:tc>
                  <a:txBody>
                    <a:bodyPr/>
                    <a:lstStyle/>
                    <a:p>
                      <a:pPr algn="ctr"/>
                      <a:r>
                        <a:rPr lang="tr-TR" dirty="0" smtClean="0"/>
                        <a:t>1</a:t>
                      </a:r>
                      <a:endParaRPr lang="tr-TR" dirty="0"/>
                    </a:p>
                  </a:txBody>
                  <a:tcPr anchor="ctr"/>
                </a:tc>
                <a:tc>
                  <a:txBody>
                    <a:bodyPr/>
                    <a:lstStyle/>
                    <a:p>
                      <a:pPr algn="ctr"/>
                      <a:r>
                        <a:rPr lang="tr-TR" dirty="0" smtClean="0"/>
                        <a:t>4</a:t>
                      </a:r>
                      <a:endParaRPr lang="tr-TR" dirty="0"/>
                    </a:p>
                  </a:txBody>
                  <a:tcPr anchor="ctr"/>
                </a:tc>
                <a:tc>
                  <a:txBody>
                    <a:bodyPr/>
                    <a:lstStyle/>
                    <a:p>
                      <a:pPr algn="ctr"/>
                      <a:r>
                        <a:rPr lang="tr-TR" dirty="0" smtClean="0"/>
                        <a:t>6</a:t>
                      </a:r>
                      <a:endParaRPr lang="tr-TR" dirty="0"/>
                    </a:p>
                  </a:txBody>
                  <a:tcPr anchor="ctr"/>
                </a:tc>
                <a:tc>
                  <a:txBody>
                    <a:bodyPr/>
                    <a:lstStyle/>
                    <a:p>
                      <a:pPr algn="ctr"/>
                      <a:r>
                        <a:rPr lang="tr-TR" dirty="0" smtClean="0"/>
                        <a:t>1</a:t>
                      </a:r>
                      <a:endParaRPr lang="tr-TR" dirty="0"/>
                    </a:p>
                  </a:txBody>
                  <a:tcPr anchor="ctr"/>
                </a:tc>
                <a:tc>
                  <a:txBody>
                    <a:bodyPr/>
                    <a:lstStyle/>
                    <a:p>
                      <a:pPr algn="ctr"/>
                      <a:r>
                        <a:rPr lang="tr-TR" dirty="0" smtClean="0"/>
                        <a:t>4</a:t>
                      </a:r>
                      <a:endParaRPr lang="tr-TR" dirty="0"/>
                    </a:p>
                  </a:txBody>
                  <a:tcPr anchor="ctr"/>
                </a:tc>
                <a:tc>
                  <a:txBody>
                    <a:bodyPr/>
                    <a:lstStyle/>
                    <a:p>
                      <a:pPr algn="ctr"/>
                      <a:r>
                        <a:rPr lang="tr-TR" b="1" dirty="0" smtClean="0"/>
                        <a:t>16</a:t>
                      </a:r>
                      <a:endParaRPr lang="tr-TR" b="1" dirty="0"/>
                    </a:p>
                  </a:txBody>
                  <a:tcPr anchor="ctr"/>
                </a:tc>
                <a:extLst>
                  <a:ext uri="{0D108BD9-81ED-4DB2-BD59-A6C34878D82A}">
                    <a16:rowId xmlns="" xmlns:a16="http://schemas.microsoft.com/office/drawing/2014/main" val="10002"/>
                  </a:ext>
                </a:extLst>
              </a:tr>
              <a:tr h="450849">
                <a:tc>
                  <a:txBody>
                    <a:bodyPr/>
                    <a:lstStyle/>
                    <a:p>
                      <a:pPr algn="l"/>
                      <a:r>
                        <a:rPr lang="tr-TR" dirty="0" smtClean="0"/>
                        <a:t>Güzel Sanatlar</a:t>
                      </a:r>
                      <a:endParaRPr lang="tr-TR" b="1" dirty="0"/>
                    </a:p>
                  </a:txBody>
                  <a:tcPr anchor="ctr"/>
                </a:tc>
                <a:tc>
                  <a:txBody>
                    <a:bodyPr/>
                    <a:lstStyle/>
                    <a:p>
                      <a:pPr algn="ctr"/>
                      <a:r>
                        <a:rPr lang="tr-TR" dirty="0" smtClean="0"/>
                        <a:t>-</a:t>
                      </a:r>
                      <a:endParaRPr lang="tr-TR" dirty="0"/>
                    </a:p>
                  </a:txBody>
                  <a:tcPr anchor="ctr"/>
                </a:tc>
                <a:tc>
                  <a:txBody>
                    <a:bodyPr/>
                    <a:lstStyle/>
                    <a:p>
                      <a:pPr algn="ctr"/>
                      <a:r>
                        <a:rPr lang="tr-TR" dirty="0" smtClean="0"/>
                        <a:t>4</a:t>
                      </a:r>
                      <a:endParaRPr lang="tr-TR" dirty="0"/>
                    </a:p>
                  </a:txBody>
                  <a:tcPr anchor="ctr"/>
                </a:tc>
                <a:tc>
                  <a:txBody>
                    <a:bodyPr/>
                    <a:lstStyle/>
                    <a:p>
                      <a:pPr algn="ctr"/>
                      <a:r>
                        <a:rPr lang="tr-TR" dirty="0" smtClean="0"/>
                        <a:t>7</a:t>
                      </a:r>
                      <a:endParaRPr lang="tr-TR" dirty="0"/>
                    </a:p>
                  </a:txBody>
                  <a:tcPr anchor="ctr"/>
                </a:tc>
                <a:tc>
                  <a:txBody>
                    <a:bodyPr/>
                    <a:lstStyle/>
                    <a:p>
                      <a:pPr algn="ctr"/>
                      <a:r>
                        <a:rPr lang="tr-TR" dirty="0" smtClean="0"/>
                        <a:t>4</a:t>
                      </a:r>
                      <a:endParaRPr lang="tr-TR" dirty="0"/>
                    </a:p>
                  </a:txBody>
                  <a:tcPr anchor="ctr"/>
                </a:tc>
                <a:tc>
                  <a:txBody>
                    <a:bodyPr/>
                    <a:lstStyle/>
                    <a:p>
                      <a:pPr algn="ctr"/>
                      <a:r>
                        <a:rPr lang="tr-TR" dirty="0" smtClean="0"/>
                        <a:t>2</a:t>
                      </a:r>
                      <a:endParaRPr lang="tr-TR" dirty="0"/>
                    </a:p>
                  </a:txBody>
                  <a:tcPr anchor="ctr"/>
                </a:tc>
                <a:tc>
                  <a:txBody>
                    <a:bodyPr/>
                    <a:lstStyle/>
                    <a:p>
                      <a:pPr algn="ctr"/>
                      <a:r>
                        <a:rPr lang="tr-TR" b="1" dirty="0" smtClean="0"/>
                        <a:t>17</a:t>
                      </a:r>
                      <a:endParaRPr lang="tr-TR" b="1" dirty="0"/>
                    </a:p>
                  </a:txBody>
                  <a:tcPr anchor="ctr"/>
                </a:tc>
                <a:extLst>
                  <a:ext uri="{0D108BD9-81ED-4DB2-BD59-A6C34878D82A}">
                    <a16:rowId xmlns="" xmlns:a16="http://schemas.microsoft.com/office/drawing/2014/main" val="10003"/>
                  </a:ext>
                </a:extLst>
              </a:tr>
              <a:tr h="450849">
                <a:tc>
                  <a:txBody>
                    <a:bodyPr/>
                    <a:lstStyle/>
                    <a:p>
                      <a:pPr algn="l"/>
                      <a:r>
                        <a:rPr lang="tr-TR" dirty="0" smtClean="0"/>
                        <a:t>Matematik ve Fen Bilimleri</a:t>
                      </a:r>
                      <a:endParaRPr lang="tr-TR" b="1" dirty="0"/>
                    </a:p>
                  </a:txBody>
                  <a:tcPr anchor="ctr"/>
                </a:tc>
                <a:tc>
                  <a:txBody>
                    <a:bodyPr/>
                    <a:lstStyle/>
                    <a:p>
                      <a:pPr algn="ctr"/>
                      <a:r>
                        <a:rPr lang="tr-TR" dirty="0" smtClean="0"/>
                        <a:t>-</a:t>
                      </a:r>
                      <a:endParaRPr lang="tr-TR" dirty="0"/>
                    </a:p>
                  </a:txBody>
                  <a:tcPr anchor="ctr"/>
                </a:tc>
                <a:tc>
                  <a:txBody>
                    <a:bodyPr/>
                    <a:lstStyle/>
                    <a:p>
                      <a:pPr algn="ctr"/>
                      <a:r>
                        <a:rPr lang="tr-TR" dirty="0" smtClean="0"/>
                        <a:t>5</a:t>
                      </a:r>
                      <a:endParaRPr lang="tr-TR" dirty="0"/>
                    </a:p>
                  </a:txBody>
                  <a:tcPr anchor="ctr"/>
                </a:tc>
                <a:tc>
                  <a:txBody>
                    <a:bodyPr/>
                    <a:lstStyle/>
                    <a:p>
                      <a:pPr algn="ctr"/>
                      <a:r>
                        <a:rPr lang="tr-TR" dirty="0" smtClean="0"/>
                        <a:t>9</a:t>
                      </a:r>
                      <a:endParaRPr lang="tr-TR" dirty="0"/>
                    </a:p>
                  </a:txBody>
                  <a:tcPr anchor="ctr"/>
                </a:tc>
                <a:tc>
                  <a:txBody>
                    <a:bodyPr/>
                    <a:lstStyle/>
                    <a:p>
                      <a:pPr algn="ctr"/>
                      <a:r>
                        <a:rPr lang="tr-TR" dirty="0" smtClean="0"/>
                        <a:t>2</a:t>
                      </a:r>
                      <a:endParaRPr lang="tr-TR" dirty="0"/>
                    </a:p>
                  </a:txBody>
                  <a:tcPr anchor="ctr"/>
                </a:tc>
                <a:tc>
                  <a:txBody>
                    <a:bodyPr/>
                    <a:lstStyle/>
                    <a:p>
                      <a:pPr algn="ctr"/>
                      <a:r>
                        <a:rPr lang="tr-TR" dirty="0" smtClean="0"/>
                        <a:t>1</a:t>
                      </a:r>
                      <a:endParaRPr lang="tr-TR" dirty="0"/>
                    </a:p>
                  </a:txBody>
                  <a:tcPr anchor="ctr"/>
                </a:tc>
                <a:tc>
                  <a:txBody>
                    <a:bodyPr/>
                    <a:lstStyle/>
                    <a:p>
                      <a:pPr algn="ctr"/>
                      <a:r>
                        <a:rPr lang="tr-TR" b="1" dirty="0" smtClean="0"/>
                        <a:t>17</a:t>
                      </a:r>
                      <a:endParaRPr lang="tr-TR" b="1" dirty="0"/>
                    </a:p>
                  </a:txBody>
                  <a:tcPr anchor="ctr"/>
                </a:tc>
                <a:extLst>
                  <a:ext uri="{0D108BD9-81ED-4DB2-BD59-A6C34878D82A}">
                    <a16:rowId xmlns="" xmlns:a16="http://schemas.microsoft.com/office/drawing/2014/main" val="10004"/>
                  </a:ext>
                </a:extLst>
              </a:tr>
              <a:tr h="450849">
                <a:tc>
                  <a:txBody>
                    <a:bodyPr/>
                    <a:lstStyle/>
                    <a:p>
                      <a:pPr algn="l"/>
                      <a:r>
                        <a:rPr lang="tr-TR" dirty="0" smtClean="0"/>
                        <a:t>Sosyal Bilimler</a:t>
                      </a:r>
                      <a:r>
                        <a:rPr lang="tr-TR" baseline="0" dirty="0" smtClean="0"/>
                        <a:t> ve Türkçe</a:t>
                      </a:r>
                      <a:endParaRPr lang="tr-TR" b="1" dirty="0"/>
                    </a:p>
                  </a:txBody>
                  <a:tcPr anchor="ctr"/>
                </a:tc>
                <a:tc>
                  <a:txBody>
                    <a:bodyPr/>
                    <a:lstStyle/>
                    <a:p>
                      <a:pPr algn="ctr"/>
                      <a:r>
                        <a:rPr lang="tr-TR" dirty="0" smtClean="0"/>
                        <a:t>-</a:t>
                      </a:r>
                      <a:endParaRPr lang="tr-TR" dirty="0"/>
                    </a:p>
                  </a:txBody>
                  <a:tcPr anchor="ctr"/>
                </a:tc>
                <a:tc>
                  <a:txBody>
                    <a:bodyPr/>
                    <a:lstStyle/>
                    <a:p>
                      <a:pPr algn="ctr"/>
                      <a:r>
                        <a:rPr lang="tr-TR" dirty="0" smtClean="0"/>
                        <a:t>7</a:t>
                      </a:r>
                      <a:endParaRPr lang="tr-TR" dirty="0"/>
                    </a:p>
                  </a:txBody>
                  <a:tcPr anchor="ctr"/>
                </a:tc>
                <a:tc>
                  <a:txBody>
                    <a:bodyPr/>
                    <a:lstStyle/>
                    <a:p>
                      <a:pPr algn="ctr"/>
                      <a:r>
                        <a:rPr lang="tr-TR" dirty="0" smtClean="0"/>
                        <a:t>9</a:t>
                      </a:r>
                      <a:endParaRPr lang="tr-TR" dirty="0"/>
                    </a:p>
                  </a:txBody>
                  <a:tcPr anchor="ctr"/>
                </a:tc>
                <a:tc>
                  <a:txBody>
                    <a:bodyPr/>
                    <a:lstStyle/>
                    <a:p>
                      <a:pPr algn="ctr"/>
                      <a:r>
                        <a:rPr lang="tr-TR" dirty="0" smtClean="0"/>
                        <a:t>1</a:t>
                      </a:r>
                      <a:endParaRPr lang="tr-TR" dirty="0"/>
                    </a:p>
                  </a:txBody>
                  <a:tcPr anchor="ctr"/>
                </a:tc>
                <a:tc>
                  <a:txBody>
                    <a:bodyPr/>
                    <a:lstStyle/>
                    <a:p>
                      <a:pPr algn="ctr"/>
                      <a:r>
                        <a:rPr lang="tr-TR" dirty="0" smtClean="0"/>
                        <a:t>1</a:t>
                      </a:r>
                      <a:endParaRPr lang="tr-TR" dirty="0"/>
                    </a:p>
                  </a:txBody>
                  <a:tcPr anchor="ctr"/>
                </a:tc>
                <a:tc>
                  <a:txBody>
                    <a:bodyPr/>
                    <a:lstStyle/>
                    <a:p>
                      <a:pPr algn="ctr"/>
                      <a:r>
                        <a:rPr lang="tr-TR" b="1" dirty="0" smtClean="0"/>
                        <a:t>18</a:t>
                      </a:r>
                      <a:endParaRPr lang="tr-TR" b="1" dirty="0"/>
                    </a:p>
                  </a:txBody>
                  <a:tcPr anchor="ctr"/>
                </a:tc>
                <a:extLst>
                  <a:ext uri="{0D108BD9-81ED-4DB2-BD59-A6C34878D82A}">
                    <a16:rowId xmlns="" xmlns:a16="http://schemas.microsoft.com/office/drawing/2014/main" val="10005"/>
                  </a:ext>
                </a:extLst>
              </a:tr>
              <a:tr h="450849">
                <a:tc>
                  <a:txBody>
                    <a:bodyPr/>
                    <a:lstStyle/>
                    <a:p>
                      <a:pPr algn="l"/>
                      <a:r>
                        <a:rPr lang="tr-TR" dirty="0" smtClean="0"/>
                        <a:t>Yabancı Diller</a:t>
                      </a:r>
                      <a:endParaRPr lang="tr-TR" b="1" dirty="0"/>
                    </a:p>
                  </a:txBody>
                  <a:tcPr anchor="ctr"/>
                </a:tc>
                <a:tc>
                  <a:txBody>
                    <a:bodyPr/>
                    <a:lstStyle/>
                    <a:p>
                      <a:pPr algn="ctr"/>
                      <a:r>
                        <a:rPr lang="tr-TR" dirty="0" smtClean="0"/>
                        <a:t>-</a:t>
                      </a:r>
                      <a:endParaRPr lang="tr-TR" dirty="0"/>
                    </a:p>
                  </a:txBody>
                  <a:tcPr anchor="ctr"/>
                </a:tc>
                <a:tc>
                  <a:txBody>
                    <a:bodyPr/>
                    <a:lstStyle/>
                    <a:p>
                      <a:pPr algn="ctr"/>
                      <a:r>
                        <a:rPr lang="tr-TR" dirty="0" smtClean="0"/>
                        <a:t>-</a:t>
                      </a:r>
                      <a:endParaRPr lang="tr-TR" dirty="0"/>
                    </a:p>
                  </a:txBody>
                  <a:tcPr anchor="ctr"/>
                </a:tc>
                <a:tc>
                  <a:txBody>
                    <a:bodyPr/>
                    <a:lstStyle/>
                    <a:p>
                      <a:pPr algn="ctr"/>
                      <a:r>
                        <a:rPr lang="tr-TR" dirty="0" smtClean="0"/>
                        <a:t>2</a:t>
                      </a:r>
                      <a:endParaRPr lang="tr-TR" dirty="0"/>
                    </a:p>
                  </a:txBody>
                  <a:tcPr anchor="ctr"/>
                </a:tc>
                <a:tc>
                  <a:txBody>
                    <a:bodyPr/>
                    <a:lstStyle/>
                    <a:p>
                      <a:pPr algn="ctr"/>
                      <a:r>
                        <a:rPr lang="tr-TR" dirty="0" smtClean="0"/>
                        <a:t>-</a:t>
                      </a:r>
                      <a:endParaRPr lang="tr-TR" dirty="0"/>
                    </a:p>
                  </a:txBody>
                  <a:tcPr anchor="ctr"/>
                </a:tc>
                <a:tc>
                  <a:txBody>
                    <a:bodyPr/>
                    <a:lstStyle/>
                    <a:p>
                      <a:pPr algn="ctr"/>
                      <a:r>
                        <a:rPr lang="tr-TR" dirty="0" smtClean="0"/>
                        <a:t>-</a:t>
                      </a:r>
                      <a:endParaRPr lang="tr-TR" dirty="0"/>
                    </a:p>
                  </a:txBody>
                  <a:tcPr anchor="ctr"/>
                </a:tc>
                <a:tc>
                  <a:txBody>
                    <a:bodyPr/>
                    <a:lstStyle/>
                    <a:p>
                      <a:pPr algn="ctr"/>
                      <a:r>
                        <a:rPr lang="tr-TR" b="1" dirty="0" smtClean="0"/>
                        <a:t>2</a:t>
                      </a:r>
                      <a:endParaRPr lang="tr-TR" b="1" dirty="0"/>
                    </a:p>
                  </a:txBody>
                  <a:tcPr anchor="ctr"/>
                </a:tc>
                <a:extLst>
                  <a:ext uri="{0D108BD9-81ED-4DB2-BD59-A6C34878D82A}">
                    <a16:rowId xmlns="" xmlns:a16="http://schemas.microsoft.com/office/drawing/2014/main" val="10006"/>
                  </a:ext>
                </a:extLst>
              </a:tr>
              <a:tr h="450849">
                <a:tc>
                  <a:txBody>
                    <a:bodyPr/>
                    <a:lstStyle/>
                    <a:p>
                      <a:pPr algn="l"/>
                      <a:r>
                        <a:rPr lang="tr-TR" dirty="0" smtClean="0"/>
                        <a:t>Temel Eğitim</a:t>
                      </a:r>
                      <a:endParaRPr lang="tr-TR" b="1" dirty="0"/>
                    </a:p>
                  </a:txBody>
                  <a:tcPr anchor="ctr"/>
                </a:tc>
                <a:tc>
                  <a:txBody>
                    <a:bodyPr/>
                    <a:lstStyle/>
                    <a:p>
                      <a:pPr algn="ctr"/>
                      <a:r>
                        <a:rPr lang="tr-TR" dirty="0" smtClean="0"/>
                        <a:t>-</a:t>
                      </a:r>
                      <a:endParaRPr lang="tr-TR" dirty="0"/>
                    </a:p>
                  </a:txBody>
                  <a:tcPr anchor="ctr"/>
                </a:tc>
                <a:tc>
                  <a:txBody>
                    <a:bodyPr/>
                    <a:lstStyle/>
                    <a:p>
                      <a:pPr algn="ctr"/>
                      <a:r>
                        <a:rPr lang="tr-TR" dirty="0" smtClean="0"/>
                        <a:t>3</a:t>
                      </a:r>
                      <a:endParaRPr lang="tr-TR" dirty="0"/>
                    </a:p>
                  </a:txBody>
                  <a:tcPr anchor="ctr"/>
                </a:tc>
                <a:tc>
                  <a:txBody>
                    <a:bodyPr/>
                    <a:lstStyle/>
                    <a:p>
                      <a:pPr algn="ctr"/>
                      <a:r>
                        <a:rPr lang="tr-TR" dirty="0" smtClean="0"/>
                        <a:t>5</a:t>
                      </a:r>
                      <a:endParaRPr lang="tr-TR" dirty="0"/>
                    </a:p>
                  </a:txBody>
                  <a:tcPr anchor="ctr"/>
                </a:tc>
                <a:tc>
                  <a:txBody>
                    <a:bodyPr/>
                    <a:lstStyle/>
                    <a:p>
                      <a:pPr algn="ctr"/>
                      <a:r>
                        <a:rPr lang="tr-TR" dirty="0" smtClean="0"/>
                        <a:t>5</a:t>
                      </a:r>
                      <a:endParaRPr lang="tr-TR" dirty="0"/>
                    </a:p>
                  </a:txBody>
                  <a:tcPr anchor="ctr"/>
                </a:tc>
                <a:tc>
                  <a:txBody>
                    <a:bodyPr/>
                    <a:lstStyle/>
                    <a:p>
                      <a:pPr algn="ctr"/>
                      <a:r>
                        <a:rPr lang="tr-TR" dirty="0" smtClean="0"/>
                        <a:t>1</a:t>
                      </a:r>
                      <a:endParaRPr lang="tr-TR" dirty="0"/>
                    </a:p>
                  </a:txBody>
                  <a:tcPr anchor="ctr"/>
                </a:tc>
                <a:tc>
                  <a:txBody>
                    <a:bodyPr/>
                    <a:lstStyle/>
                    <a:p>
                      <a:pPr algn="ctr"/>
                      <a:r>
                        <a:rPr lang="tr-TR" b="1" dirty="0" smtClean="0"/>
                        <a:t>14</a:t>
                      </a:r>
                      <a:endParaRPr lang="tr-TR" b="1" dirty="0"/>
                    </a:p>
                  </a:txBody>
                  <a:tcPr anchor="ctr"/>
                </a:tc>
                <a:extLst>
                  <a:ext uri="{0D108BD9-81ED-4DB2-BD59-A6C34878D82A}">
                    <a16:rowId xmlns="" xmlns:a16="http://schemas.microsoft.com/office/drawing/2014/main" val="10007"/>
                  </a:ext>
                </a:extLst>
              </a:tr>
              <a:tr h="450849">
                <a:tc>
                  <a:txBody>
                    <a:bodyPr/>
                    <a:lstStyle/>
                    <a:p>
                      <a:pPr algn="l"/>
                      <a:r>
                        <a:rPr lang="tr-TR" b="0" dirty="0" smtClean="0"/>
                        <a:t>Özel</a:t>
                      </a:r>
                      <a:r>
                        <a:rPr lang="tr-TR" b="0" baseline="0" dirty="0" smtClean="0"/>
                        <a:t> Eğitim</a:t>
                      </a:r>
                      <a:endParaRPr lang="tr-TR" b="0" dirty="0"/>
                    </a:p>
                  </a:txBody>
                  <a:tcPr anchor="ctr"/>
                </a:tc>
                <a:tc>
                  <a:txBody>
                    <a:bodyPr/>
                    <a:lstStyle/>
                    <a:p>
                      <a:pPr algn="ctr"/>
                      <a:r>
                        <a:rPr lang="tr-TR" dirty="0" smtClean="0"/>
                        <a:t>-</a:t>
                      </a:r>
                      <a:endParaRPr lang="tr-TR" dirty="0"/>
                    </a:p>
                  </a:txBody>
                  <a:tcPr anchor="ctr"/>
                </a:tc>
                <a:tc>
                  <a:txBody>
                    <a:bodyPr/>
                    <a:lstStyle/>
                    <a:p>
                      <a:pPr algn="ctr"/>
                      <a:r>
                        <a:rPr lang="tr-TR" dirty="0" smtClean="0"/>
                        <a:t>-</a:t>
                      </a:r>
                      <a:endParaRPr lang="tr-TR" dirty="0"/>
                    </a:p>
                  </a:txBody>
                  <a:tcPr anchor="ctr"/>
                </a:tc>
                <a:tc>
                  <a:txBody>
                    <a:bodyPr/>
                    <a:lstStyle/>
                    <a:p>
                      <a:pPr algn="ctr"/>
                      <a:r>
                        <a:rPr lang="tr-TR" dirty="0" smtClean="0"/>
                        <a:t>-</a:t>
                      </a:r>
                      <a:endParaRPr lang="tr-TR" dirty="0"/>
                    </a:p>
                  </a:txBody>
                  <a:tcPr anchor="ctr"/>
                </a:tc>
                <a:tc>
                  <a:txBody>
                    <a:bodyPr/>
                    <a:lstStyle/>
                    <a:p>
                      <a:pPr algn="ctr"/>
                      <a:r>
                        <a:rPr lang="tr-TR" dirty="0" smtClean="0"/>
                        <a:t>-</a:t>
                      </a:r>
                      <a:endParaRPr lang="tr-TR" dirty="0"/>
                    </a:p>
                  </a:txBody>
                  <a:tcPr anchor="ctr"/>
                </a:tc>
                <a:tc>
                  <a:txBody>
                    <a:bodyPr/>
                    <a:lstStyle/>
                    <a:p>
                      <a:pPr algn="ctr"/>
                      <a:r>
                        <a:rPr lang="tr-TR" dirty="0" smtClean="0"/>
                        <a:t>2</a:t>
                      </a:r>
                      <a:endParaRPr lang="tr-TR" dirty="0"/>
                    </a:p>
                  </a:txBody>
                  <a:tcPr anchor="ctr"/>
                </a:tc>
                <a:tc>
                  <a:txBody>
                    <a:bodyPr/>
                    <a:lstStyle/>
                    <a:p>
                      <a:pPr algn="ctr"/>
                      <a:r>
                        <a:rPr lang="tr-TR" b="1" dirty="0" smtClean="0"/>
                        <a:t>2</a:t>
                      </a:r>
                      <a:endParaRPr lang="tr-TR" b="1" dirty="0"/>
                    </a:p>
                  </a:txBody>
                  <a:tcPr anchor="ctr"/>
                </a:tc>
                <a:extLst>
                  <a:ext uri="{0D108BD9-81ED-4DB2-BD59-A6C34878D82A}">
                    <a16:rowId xmlns="" xmlns:a16="http://schemas.microsoft.com/office/drawing/2014/main" val="10008"/>
                  </a:ext>
                </a:extLst>
              </a:tr>
              <a:tr h="4508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1" dirty="0" smtClean="0"/>
                        <a:t>TOPLAM</a:t>
                      </a:r>
                    </a:p>
                  </a:txBody>
                  <a:tcPr anchor="ctr"/>
                </a:tc>
                <a:tc>
                  <a:txBody>
                    <a:bodyPr/>
                    <a:lstStyle/>
                    <a:p>
                      <a:pPr algn="ctr"/>
                      <a:r>
                        <a:rPr lang="tr-TR" b="1" dirty="0" smtClean="0"/>
                        <a:t>1</a:t>
                      </a:r>
                      <a:endParaRPr lang="tr-TR" b="1" dirty="0"/>
                    </a:p>
                  </a:txBody>
                  <a:tcPr anchor="ctr"/>
                </a:tc>
                <a:tc>
                  <a:txBody>
                    <a:bodyPr/>
                    <a:lstStyle/>
                    <a:p>
                      <a:pPr algn="ctr"/>
                      <a:r>
                        <a:rPr lang="tr-TR" b="1" dirty="0" smtClean="0"/>
                        <a:t>23</a:t>
                      </a:r>
                      <a:endParaRPr lang="tr-TR" b="1" dirty="0"/>
                    </a:p>
                  </a:txBody>
                  <a:tcPr anchor="ctr"/>
                </a:tc>
                <a:tc>
                  <a:txBody>
                    <a:bodyPr/>
                    <a:lstStyle/>
                    <a:p>
                      <a:pPr algn="ctr"/>
                      <a:r>
                        <a:rPr lang="tr-TR" b="1" dirty="0" smtClean="0"/>
                        <a:t>42</a:t>
                      </a:r>
                      <a:endParaRPr lang="tr-TR" b="1" dirty="0"/>
                    </a:p>
                  </a:txBody>
                  <a:tcPr anchor="ctr"/>
                </a:tc>
                <a:tc>
                  <a:txBody>
                    <a:bodyPr/>
                    <a:lstStyle/>
                    <a:p>
                      <a:pPr algn="ctr"/>
                      <a:r>
                        <a:rPr lang="tr-TR" b="1" dirty="0" smtClean="0"/>
                        <a:t>13</a:t>
                      </a:r>
                      <a:endParaRPr lang="tr-TR" b="1" dirty="0"/>
                    </a:p>
                  </a:txBody>
                  <a:tcPr anchor="ctr"/>
                </a:tc>
                <a:tc>
                  <a:txBody>
                    <a:bodyPr/>
                    <a:lstStyle/>
                    <a:p>
                      <a:pPr algn="ctr"/>
                      <a:r>
                        <a:rPr lang="tr-TR" b="1" dirty="0" smtClean="0"/>
                        <a:t>11</a:t>
                      </a:r>
                      <a:endParaRPr lang="tr-TR" b="1" dirty="0"/>
                    </a:p>
                  </a:txBody>
                  <a:tcPr anchor="ctr"/>
                </a:tc>
                <a:tc>
                  <a:txBody>
                    <a:bodyPr/>
                    <a:lstStyle/>
                    <a:p>
                      <a:pPr algn="ctr"/>
                      <a:r>
                        <a:rPr lang="tr-TR" b="1" dirty="0" smtClean="0"/>
                        <a:t>90</a:t>
                      </a:r>
                      <a:endParaRPr lang="tr-TR" b="1" dirty="0"/>
                    </a:p>
                  </a:txBody>
                  <a:tcPr anchor="ctr"/>
                </a:tc>
                <a:extLst>
                  <a:ext uri="{0D108BD9-81ED-4DB2-BD59-A6C34878D82A}">
                    <a16:rowId xmlns="" xmlns:a16="http://schemas.microsoft.com/office/drawing/2014/main" val="1296238716"/>
                  </a:ext>
                </a:extLst>
              </a:tr>
            </a:tbl>
          </a:graphicData>
        </a:graphic>
      </p:graphicFrame>
      <p:sp>
        <p:nvSpPr>
          <p:cNvPr id="2" name="Başlık 1"/>
          <p:cNvSpPr>
            <a:spLocks noGrp="1"/>
          </p:cNvSpPr>
          <p:nvPr>
            <p:ph type="title"/>
          </p:nvPr>
        </p:nvSpPr>
        <p:spPr>
          <a:xfrm>
            <a:off x="44877" y="274947"/>
            <a:ext cx="8229600" cy="916230"/>
          </a:xfrm>
        </p:spPr>
        <p:txBody>
          <a:bodyPr rtlCol="0">
            <a:noAutofit/>
          </a:bodyPr>
          <a:lstStyle/>
          <a:p>
            <a:pPr fontAlgn="auto">
              <a:spcAft>
                <a:spcPts val="0"/>
              </a:spcAft>
              <a:defRPr/>
            </a:pPr>
            <a:r>
              <a:rPr lang="tr-TR" sz="3200" dirty="0" smtClean="0"/>
              <a:t>Bölümlere Göre Akademik Kadro Sayıları</a:t>
            </a:r>
            <a:endParaRPr lang="tr-TR" sz="3200" dirty="0"/>
          </a:p>
        </p:txBody>
      </p:sp>
      <p:sp>
        <p:nvSpPr>
          <p:cNvPr id="4" name="Altbilgi Yer Tutucusu 3"/>
          <p:cNvSpPr>
            <a:spLocks noGrp="1"/>
          </p:cNvSpPr>
          <p:nvPr>
            <p:ph type="ftr" sz="quarter" idx="11"/>
          </p:nvPr>
        </p:nvSpPr>
        <p:spPr/>
        <p:txBody>
          <a:bodyPr/>
          <a:lstStyle/>
          <a:p>
            <a:r>
              <a:rPr lang="en-US" smtClean="0"/>
              <a:t>ÖHÜ Eğitim Fakültesi</a:t>
            </a:r>
            <a:endParaRPr lang="en-US"/>
          </a:p>
        </p:txBody>
      </p:sp>
      <p:sp>
        <p:nvSpPr>
          <p:cNvPr id="5" name="Slayt Numarası Yer Tutucusu 4"/>
          <p:cNvSpPr>
            <a:spLocks noGrp="1"/>
          </p:cNvSpPr>
          <p:nvPr>
            <p:ph type="sldNum" sz="quarter" idx="12"/>
          </p:nvPr>
        </p:nvSpPr>
        <p:spPr/>
        <p:txBody>
          <a:bodyPr/>
          <a:lstStyle/>
          <a:p>
            <a:fld id="{B82CCC60-E8CD-4174-8B1A-7DF615B22EEF}" type="slidenum">
              <a:rPr lang="en-US" smtClean="0"/>
              <a:pPr/>
              <a:t>33</a:t>
            </a:fld>
            <a:endParaRPr lang="en-US"/>
          </a:p>
        </p:txBody>
      </p:sp>
      <p:sp>
        <p:nvSpPr>
          <p:cNvPr id="6" name="Veri Yer Tutucusu 5"/>
          <p:cNvSpPr>
            <a:spLocks noGrp="1"/>
          </p:cNvSpPr>
          <p:nvPr>
            <p:ph type="dt" sz="half" idx="10"/>
          </p:nvPr>
        </p:nvSpPr>
        <p:spPr/>
        <p:txBody>
          <a:bodyPr/>
          <a:lstStyle/>
          <a:p>
            <a:fld id="{E2B93A8B-CF24-4A87-AF39-C8BB42B54B5A}" type="datetime1">
              <a:rPr lang="tr-TR" smtClean="0"/>
              <a:t>01.11.2017</a:t>
            </a:fld>
            <a:endParaRPr lang="en-US"/>
          </a:p>
        </p:txBody>
      </p:sp>
    </p:spTree>
    <p:extLst>
      <p:ext uri="{BB962C8B-B14F-4D97-AF65-F5344CB8AC3E}">
        <p14:creationId xmlns:p14="http://schemas.microsoft.com/office/powerpoint/2010/main" val="31288624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2502027955"/>
              </p:ext>
            </p:extLst>
          </p:nvPr>
        </p:nvGraphicFramePr>
        <p:xfrm>
          <a:off x="698499" y="1901950"/>
          <a:ext cx="7747000" cy="3878263"/>
        </p:xfrm>
        <a:graphic>
          <a:graphicData uri="http://schemas.openxmlformats.org/drawingml/2006/chart">
            <c:chart xmlns:c="http://schemas.openxmlformats.org/drawingml/2006/chart" xmlns:r="http://schemas.openxmlformats.org/officeDocument/2006/relationships" r:id="rId2"/>
          </a:graphicData>
        </a:graphic>
      </p:graphicFrame>
      <p:sp>
        <p:nvSpPr>
          <p:cNvPr id="2" name="1 Başlık"/>
          <p:cNvSpPr>
            <a:spLocks noGrp="1"/>
          </p:cNvSpPr>
          <p:nvPr>
            <p:ph type="title"/>
          </p:nvPr>
        </p:nvSpPr>
        <p:spPr>
          <a:xfrm>
            <a:off x="601670" y="301554"/>
            <a:ext cx="7940659" cy="839878"/>
          </a:xfrm>
        </p:spPr>
        <p:txBody>
          <a:bodyPr>
            <a:normAutofit/>
          </a:bodyPr>
          <a:lstStyle/>
          <a:p>
            <a:r>
              <a:rPr lang="tr-TR" dirty="0" smtClean="0"/>
              <a:t>Akademik Kadro Değişimi</a:t>
            </a:r>
            <a:endParaRPr lang="tr-TR" dirty="0"/>
          </a:p>
        </p:txBody>
      </p:sp>
      <p:sp>
        <p:nvSpPr>
          <p:cNvPr id="3" name="Altbilgi Yer Tutucusu 2"/>
          <p:cNvSpPr>
            <a:spLocks noGrp="1"/>
          </p:cNvSpPr>
          <p:nvPr>
            <p:ph type="ftr" sz="quarter" idx="11"/>
          </p:nvPr>
        </p:nvSpPr>
        <p:spPr/>
        <p:txBody>
          <a:bodyPr/>
          <a:lstStyle/>
          <a:p>
            <a:r>
              <a:rPr lang="en-US" smtClean="0"/>
              <a:t>ÖHÜ Eğitim Fakültesi</a:t>
            </a:r>
            <a:endParaRPr lang="en-US"/>
          </a:p>
        </p:txBody>
      </p:sp>
      <p:sp>
        <p:nvSpPr>
          <p:cNvPr id="5" name="Slayt Numarası Yer Tutucusu 4"/>
          <p:cNvSpPr>
            <a:spLocks noGrp="1"/>
          </p:cNvSpPr>
          <p:nvPr>
            <p:ph type="sldNum" sz="quarter" idx="12"/>
          </p:nvPr>
        </p:nvSpPr>
        <p:spPr/>
        <p:txBody>
          <a:bodyPr/>
          <a:lstStyle/>
          <a:p>
            <a:fld id="{B82CCC60-E8CD-4174-8B1A-7DF615B22EEF}" type="slidenum">
              <a:rPr lang="en-US" smtClean="0"/>
              <a:pPr/>
              <a:t>34</a:t>
            </a:fld>
            <a:endParaRPr lang="en-US"/>
          </a:p>
        </p:txBody>
      </p:sp>
      <p:sp>
        <p:nvSpPr>
          <p:cNvPr id="6" name="Veri Yer Tutucusu 5"/>
          <p:cNvSpPr>
            <a:spLocks noGrp="1"/>
          </p:cNvSpPr>
          <p:nvPr>
            <p:ph type="dt" sz="half" idx="10"/>
          </p:nvPr>
        </p:nvSpPr>
        <p:spPr/>
        <p:txBody>
          <a:bodyPr/>
          <a:lstStyle/>
          <a:p>
            <a:fld id="{B8E1F15C-A513-48CF-8539-A91B2F36A73A}" type="datetime1">
              <a:rPr lang="tr-TR" smtClean="0"/>
              <a:t>01.11.2017</a:t>
            </a:fld>
            <a:endParaRPr lang="en-US"/>
          </a:p>
        </p:txBody>
      </p:sp>
    </p:spTree>
    <p:extLst>
      <p:ext uri="{BB962C8B-B14F-4D97-AF65-F5344CB8AC3E}">
        <p14:creationId xmlns:p14="http://schemas.microsoft.com/office/powerpoint/2010/main" val="20483494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İdari Kadro</a:t>
            </a:r>
            <a:endParaRPr lang="tr-TR" dirty="0"/>
          </a:p>
        </p:txBody>
      </p:sp>
      <p:graphicFrame>
        <p:nvGraphicFramePr>
          <p:cNvPr id="7" name="İçerik Yer Tutucusu 6"/>
          <p:cNvGraphicFramePr>
            <a:graphicFrameLocks noGrp="1"/>
          </p:cNvGraphicFramePr>
          <p:nvPr>
            <p:ph idx="1"/>
            <p:extLst>
              <p:ext uri="{D42A27DB-BD31-4B8C-83A1-F6EECF244321}">
                <p14:modId xmlns:p14="http://schemas.microsoft.com/office/powerpoint/2010/main" val="621783110"/>
              </p:ext>
            </p:extLst>
          </p:nvPr>
        </p:nvGraphicFramePr>
        <p:xfrm>
          <a:off x="601663" y="1444625"/>
          <a:ext cx="7940676" cy="4079240"/>
        </p:xfrm>
        <a:graphic>
          <a:graphicData uri="http://schemas.openxmlformats.org/drawingml/2006/table">
            <a:tbl>
              <a:tblPr firstRow="1" bandRow="1">
                <a:tableStyleId>{21E4AEA4-8DFA-4A89-87EB-49C32662AFE0}</a:tableStyleId>
              </a:tblPr>
              <a:tblGrid>
                <a:gridCol w="3970338">
                  <a:extLst>
                    <a:ext uri="{9D8B030D-6E8A-4147-A177-3AD203B41FA5}">
                      <a16:colId xmlns="" xmlns:a16="http://schemas.microsoft.com/office/drawing/2014/main" val="1094944056"/>
                    </a:ext>
                  </a:extLst>
                </a:gridCol>
                <a:gridCol w="3970338">
                  <a:extLst>
                    <a:ext uri="{9D8B030D-6E8A-4147-A177-3AD203B41FA5}">
                      <a16:colId xmlns="" xmlns:a16="http://schemas.microsoft.com/office/drawing/2014/main" val="3878444439"/>
                    </a:ext>
                  </a:extLst>
                </a:gridCol>
              </a:tblGrid>
              <a:tr h="370840">
                <a:tc>
                  <a:txBody>
                    <a:bodyPr/>
                    <a:lstStyle/>
                    <a:p>
                      <a:pPr algn="ctr"/>
                      <a:r>
                        <a:rPr lang="tr-TR" baseline="0" dirty="0" smtClean="0"/>
                        <a:t>Birim</a:t>
                      </a:r>
                      <a:endParaRPr lang="tr-TR" dirty="0"/>
                    </a:p>
                  </a:txBody>
                  <a:tcPr/>
                </a:tc>
                <a:tc>
                  <a:txBody>
                    <a:bodyPr/>
                    <a:lstStyle/>
                    <a:p>
                      <a:pPr algn="ctr"/>
                      <a:r>
                        <a:rPr lang="tr-TR" dirty="0" smtClean="0"/>
                        <a:t>Çalışan Kişi</a:t>
                      </a:r>
                      <a:r>
                        <a:rPr lang="tr-TR" baseline="0" dirty="0" smtClean="0"/>
                        <a:t> Sayısı</a:t>
                      </a:r>
                      <a:endParaRPr lang="tr-TR" dirty="0"/>
                    </a:p>
                  </a:txBody>
                  <a:tcPr/>
                </a:tc>
                <a:extLst>
                  <a:ext uri="{0D108BD9-81ED-4DB2-BD59-A6C34878D82A}">
                    <a16:rowId xmlns="" xmlns:a16="http://schemas.microsoft.com/office/drawing/2014/main" val="1577012029"/>
                  </a:ext>
                </a:extLst>
              </a:tr>
              <a:tr h="370840">
                <a:tc>
                  <a:txBody>
                    <a:bodyPr/>
                    <a:lstStyle/>
                    <a:p>
                      <a:pPr algn="ctr"/>
                      <a:r>
                        <a:rPr lang="tr-TR" dirty="0" smtClean="0"/>
                        <a:t>Fakülte Sekreteri</a:t>
                      </a:r>
                      <a:endParaRPr lang="tr-TR" dirty="0"/>
                    </a:p>
                  </a:txBody>
                  <a:tcPr/>
                </a:tc>
                <a:tc>
                  <a:txBody>
                    <a:bodyPr/>
                    <a:lstStyle/>
                    <a:p>
                      <a:pPr algn="ctr"/>
                      <a:r>
                        <a:rPr lang="tr-TR" dirty="0" smtClean="0"/>
                        <a:t>1</a:t>
                      </a:r>
                      <a:endParaRPr lang="tr-TR" dirty="0"/>
                    </a:p>
                  </a:txBody>
                  <a:tcPr/>
                </a:tc>
                <a:extLst>
                  <a:ext uri="{0D108BD9-81ED-4DB2-BD59-A6C34878D82A}">
                    <a16:rowId xmlns="" xmlns:a16="http://schemas.microsoft.com/office/drawing/2014/main" val="1200373377"/>
                  </a:ext>
                </a:extLst>
              </a:tr>
              <a:tr h="370840">
                <a:tc>
                  <a:txBody>
                    <a:bodyPr/>
                    <a:lstStyle/>
                    <a:p>
                      <a:pPr algn="ctr"/>
                      <a:r>
                        <a:rPr lang="tr-TR" dirty="0" smtClean="0"/>
                        <a:t>Özel Kalem</a:t>
                      </a:r>
                      <a:endParaRPr lang="tr-TR" dirty="0"/>
                    </a:p>
                  </a:txBody>
                  <a:tcPr/>
                </a:tc>
                <a:tc>
                  <a:txBody>
                    <a:bodyPr/>
                    <a:lstStyle/>
                    <a:p>
                      <a:pPr algn="ctr"/>
                      <a:r>
                        <a:rPr lang="tr-TR" dirty="0" smtClean="0"/>
                        <a:t>1</a:t>
                      </a:r>
                      <a:endParaRPr lang="tr-TR" dirty="0"/>
                    </a:p>
                  </a:txBody>
                  <a:tcPr/>
                </a:tc>
                <a:extLst>
                  <a:ext uri="{0D108BD9-81ED-4DB2-BD59-A6C34878D82A}">
                    <a16:rowId xmlns="" xmlns:a16="http://schemas.microsoft.com/office/drawing/2014/main" val="2568736974"/>
                  </a:ext>
                </a:extLst>
              </a:tr>
              <a:tr h="370840">
                <a:tc>
                  <a:txBody>
                    <a:bodyPr/>
                    <a:lstStyle/>
                    <a:p>
                      <a:pPr algn="ctr"/>
                      <a:r>
                        <a:rPr lang="tr-TR" dirty="0" smtClean="0"/>
                        <a:t>Özlük Yazı İşleri</a:t>
                      </a:r>
                      <a:endParaRPr lang="tr-TR" dirty="0"/>
                    </a:p>
                  </a:txBody>
                  <a:tcPr/>
                </a:tc>
                <a:tc>
                  <a:txBody>
                    <a:bodyPr/>
                    <a:lstStyle/>
                    <a:p>
                      <a:pPr algn="ctr"/>
                      <a:r>
                        <a:rPr lang="tr-TR" dirty="0" smtClean="0"/>
                        <a:t>2</a:t>
                      </a:r>
                      <a:endParaRPr lang="tr-TR" dirty="0"/>
                    </a:p>
                  </a:txBody>
                  <a:tcPr/>
                </a:tc>
                <a:extLst>
                  <a:ext uri="{0D108BD9-81ED-4DB2-BD59-A6C34878D82A}">
                    <a16:rowId xmlns="" xmlns:a16="http://schemas.microsoft.com/office/drawing/2014/main" val="622180621"/>
                  </a:ext>
                </a:extLst>
              </a:tr>
              <a:tr h="370840">
                <a:tc>
                  <a:txBody>
                    <a:bodyPr/>
                    <a:lstStyle/>
                    <a:p>
                      <a:pPr algn="ctr"/>
                      <a:r>
                        <a:rPr lang="tr-TR" dirty="0" smtClean="0"/>
                        <a:t>Öğrenci İşleri</a:t>
                      </a:r>
                      <a:endParaRPr lang="tr-TR" dirty="0"/>
                    </a:p>
                  </a:txBody>
                  <a:tcPr/>
                </a:tc>
                <a:tc>
                  <a:txBody>
                    <a:bodyPr/>
                    <a:lstStyle/>
                    <a:p>
                      <a:pPr algn="ctr"/>
                      <a:r>
                        <a:rPr lang="tr-TR" dirty="0" smtClean="0"/>
                        <a:t>4</a:t>
                      </a:r>
                      <a:endParaRPr lang="tr-TR" dirty="0"/>
                    </a:p>
                  </a:txBody>
                  <a:tcPr/>
                </a:tc>
                <a:extLst>
                  <a:ext uri="{0D108BD9-81ED-4DB2-BD59-A6C34878D82A}">
                    <a16:rowId xmlns="" xmlns:a16="http://schemas.microsoft.com/office/drawing/2014/main" val="2252746678"/>
                  </a:ext>
                </a:extLst>
              </a:tr>
              <a:tr h="370840">
                <a:tc>
                  <a:txBody>
                    <a:bodyPr/>
                    <a:lstStyle/>
                    <a:p>
                      <a:pPr algn="ctr"/>
                      <a:r>
                        <a:rPr lang="tr-TR" dirty="0" smtClean="0"/>
                        <a:t>Muhasebe</a:t>
                      </a:r>
                      <a:endParaRPr lang="tr-TR" dirty="0"/>
                    </a:p>
                  </a:txBody>
                  <a:tcPr/>
                </a:tc>
                <a:tc>
                  <a:txBody>
                    <a:bodyPr/>
                    <a:lstStyle/>
                    <a:p>
                      <a:pPr algn="ctr"/>
                      <a:r>
                        <a:rPr lang="tr-TR" dirty="0" smtClean="0"/>
                        <a:t>1</a:t>
                      </a:r>
                      <a:endParaRPr lang="tr-TR" dirty="0"/>
                    </a:p>
                  </a:txBody>
                  <a:tcPr/>
                </a:tc>
                <a:extLst>
                  <a:ext uri="{0D108BD9-81ED-4DB2-BD59-A6C34878D82A}">
                    <a16:rowId xmlns="" xmlns:a16="http://schemas.microsoft.com/office/drawing/2014/main" val="1406226741"/>
                  </a:ext>
                </a:extLst>
              </a:tr>
              <a:tr h="370840">
                <a:tc>
                  <a:txBody>
                    <a:bodyPr/>
                    <a:lstStyle/>
                    <a:p>
                      <a:pPr algn="ctr"/>
                      <a:r>
                        <a:rPr lang="tr-TR" dirty="0" smtClean="0"/>
                        <a:t>Taşınır</a:t>
                      </a:r>
                      <a:r>
                        <a:rPr lang="tr-TR" baseline="0" dirty="0" smtClean="0"/>
                        <a:t> Kayıt Kontrol</a:t>
                      </a:r>
                      <a:endParaRPr lang="tr-TR" dirty="0"/>
                    </a:p>
                  </a:txBody>
                  <a:tcPr/>
                </a:tc>
                <a:tc>
                  <a:txBody>
                    <a:bodyPr/>
                    <a:lstStyle/>
                    <a:p>
                      <a:pPr algn="ctr"/>
                      <a:r>
                        <a:rPr lang="tr-TR" dirty="0" smtClean="0"/>
                        <a:t>1</a:t>
                      </a:r>
                      <a:endParaRPr lang="tr-TR" dirty="0"/>
                    </a:p>
                  </a:txBody>
                  <a:tcPr/>
                </a:tc>
                <a:extLst>
                  <a:ext uri="{0D108BD9-81ED-4DB2-BD59-A6C34878D82A}">
                    <a16:rowId xmlns="" xmlns:a16="http://schemas.microsoft.com/office/drawing/2014/main" val="3122461663"/>
                  </a:ext>
                </a:extLst>
              </a:tr>
              <a:tr h="370840">
                <a:tc>
                  <a:txBody>
                    <a:bodyPr/>
                    <a:lstStyle/>
                    <a:p>
                      <a:pPr algn="ctr"/>
                      <a:r>
                        <a:rPr lang="tr-TR" dirty="0" smtClean="0"/>
                        <a:t>Bölüm</a:t>
                      </a:r>
                      <a:r>
                        <a:rPr lang="tr-TR" baseline="0" dirty="0" smtClean="0"/>
                        <a:t> Sekreterlikleri</a:t>
                      </a:r>
                      <a:endParaRPr lang="tr-TR" dirty="0" smtClean="0"/>
                    </a:p>
                  </a:txBody>
                  <a:tcPr/>
                </a:tc>
                <a:tc>
                  <a:txBody>
                    <a:bodyPr/>
                    <a:lstStyle/>
                    <a:p>
                      <a:pPr algn="ctr"/>
                      <a:r>
                        <a:rPr lang="tr-TR" dirty="0" smtClean="0"/>
                        <a:t>5</a:t>
                      </a:r>
                      <a:endParaRPr lang="tr-TR" dirty="0"/>
                    </a:p>
                  </a:txBody>
                  <a:tcPr/>
                </a:tc>
                <a:extLst>
                  <a:ext uri="{0D108BD9-81ED-4DB2-BD59-A6C34878D82A}">
                    <a16:rowId xmlns="" xmlns:a16="http://schemas.microsoft.com/office/drawing/2014/main" val="1866106893"/>
                  </a:ext>
                </a:extLst>
              </a:tr>
              <a:tr h="370840">
                <a:tc>
                  <a:txBody>
                    <a:bodyPr/>
                    <a:lstStyle/>
                    <a:p>
                      <a:pPr algn="ctr"/>
                      <a:r>
                        <a:rPr lang="tr-TR" dirty="0" smtClean="0"/>
                        <a:t>Teknisyen</a:t>
                      </a:r>
                    </a:p>
                  </a:txBody>
                  <a:tcPr/>
                </a:tc>
                <a:tc>
                  <a:txBody>
                    <a:bodyPr/>
                    <a:lstStyle/>
                    <a:p>
                      <a:pPr algn="ctr"/>
                      <a:r>
                        <a:rPr lang="tr-TR" dirty="0" smtClean="0"/>
                        <a:t>3</a:t>
                      </a:r>
                      <a:endParaRPr lang="tr-TR" dirty="0"/>
                    </a:p>
                  </a:txBody>
                  <a:tcPr/>
                </a:tc>
                <a:extLst>
                  <a:ext uri="{0D108BD9-81ED-4DB2-BD59-A6C34878D82A}">
                    <a16:rowId xmlns="" xmlns:a16="http://schemas.microsoft.com/office/drawing/2014/main" val="2272370590"/>
                  </a:ext>
                </a:extLst>
              </a:tr>
              <a:tr h="370840">
                <a:tc>
                  <a:txBody>
                    <a:bodyPr/>
                    <a:lstStyle/>
                    <a:p>
                      <a:pPr algn="ctr"/>
                      <a:r>
                        <a:rPr lang="tr-TR" dirty="0" smtClean="0"/>
                        <a:t>Hizmetli</a:t>
                      </a:r>
                    </a:p>
                  </a:txBody>
                  <a:tcPr/>
                </a:tc>
                <a:tc>
                  <a:txBody>
                    <a:bodyPr/>
                    <a:lstStyle/>
                    <a:p>
                      <a:pPr algn="ctr"/>
                      <a:r>
                        <a:rPr lang="tr-TR" dirty="0" smtClean="0"/>
                        <a:t>2</a:t>
                      </a:r>
                      <a:endParaRPr lang="tr-TR" dirty="0"/>
                    </a:p>
                  </a:txBody>
                  <a:tcPr/>
                </a:tc>
                <a:extLst>
                  <a:ext uri="{0D108BD9-81ED-4DB2-BD59-A6C34878D82A}">
                    <a16:rowId xmlns="" xmlns:a16="http://schemas.microsoft.com/office/drawing/2014/main" val="2318098010"/>
                  </a:ext>
                </a:extLst>
              </a:tr>
              <a:tr h="370840">
                <a:tc>
                  <a:txBody>
                    <a:bodyPr/>
                    <a:lstStyle/>
                    <a:p>
                      <a:pPr algn="ctr"/>
                      <a:r>
                        <a:rPr lang="tr-TR" b="1" dirty="0" smtClean="0"/>
                        <a:t>TOPLAM</a:t>
                      </a:r>
                    </a:p>
                  </a:txBody>
                  <a:tcPr/>
                </a:tc>
                <a:tc>
                  <a:txBody>
                    <a:bodyPr/>
                    <a:lstStyle/>
                    <a:p>
                      <a:pPr algn="ctr"/>
                      <a:r>
                        <a:rPr lang="tr-TR" dirty="0" smtClean="0"/>
                        <a:t>20</a:t>
                      </a:r>
                      <a:endParaRPr lang="tr-TR" dirty="0"/>
                    </a:p>
                  </a:txBody>
                  <a:tcPr/>
                </a:tc>
                <a:extLst>
                  <a:ext uri="{0D108BD9-81ED-4DB2-BD59-A6C34878D82A}">
                    <a16:rowId xmlns="" xmlns:a16="http://schemas.microsoft.com/office/drawing/2014/main" val="927659016"/>
                  </a:ext>
                </a:extLst>
              </a:tr>
            </a:tbl>
          </a:graphicData>
        </a:graphic>
      </p:graphicFrame>
      <p:sp>
        <p:nvSpPr>
          <p:cNvPr id="4" name="Veri Yer Tutucusu 3"/>
          <p:cNvSpPr>
            <a:spLocks noGrp="1"/>
          </p:cNvSpPr>
          <p:nvPr>
            <p:ph type="dt" sz="half" idx="10"/>
          </p:nvPr>
        </p:nvSpPr>
        <p:spPr/>
        <p:txBody>
          <a:bodyPr/>
          <a:lstStyle/>
          <a:p>
            <a:fld id="{3EF23C03-DCC6-4B25-AD5E-21B77E414554}" type="datetime1">
              <a:rPr lang="tr-TR" smtClean="0"/>
              <a:t>01.11.2017</a:t>
            </a:fld>
            <a:endParaRPr lang="en-US"/>
          </a:p>
        </p:txBody>
      </p:sp>
      <p:sp>
        <p:nvSpPr>
          <p:cNvPr id="5" name="Altbilgi Yer Tutucusu 4"/>
          <p:cNvSpPr>
            <a:spLocks noGrp="1"/>
          </p:cNvSpPr>
          <p:nvPr>
            <p:ph type="ftr" sz="quarter" idx="11"/>
          </p:nvPr>
        </p:nvSpPr>
        <p:spPr/>
        <p:txBody>
          <a:bodyPr/>
          <a:lstStyle/>
          <a:p>
            <a:r>
              <a:rPr lang="en-US" smtClean="0"/>
              <a:t>ÖHÜ Eğitim Fakültesi</a:t>
            </a:r>
            <a:endParaRPr lang="en-US"/>
          </a:p>
        </p:txBody>
      </p:sp>
      <p:sp>
        <p:nvSpPr>
          <p:cNvPr id="6" name="Slayt Numarası Yer Tutucusu 5"/>
          <p:cNvSpPr>
            <a:spLocks noGrp="1"/>
          </p:cNvSpPr>
          <p:nvPr>
            <p:ph type="sldNum" sz="quarter" idx="12"/>
          </p:nvPr>
        </p:nvSpPr>
        <p:spPr/>
        <p:txBody>
          <a:bodyPr/>
          <a:lstStyle/>
          <a:p>
            <a:fld id="{B82CCC60-E8CD-4174-8B1A-7DF615B22EEF}" type="slidenum">
              <a:rPr lang="en-US" smtClean="0"/>
              <a:pPr/>
              <a:t>35</a:t>
            </a:fld>
            <a:endParaRPr lang="en-US"/>
          </a:p>
        </p:txBody>
      </p:sp>
    </p:spTree>
    <p:extLst>
      <p:ext uri="{BB962C8B-B14F-4D97-AF65-F5344CB8AC3E}">
        <p14:creationId xmlns:p14="http://schemas.microsoft.com/office/powerpoint/2010/main" val="20248251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İçerik Yer Tutucusu 2"/>
          <p:cNvGraphicFramePr>
            <a:graphicFrameLocks noGrp="1"/>
          </p:cNvGraphicFramePr>
          <p:nvPr>
            <p:ph idx="1"/>
            <p:extLst>
              <p:ext uri="{D42A27DB-BD31-4B8C-83A1-F6EECF244321}">
                <p14:modId xmlns:p14="http://schemas.microsoft.com/office/powerpoint/2010/main" val="3947517454"/>
              </p:ext>
            </p:extLst>
          </p:nvPr>
        </p:nvGraphicFramePr>
        <p:xfrm>
          <a:off x="601670" y="1535430"/>
          <a:ext cx="7747000" cy="4820920"/>
        </p:xfrm>
        <a:graphic>
          <a:graphicData uri="http://schemas.openxmlformats.org/drawingml/2006/table">
            <a:tbl>
              <a:tblPr firstRow="1" bandRow="1">
                <a:tableStyleId>{21E4AEA4-8DFA-4A89-87EB-49C32662AFE0}</a:tableStyleId>
              </a:tblPr>
              <a:tblGrid>
                <a:gridCol w="6825828">
                  <a:extLst>
                    <a:ext uri="{9D8B030D-6E8A-4147-A177-3AD203B41FA5}">
                      <a16:colId xmlns="" xmlns:a16="http://schemas.microsoft.com/office/drawing/2014/main" val="20000"/>
                    </a:ext>
                  </a:extLst>
                </a:gridCol>
                <a:gridCol w="921172">
                  <a:extLst>
                    <a:ext uri="{9D8B030D-6E8A-4147-A177-3AD203B41FA5}">
                      <a16:colId xmlns="" xmlns:a16="http://schemas.microsoft.com/office/drawing/2014/main" val="20001"/>
                    </a:ext>
                  </a:extLst>
                </a:gridCol>
              </a:tblGrid>
              <a:tr h="370840">
                <a:tc>
                  <a:txBody>
                    <a:bodyPr/>
                    <a:lstStyle/>
                    <a:p>
                      <a:pPr algn="ctr"/>
                      <a:r>
                        <a:rPr lang="tr-TR" dirty="0" smtClean="0"/>
                        <a:t>Türü</a:t>
                      </a:r>
                      <a:endParaRPr lang="tr-TR" dirty="0"/>
                    </a:p>
                  </a:txBody>
                  <a:tcPr anchor="ctr"/>
                </a:tc>
                <a:tc>
                  <a:txBody>
                    <a:bodyPr/>
                    <a:lstStyle/>
                    <a:p>
                      <a:pPr algn="ctr"/>
                      <a:r>
                        <a:rPr lang="tr-TR" dirty="0" smtClean="0"/>
                        <a:t>Sayısı </a:t>
                      </a:r>
                      <a:endParaRPr lang="tr-TR" dirty="0"/>
                    </a:p>
                  </a:txBody>
                  <a:tcPr anchor="ctr"/>
                </a:tc>
                <a:extLst>
                  <a:ext uri="{0D108BD9-81ED-4DB2-BD59-A6C34878D82A}">
                    <a16:rowId xmlns="" xmlns:a16="http://schemas.microsoft.com/office/drawing/2014/main" val="10000"/>
                  </a:ext>
                </a:extLst>
              </a:tr>
              <a:tr h="370840">
                <a:tc>
                  <a:txBody>
                    <a:bodyPr/>
                    <a:lstStyle/>
                    <a:p>
                      <a:r>
                        <a:rPr lang="tr-TR" dirty="0" smtClean="0"/>
                        <a:t>SSCI Kapsamında Yayımlanan</a:t>
                      </a:r>
                      <a:r>
                        <a:rPr lang="tr-TR" baseline="0" dirty="0" smtClean="0"/>
                        <a:t> Makale</a:t>
                      </a:r>
                      <a:endParaRPr lang="tr-TR" dirty="0"/>
                    </a:p>
                  </a:txBody>
                  <a:tcPr anchor="ctr"/>
                </a:tc>
                <a:tc>
                  <a:txBody>
                    <a:bodyPr/>
                    <a:lstStyle/>
                    <a:p>
                      <a:pPr algn="ctr"/>
                      <a:r>
                        <a:rPr lang="tr-TR" dirty="0" smtClean="0"/>
                        <a:t>8</a:t>
                      </a:r>
                      <a:endParaRPr lang="tr-TR" dirty="0"/>
                    </a:p>
                  </a:txBody>
                  <a:tcPr anchor="ctr"/>
                </a:tc>
                <a:extLst>
                  <a:ext uri="{0D108BD9-81ED-4DB2-BD59-A6C34878D82A}">
                    <a16:rowId xmlns="" xmlns:a16="http://schemas.microsoft.com/office/drawing/2014/main" val="10001"/>
                  </a:ext>
                </a:extLst>
              </a:tr>
              <a:tr h="370840">
                <a:tc>
                  <a:txBody>
                    <a:bodyPr/>
                    <a:lstStyle/>
                    <a:p>
                      <a:r>
                        <a:rPr lang="tr-TR" dirty="0" smtClean="0"/>
                        <a:t>Alan İndeksi Kapsamında Yayımlanan Makale</a:t>
                      </a:r>
                      <a:endParaRPr lang="tr-TR" dirty="0"/>
                    </a:p>
                  </a:txBody>
                  <a:tcPr anchor="ctr"/>
                </a:tc>
                <a:tc>
                  <a:txBody>
                    <a:bodyPr/>
                    <a:lstStyle/>
                    <a:p>
                      <a:pPr algn="ctr"/>
                      <a:r>
                        <a:rPr lang="tr-TR" dirty="0" smtClean="0"/>
                        <a:t>30</a:t>
                      </a:r>
                      <a:endParaRPr lang="tr-TR" dirty="0"/>
                    </a:p>
                  </a:txBody>
                  <a:tcPr anchor="ctr"/>
                </a:tc>
                <a:extLst>
                  <a:ext uri="{0D108BD9-81ED-4DB2-BD59-A6C34878D82A}">
                    <a16:rowId xmlns="" xmlns:a16="http://schemas.microsoft.com/office/drawing/2014/main" val="10002"/>
                  </a:ext>
                </a:extLst>
              </a:tr>
              <a:tr h="370840">
                <a:tc>
                  <a:txBody>
                    <a:bodyPr/>
                    <a:lstStyle/>
                    <a:p>
                      <a:r>
                        <a:rPr lang="tr-TR" dirty="0" smtClean="0"/>
                        <a:t>Uluslararası</a:t>
                      </a:r>
                      <a:r>
                        <a:rPr lang="tr-TR" baseline="0" dirty="0" smtClean="0"/>
                        <a:t> Kitap Bölümü</a:t>
                      </a:r>
                      <a:endParaRPr lang="tr-TR" dirty="0"/>
                    </a:p>
                  </a:txBody>
                  <a:tcPr anchor="ctr"/>
                </a:tc>
                <a:tc>
                  <a:txBody>
                    <a:bodyPr/>
                    <a:lstStyle/>
                    <a:p>
                      <a:pPr algn="ctr"/>
                      <a:r>
                        <a:rPr lang="tr-TR" dirty="0" smtClean="0"/>
                        <a:t>1</a:t>
                      </a:r>
                      <a:endParaRPr lang="tr-TR" dirty="0"/>
                    </a:p>
                  </a:txBody>
                  <a:tcPr anchor="ctr"/>
                </a:tc>
                <a:extLst>
                  <a:ext uri="{0D108BD9-81ED-4DB2-BD59-A6C34878D82A}">
                    <a16:rowId xmlns="" xmlns:a16="http://schemas.microsoft.com/office/drawing/2014/main" val="10003"/>
                  </a:ext>
                </a:extLst>
              </a:tr>
              <a:tr h="370840">
                <a:tc>
                  <a:txBody>
                    <a:bodyPr/>
                    <a:lstStyle/>
                    <a:p>
                      <a:r>
                        <a:rPr lang="tr-TR" dirty="0" smtClean="0"/>
                        <a:t>Çeviri Kitap Yazarlığı</a:t>
                      </a:r>
                      <a:endParaRPr lang="tr-TR" dirty="0"/>
                    </a:p>
                  </a:txBody>
                  <a:tcPr anchor="ctr"/>
                </a:tc>
                <a:tc>
                  <a:txBody>
                    <a:bodyPr/>
                    <a:lstStyle/>
                    <a:p>
                      <a:pPr algn="ctr"/>
                      <a:r>
                        <a:rPr lang="tr-TR" dirty="0" smtClean="0"/>
                        <a:t>-</a:t>
                      </a:r>
                      <a:endParaRPr lang="tr-TR" dirty="0"/>
                    </a:p>
                  </a:txBody>
                  <a:tcPr anchor="ctr"/>
                </a:tc>
                <a:extLst>
                  <a:ext uri="{0D108BD9-81ED-4DB2-BD59-A6C34878D82A}">
                    <a16:rowId xmlns="" xmlns:a16="http://schemas.microsoft.com/office/drawing/2014/main" val="10004"/>
                  </a:ext>
                </a:extLst>
              </a:tr>
              <a:tr h="370840">
                <a:tc>
                  <a:txBody>
                    <a:bodyPr/>
                    <a:lstStyle/>
                    <a:p>
                      <a:r>
                        <a:rPr lang="tr-TR" dirty="0" smtClean="0"/>
                        <a:t>Ulusal Kitap Bölümü</a:t>
                      </a:r>
                      <a:endParaRPr lang="tr-TR" dirty="0"/>
                    </a:p>
                  </a:txBody>
                  <a:tcPr anchor="ctr"/>
                </a:tc>
                <a:tc>
                  <a:txBody>
                    <a:bodyPr/>
                    <a:lstStyle/>
                    <a:p>
                      <a:pPr algn="ctr"/>
                      <a:r>
                        <a:rPr lang="tr-TR" dirty="0" smtClean="0"/>
                        <a:t>27</a:t>
                      </a:r>
                      <a:endParaRPr lang="tr-TR" dirty="0"/>
                    </a:p>
                  </a:txBody>
                  <a:tcPr anchor="ctr"/>
                </a:tc>
                <a:extLst>
                  <a:ext uri="{0D108BD9-81ED-4DB2-BD59-A6C34878D82A}">
                    <a16:rowId xmlns="" xmlns:a16="http://schemas.microsoft.com/office/drawing/2014/main" val="10005"/>
                  </a:ext>
                </a:extLst>
              </a:tr>
              <a:tr h="370840">
                <a:tc>
                  <a:txBody>
                    <a:bodyPr/>
                    <a:lstStyle/>
                    <a:p>
                      <a:r>
                        <a:rPr lang="tr-TR" dirty="0" smtClean="0"/>
                        <a:t>Uluslararası</a:t>
                      </a:r>
                      <a:r>
                        <a:rPr lang="tr-TR" baseline="0" dirty="0" smtClean="0"/>
                        <a:t> Hakemli Dergilerde Yayımlanan Makale</a:t>
                      </a:r>
                      <a:endParaRPr lang="tr-TR" dirty="0"/>
                    </a:p>
                  </a:txBody>
                  <a:tcPr anchor="ctr"/>
                </a:tc>
                <a:tc>
                  <a:txBody>
                    <a:bodyPr/>
                    <a:lstStyle/>
                    <a:p>
                      <a:pPr algn="ctr"/>
                      <a:r>
                        <a:rPr lang="tr-TR" dirty="0" smtClean="0"/>
                        <a:t>29</a:t>
                      </a:r>
                      <a:endParaRPr lang="tr-TR" dirty="0"/>
                    </a:p>
                  </a:txBody>
                  <a:tcPr anchor="ctr"/>
                </a:tc>
                <a:extLst>
                  <a:ext uri="{0D108BD9-81ED-4DB2-BD59-A6C34878D82A}">
                    <a16:rowId xmlns="" xmlns:a16="http://schemas.microsoft.com/office/drawing/2014/main" val="10006"/>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Ulusal </a:t>
                      </a:r>
                      <a:r>
                        <a:rPr lang="tr-TR" baseline="0" dirty="0" smtClean="0"/>
                        <a:t>Hakemli Dergilerde Yayımlanan Makale</a:t>
                      </a:r>
                      <a:endParaRPr lang="tr-TR" dirty="0" smtClean="0"/>
                    </a:p>
                  </a:txBody>
                  <a:tcPr anchor="ctr"/>
                </a:tc>
                <a:tc>
                  <a:txBody>
                    <a:bodyPr/>
                    <a:lstStyle/>
                    <a:p>
                      <a:pPr algn="ctr"/>
                      <a:r>
                        <a:rPr lang="tr-TR" dirty="0" smtClean="0"/>
                        <a:t>20</a:t>
                      </a:r>
                      <a:endParaRPr lang="tr-TR" dirty="0"/>
                    </a:p>
                  </a:txBody>
                  <a:tcPr anchor="ctr"/>
                </a:tc>
                <a:extLst>
                  <a:ext uri="{0D108BD9-81ED-4DB2-BD59-A6C34878D82A}">
                    <a16:rowId xmlns="" xmlns:a16="http://schemas.microsoft.com/office/drawing/2014/main" val="10007"/>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Uluslararası Kongre-Sempozyumlarda</a:t>
                      </a:r>
                      <a:r>
                        <a:rPr lang="tr-TR" baseline="0" dirty="0" smtClean="0"/>
                        <a:t> Sunulan Bildiri</a:t>
                      </a:r>
                      <a:endParaRPr lang="tr-TR" dirty="0" smtClean="0"/>
                    </a:p>
                  </a:txBody>
                  <a:tcPr anchor="ctr"/>
                </a:tc>
                <a:tc>
                  <a:txBody>
                    <a:bodyPr/>
                    <a:lstStyle/>
                    <a:p>
                      <a:pPr algn="ctr"/>
                      <a:r>
                        <a:rPr lang="tr-TR" dirty="0" smtClean="0"/>
                        <a:t>49</a:t>
                      </a:r>
                      <a:endParaRPr lang="tr-TR" dirty="0"/>
                    </a:p>
                  </a:txBody>
                  <a:tcPr anchor="ctr"/>
                </a:tc>
                <a:extLst>
                  <a:ext uri="{0D108BD9-81ED-4DB2-BD59-A6C34878D82A}">
                    <a16:rowId xmlns="" xmlns:a16="http://schemas.microsoft.com/office/drawing/2014/main" val="10008"/>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Ulusal Kongre-Sempozyumlarda</a:t>
                      </a:r>
                      <a:r>
                        <a:rPr lang="tr-TR" baseline="0" dirty="0" smtClean="0"/>
                        <a:t> Sunulan Bildiri</a:t>
                      </a:r>
                      <a:endParaRPr lang="tr-TR" dirty="0" smtClean="0"/>
                    </a:p>
                  </a:txBody>
                  <a:tcPr anchor="ctr"/>
                </a:tc>
                <a:tc>
                  <a:txBody>
                    <a:bodyPr/>
                    <a:lstStyle/>
                    <a:p>
                      <a:pPr algn="ctr"/>
                      <a:r>
                        <a:rPr lang="tr-TR" dirty="0" smtClean="0"/>
                        <a:t>43</a:t>
                      </a:r>
                      <a:endParaRPr lang="tr-TR" dirty="0"/>
                    </a:p>
                  </a:txBody>
                  <a:tcPr anchor="ctr"/>
                </a:tc>
                <a:extLst>
                  <a:ext uri="{0D108BD9-81ED-4DB2-BD59-A6C34878D82A}">
                    <a16:rowId xmlns="" xmlns:a16="http://schemas.microsoft.com/office/drawing/2014/main" val="10009"/>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err="1" smtClean="0"/>
                        <a:t>Çalıştay</a:t>
                      </a:r>
                      <a:r>
                        <a:rPr lang="tr-TR" dirty="0" smtClean="0"/>
                        <a:t>-Panel-Seminer</a:t>
                      </a:r>
                    </a:p>
                  </a:txBody>
                  <a:tcPr anchor="ctr"/>
                </a:tc>
                <a:tc>
                  <a:txBody>
                    <a:bodyPr/>
                    <a:lstStyle/>
                    <a:p>
                      <a:pPr algn="ctr"/>
                      <a:r>
                        <a:rPr lang="tr-TR" dirty="0" smtClean="0"/>
                        <a:t>17</a:t>
                      </a:r>
                      <a:endParaRPr lang="tr-TR" dirty="0"/>
                    </a:p>
                  </a:txBody>
                  <a:tcPr anchor="ctr"/>
                </a:tc>
                <a:extLst>
                  <a:ext uri="{0D108BD9-81ED-4DB2-BD59-A6C34878D82A}">
                    <a16:rowId xmlns="" xmlns:a16="http://schemas.microsoft.com/office/drawing/2014/main" val="1001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Teknik</a:t>
                      </a:r>
                      <a:r>
                        <a:rPr lang="tr-TR" baseline="0" dirty="0" smtClean="0"/>
                        <a:t> Gezi</a:t>
                      </a:r>
                      <a:endParaRPr lang="tr-TR" dirty="0" smtClean="0"/>
                    </a:p>
                  </a:txBody>
                  <a:tcPr anchor="ctr"/>
                </a:tc>
                <a:tc>
                  <a:txBody>
                    <a:bodyPr/>
                    <a:lstStyle/>
                    <a:p>
                      <a:pPr algn="ctr"/>
                      <a:r>
                        <a:rPr lang="tr-TR" dirty="0" smtClean="0"/>
                        <a:t>7</a:t>
                      </a:r>
                      <a:endParaRPr lang="tr-TR" dirty="0"/>
                    </a:p>
                  </a:txBody>
                  <a:tcPr anchor="ctr"/>
                </a:tc>
                <a:extLst>
                  <a:ext uri="{0D108BD9-81ED-4DB2-BD59-A6C34878D82A}">
                    <a16:rowId xmlns="" xmlns:a16="http://schemas.microsoft.com/office/drawing/2014/main" val="1001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Atıf</a:t>
                      </a:r>
                      <a:r>
                        <a:rPr lang="tr-TR" baseline="0" dirty="0" smtClean="0"/>
                        <a:t> Sayısı</a:t>
                      </a:r>
                      <a:endParaRPr lang="tr-TR" dirty="0" smtClean="0"/>
                    </a:p>
                  </a:txBody>
                  <a:tcPr anchor="ctr"/>
                </a:tc>
                <a:tc>
                  <a:txBody>
                    <a:bodyPr/>
                    <a:lstStyle/>
                    <a:p>
                      <a:pPr algn="ctr"/>
                      <a:r>
                        <a:rPr lang="tr-TR" dirty="0" smtClean="0"/>
                        <a:t>52</a:t>
                      </a:r>
                      <a:endParaRPr lang="tr-TR" dirty="0"/>
                    </a:p>
                  </a:txBody>
                  <a:tcPr anchor="ctr"/>
                </a:tc>
                <a:extLst>
                  <a:ext uri="{0D108BD9-81ED-4DB2-BD59-A6C34878D82A}">
                    <a16:rowId xmlns="" xmlns:a16="http://schemas.microsoft.com/office/drawing/2014/main" val="678546620"/>
                  </a:ext>
                </a:extLst>
              </a:tr>
            </a:tbl>
          </a:graphicData>
        </a:graphic>
      </p:graphicFrame>
      <p:sp>
        <p:nvSpPr>
          <p:cNvPr id="2" name="Başlık 1"/>
          <p:cNvSpPr>
            <a:spLocks noGrp="1"/>
          </p:cNvSpPr>
          <p:nvPr>
            <p:ph type="title"/>
          </p:nvPr>
        </p:nvSpPr>
        <p:spPr/>
        <p:txBody>
          <a:bodyPr rtlCol="0">
            <a:normAutofit/>
          </a:bodyPr>
          <a:lstStyle/>
          <a:p>
            <a:pPr fontAlgn="auto">
              <a:spcAft>
                <a:spcPts val="0"/>
              </a:spcAft>
              <a:defRPr/>
            </a:pPr>
            <a:r>
              <a:rPr lang="tr-TR" dirty="0" smtClean="0"/>
              <a:t>Bilimsel Etkinlikler </a:t>
            </a:r>
            <a:r>
              <a:rPr lang="tr-TR" sz="3100" dirty="0" smtClean="0"/>
              <a:t>(2015 Yılı)</a:t>
            </a:r>
            <a:endParaRPr lang="tr-TR" sz="3100" dirty="0"/>
          </a:p>
        </p:txBody>
      </p:sp>
      <p:sp>
        <p:nvSpPr>
          <p:cNvPr id="4" name="Altbilgi Yer Tutucusu 3"/>
          <p:cNvSpPr>
            <a:spLocks noGrp="1"/>
          </p:cNvSpPr>
          <p:nvPr>
            <p:ph type="ftr" sz="quarter" idx="11"/>
          </p:nvPr>
        </p:nvSpPr>
        <p:spPr/>
        <p:txBody>
          <a:bodyPr/>
          <a:lstStyle/>
          <a:p>
            <a:r>
              <a:rPr lang="en-US" smtClean="0"/>
              <a:t>ÖHÜ Eğitim Fakültesi</a:t>
            </a:r>
            <a:endParaRPr lang="en-US"/>
          </a:p>
        </p:txBody>
      </p:sp>
      <p:sp>
        <p:nvSpPr>
          <p:cNvPr id="5" name="Slayt Numarası Yer Tutucusu 4"/>
          <p:cNvSpPr>
            <a:spLocks noGrp="1"/>
          </p:cNvSpPr>
          <p:nvPr>
            <p:ph type="sldNum" sz="quarter" idx="12"/>
          </p:nvPr>
        </p:nvSpPr>
        <p:spPr/>
        <p:txBody>
          <a:bodyPr/>
          <a:lstStyle/>
          <a:p>
            <a:fld id="{B82CCC60-E8CD-4174-8B1A-7DF615B22EEF}" type="slidenum">
              <a:rPr lang="en-US" smtClean="0"/>
              <a:pPr/>
              <a:t>36</a:t>
            </a:fld>
            <a:endParaRPr lang="en-US"/>
          </a:p>
        </p:txBody>
      </p:sp>
      <p:sp>
        <p:nvSpPr>
          <p:cNvPr id="6" name="Veri Yer Tutucusu 5"/>
          <p:cNvSpPr>
            <a:spLocks noGrp="1"/>
          </p:cNvSpPr>
          <p:nvPr>
            <p:ph type="dt" sz="half" idx="10"/>
          </p:nvPr>
        </p:nvSpPr>
        <p:spPr/>
        <p:txBody>
          <a:bodyPr/>
          <a:lstStyle/>
          <a:p>
            <a:fld id="{EC7787BC-7DC9-4EC7-9AFD-8F20326A33E1}" type="datetime1">
              <a:rPr lang="tr-TR" smtClean="0"/>
              <a:t>01.11.2017</a:t>
            </a:fld>
            <a:endParaRPr lang="en-US"/>
          </a:p>
        </p:txBody>
      </p:sp>
    </p:spTree>
    <p:extLst>
      <p:ext uri="{BB962C8B-B14F-4D97-AF65-F5344CB8AC3E}">
        <p14:creationId xmlns:p14="http://schemas.microsoft.com/office/powerpoint/2010/main" val="34275417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Fiziki Altyapı</a:t>
            </a:r>
            <a:endParaRPr lang="tr-TR" dirty="0"/>
          </a:p>
        </p:txBody>
      </p:sp>
      <p:sp>
        <p:nvSpPr>
          <p:cNvPr id="3" name="İçerik Yer Tutucusu 2"/>
          <p:cNvSpPr>
            <a:spLocks noGrp="1"/>
          </p:cNvSpPr>
          <p:nvPr>
            <p:ph idx="1"/>
          </p:nvPr>
        </p:nvSpPr>
        <p:spPr/>
        <p:txBody>
          <a:bodyPr>
            <a:normAutofit fontScale="92500" lnSpcReduction="10000"/>
          </a:bodyPr>
          <a:lstStyle/>
          <a:p>
            <a:r>
              <a:rPr lang="tr-TR" dirty="0" smtClean="0"/>
              <a:t>Ömer </a:t>
            </a:r>
            <a:r>
              <a:rPr lang="tr-TR" dirty="0" err="1" smtClean="0"/>
              <a:t>Halisdemir</a:t>
            </a:r>
            <a:r>
              <a:rPr lang="tr-TR" dirty="0" smtClean="0"/>
              <a:t> Üniversitesi Eğitim Fakültesi birbirinden bağımsız 4 binadan oluşmaktadır. Bu binalar;</a:t>
            </a:r>
          </a:p>
          <a:p>
            <a:pPr lvl="1"/>
            <a:r>
              <a:rPr lang="tr-TR" dirty="0" smtClean="0"/>
              <a:t>İdari Bina (Dekanlık)</a:t>
            </a:r>
          </a:p>
          <a:p>
            <a:pPr lvl="1"/>
            <a:r>
              <a:rPr lang="tr-TR" dirty="0" smtClean="0"/>
              <a:t>Eğitim Fakültesi Eğitim-Öğretim Binası</a:t>
            </a:r>
          </a:p>
          <a:p>
            <a:pPr lvl="1"/>
            <a:r>
              <a:rPr lang="tr-TR" dirty="0" smtClean="0"/>
              <a:t>Müzik Eğitimi Bölümü Binası</a:t>
            </a:r>
          </a:p>
          <a:p>
            <a:pPr lvl="1"/>
            <a:r>
              <a:rPr lang="tr-TR" dirty="0" smtClean="0"/>
              <a:t>Resim İş Eğitimi Binası</a:t>
            </a:r>
          </a:p>
          <a:p>
            <a:pPr marL="457200" lvl="1" indent="0">
              <a:buNone/>
            </a:pPr>
            <a:r>
              <a:rPr lang="tr-TR" dirty="0"/>
              <a:t>ş</a:t>
            </a:r>
            <a:r>
              <a:rPr lang="tr-TR" dirty="0" smtClean="0"/>
              <a:t>eklindedir.</a:t>
            </a:r>
          </a:p>
          <a:p>
            <a:r>
              <a:rPr lang="tr-TR" dirty="0" smtClean="0"/>
              <a:t>Eğitim Fakültesi bu haliyle bina açısından Türkiye’deki sayılı fakülteler içerisinde yer almaktadır.</a:t>
            </a:r>
          </a:p>
        </p:txBody>
      </p:sp>
      <p:sp>
        <p:nvSpPr>
          <p:cNvPr id="4" name="Veri Yer Tutucusu 3"/>
          <p:cNvSpPr>
            <a:spLocks noGrp="1"/>
          </p:cNvSpPr>
          <p:nvPr>
            <p:ph type="dt" sz="half" idx="10"/>
          </p:nvPr>
        </p:nvSpPr>
        <p:spPr/>
        <p:txBody>
          <a:bodyPr/>
          <a:lstStyle/>
          <a:p>
            <a:fld id="{3EF23C03-DCC6-4B25-AD5E-21B77E414554}" type="datetime1">
              <a:rPr lang="tr-TR" smtClean="0"/>
              <a:t>01.11.2017</a:t>
            </a:fld>
            <a:endParaRPr lang="en-US"/>
          </a:p>
        </p:txBody>
      </p:sp>
      <p:sp>
        <p:nvSpPr>
          <p:cNvPr id="5" name="Altbilgi Yer Tutucusu 4"/>
          <p:cNvSpPr>
            <a:spLocks noGrp="1"/>
          </p:cNvSpPr>
          <p:nvPr>
            <p:ph type="ftr" sz="quarter" idx="11"/>
          </p:nvPr>
        </p:nvSpPr>
        <p:spPr/>
        <p:txBody>
          <a:bodyPr/>
          <a:lstStyle/>
          <a:p>
            <a:r>
              <a:rPr lang="en-US" smtClean="0"/>
              <a:t>ÖHÜ Eğitim Fakültesi</a:t>
            </a:r>
            <a:endParaRPr lang="en-US"/>
          </a:p>
        </p:txBody>
      </p:sp>
      <p:sp>
        <p:nvSpPr>
          <p:cNvPr id="6" name="Slayt Numarası Yer Tutucusu 5"/>
          <p:cNvSpPr>
            <a:spLocks noGrp="1"/>
          </p:cNvSpPr>
          <p:nvPr>
            <p:ph type="sldNum" sz="quarter" idx="12"/>
          </p:nvPr>
        </p:nvSpPr>
        <p:spPr/>
        <p:txBody>
          <a:bodyPr/>
          <a:lstStyle/>
          <a:p>
            <a:fld id="{B82CCC60-E8CD-4174-8B1A-7DF615B22EEF}" type="slidenum">
              <a:rPr lang="en-US" smtClean="0"/>
              <a:pPr/>
              <a:t>37</a:t>
            </a:fld>
            <a:endParaRPr lang="en-US"/>
          </a:p>
        </p:txBody>
      </p:sp>
    </p:spTree>
    <p:extLst>
      <p:ext uri="{BB962C8B-B14F-4D97-AF65-F5344CB8AC3E}">
        <p14:creationId xmlns:p14="http://schemas.microsoft.com/office/powerpoint/2010/main" val="12492904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Fiziki Altyapı</a:t>
            </a:r>
            <a:endParaRPr lang="tr-TR" dirty="0"/>
          </a:p>
        </p:txBody>
      </p:sp>
      <p:sp>
        <p:nvSpPr>
          <p:cNvPr id="4" name="Veri Yer Tutucusu 3"/>
          <p:cNvSpPr>
            <a:spLocks noGrp="1"/>
          </p:cNvSpPr>
          <p:nvPr>
            <p:ph type="dt" sz="half" idx="10"/>
          </p:nvPr>
        </p:nvSpPr>
        <p:spPr/>
        <p:txBody>
          <a:bodyPr/>
          <a:lstStyle/>
          <a:p>
            <a:fld id="{3EF23C03-DCC6-4B25-AD5E-21B77E414554}" type="datetime1">
              <a:rPr lang="tr-TR" smtClean="0"/>
              <a:t>01.11.2017</a:t>
            </a:fld>
            <a:endParaRPr lang="en-US"/>
          </a:p>
        </p:txBody>
      </p:sp>
      <p:sp>
        <p:nvSpPr>
          <p:cNvPr id="5" name="Altbilgi Yer Tutucusu 4"/>
          <p:cNvSpPr>
            <a:spLocks noGrp="1"/>
          </p:cNvSpPr>
          <p:nvPr>
            <p:ph type="ftr" sz="quarter" idx="11"/>
          </p:nvPr>
        </p:nvSpPr>
        <p:spPr/>
        <p:txBody>
          <a:bodyPr/>
          <a:lstStyle/>
          <a:p>
            <a:r>
              <a:rPr lang="en-US" smtClean="0"/>
              <a:t>ÖHÜ Eğitim Fakültesi</a:t>
            </a:r>
            <a:endParaRPr lang="en-US"/>
          </a:p>
        </p:txBody>
      </p:sp>
      <p:sp>
        <p:nvSpPr>
          <p:cNvPr id="6" name="Slayt Numarası Yer Tutucusu 5"/>
          <p:cNvSpPr>
            <a:spLocks noGrp="1"/>
          </p:cNvSpPr>
          <p:nvPr>
            <p:ph type="sldNum" sz="quarter" idx="12"/>
          </p:nvPr>
        </p:nvSpPr>
        <p:spPr/>
        <p:txBody>
          <a:bodyPr/>
          <a:lstStyle/>
          <a:p>
            <a:fld id="{B82CCC60-E8CD-4174-8B1A-7DF615B22EEF}" type="slidenum">
              <a:rPr lang="en-US" smtClean="0"/>
              <a:pPr/>
              <a:t>38</a:t>
            </a:fld>
            <a:endParaRPr lang="en-US"/>
          </a:p>
        </p:txBody>
      </p:sp>
      <p:pic>
        <p:nvPicPr>
          <p:cNvPr id="8" name="Resim 7"/>
          <p:cNvPicPr>
            <a:picLocks noChangeAspect="1"/>
          </p:cNvPicPr>
          <p:nvPr/>
        </p:nvPicPr>
        <p:blipFill rotWithShape="1">
          <a:blip r:embed="rId2" cstate="print">
            <a:extLst>
              <a:ext uri="{28A0092B-C50C-407E-A947-70E740481C1C}">
                <a14:useLocalDpi xmlns:a14="http://schemas.microsoft.com/office/drawing/2010/main" val="0"/>
              </a:ext>
            </a:extLst>
          </a:blip>
          <a:srcRect t="20103" b="25483"/>
          <a:stretch/>
        </p:blipFill>
        <p:spPr bwMode="auto">
          <a:xfrm>
            <a:off x="1389404" y="4645564"/>
            <a:ext cx="6227548" cy="1368000"/>
          </a:xfrm>
          <a:prstGeom prst="rect">
            <a:avLst/>
          </a:prstGeom>
          <a:ln>
            <a:noFill/>
          </a:ln>
          <a:effectLst>
            <a:softEdge rad="112500"/>
          </a:effectLst>
          <a:extLst>
            <a:ext uri="{53640926-AAD7-44D8-BBD7-CCE9431645EC}">
              <a14:shadowObscured xmlns:a14="http://schemas.microsoft.com/office/drawing/2010/main"/>
            </a:ext>
          </a:extLst>
        </p:spPr>
      </p:pic>
      <p:graphicFrame>
        <p:nvGraphicFramePr>
          <p:cNvPr id="10" name="Tablo 9"/>
          <p:cNvGraphicFramePr>
            <a:graphicFrameLocks noGrp="1"/>
          </p:cNvGraphicFramePr>
          <p:nvPr>
            <p:extLst>
              <p:ext uri="{D42A27DB-BD31-4B8C-83A1-F6EECF244321}">
                <p14:modId xmlns:p14="http://schemas.microsoft.com/office/powerpoint/2010/main" val="1663617202"/>
              </p:ext>
            </p:extLst>
          </p:nvPr>
        </p:nvGraphicFramePr>
        <p:xfrm>
          <a:off x="1413615" y="1749245"/>
          <a:ext cx="6212485" cy="1068935"/>
        </p:xfrm>
        <a:graphic>
          <a:graphicData uri="http://schemas.openxmlformats.org/drawingml/2006/table">
            <a:tbl>
              <a:tblPr firstRow="1" firstCol="1" bandRow="1">
                <a:tableStyleId>{21E4AEA4-8DFA-4A89-87EB-49C32662AFE0}</a:tableStyleId>
              </a:tblPr>
              <a:tblGrid>
                <a:gridCol w="2070371">
                  <a:extLst>
                    <a:ext uri="{9D8B030D-6E8A-4147-A177-3AD203B41FA5}">
                      <a16:colId xmlns="" xmlns:a16="http://schemas.microsoft.com/office/drawing/2014/main" val="953050585"/>
                    </a:ext>
                  </a:extLst>
                </a:gridCol>
                <a:gridCol w="2071057">
                  <a:extLst>
                    <a:ext uri="{9D8B030D-6E8A-4147-A177-3AD203B41FA5}">
                      <a16:colId xmlns="" xmlns:a16="http://schemas.microsoft.com/office/drawing/2014/main" val="1685718479"/>
                    </a:ext>
                  </a:extLst>
                </a:gridCol>
                <a:gridCol w="2071057">
                  <a:extLst>
                    <a:ext uri="{9D8B030D-6E8A-4147-A177-3AD203B41FA5}">
                      <a16:colId xmlns="" xmlns:a16="http://schemas.microsoft.com/office/drawing/2014/main" val="3710690930"/>
                    </a:ext>
                  </a:extLst>
                </a:gridCol>
              </a:tblGrid>
              <a:tr h="351420">
                <a:tc>
                  <a:txBody>
                    <a:bodyPr/>
                    <a:lstStyle/>
                    <a:p>
                      <a:pPr algn="ctr">
                        <a:lnSpc>
                          <a:spcPct val="110000"/>
                        </a:lnSpc>
                        <a:spcAft>
                          <a:spcPts val="0"/>
                        </a:spcAft>
                      </a:pPr>
                      <a:r>
                        <a:rPr lang="tr-TR" sz="2000" dirty="0">
                          <a:effectLst/>
                        </a:rPr>
                        <a:t>Birim Adı</a:t>
                      </a:r>
                      <a:endParaRPr lang="tr-TR" sz="1800" dirty="0">
                        <a:solidFill>
                          <a:srgbClr val="1D99A0"/>
                        </a:solidFill>
                        <a:effectLst/>
                        <a:latin typeface="Garamond" panose="02020404030301010803" pitchFamily="18" charset="0"/>
                        <a:ea typeface="Garamond" panose="02020404030301010803" pitchFamily="18" charset="0"/>
                        <a:cs typeface="Times New Roman" panose="02020603050405020304" pitchFamily="18" charset="0"/>
                      </a:endParaRPr>
                    </a:p>
                  </a:txBody>
                  <a:tcPr marL="68580" marR="68580" marT="0" marB="0" anchor="ctr"/>
                </a:tc>
                <a:tc>
                  <a:txBody>
                    <a:bodyPr/>
                    <a:lstStyle/>
                    <a:p>
                      <a:pPr algn="ctr">
                        <a:lnSpc>
                          <a:spcPct val="110000"/>
                        </a:lnSpc>
                        <a:spcAft>
                          <a:spcPts val="0"/>
                        </a:spcAft>
                      </a:pPr>
                      <a:r>
                        <a:rPr lang="tr-TR" sz="2000">
                          <a:effectLst/>
                        </a:rPr>
                        <a:t>Kapalı Alan (m</a:t>
                      </a:r>
                      <a:r>
                        <a:rPr lang="tr-TR" sz="2000" baseline="30000">
                          <a:effectLst/>
                        </a:rPr>
                        <a:t>2</a:t>
                      </a:r>
                      <a:r>
                        <a:rPr lang="tr-TR" sz="2000">
                          <a:effectLst/>
                        </a:rPr>
                        <a:t>)</a:t>
                      </a:r>
                      <a:endParaRPr lang="tr-TR" sz="1800">
                        <a:solidFill>
                          <a:srgbClr val="1D99A0"/>
                        </a:solidFill>
                        <a:effectLst/>
                        <a:latin typeface="Garamond" panose="02020404030301010803" pitchFamily="18" charset="0"/>
                        <a:ea typeface="Garamond" panose="02020404030301010803" pitchFamily="18" charset="0"/>
                        <a:cs typeface="Times New Roman" panose="02020603050405020304" pitchFamily="18" charset="0"/>
                      </a:endParaRPr>
                    </a:p>
                  </a:txBody>
                  <a:tcPr marL="68580" marR="68580" marT="0" marB="0" anchor="ctr"/>
                </a:tc>
                <a:tc>
                  <a:txBody>
                    <a:bodyPr/>
                    <a:lstStyle/>
                    <a:p>
                      <a:pPr algn="ctr">
                        <a:lnSpc>
                          <a:spcPct val="110000"/>
                        </a:lnSpc>
                        <a:spcAft>
                          <a:spcPts val="0"/>
                        </a:spcAft>
                      </a:pPr>
                      <a:r>
                        <a:rPr lang="tr-TR" sz="2000">
                          <a:effectLst/>
                        </a:rPr>
                        <a:t>Açık Alan (m</a:t>
                      </a:r>
                      <a:r>
                        <a:rPr lang="tr-TR" sz="2000" baseline="30000">
                          <a:effectLst/>
                        </a:rPr>
                        <a:t>2</a:t>
                      </a:r>
                      <a:r>
                        <a:rPr lang="tr-TR" sz="2000">
                          <a:effectLst/>
                        </a:rPr>
                        <a:t>)</a:t>
                      </a:r>
                      <a:endParaRPr lang="tr-TR" sz="1800">
                        <a:solidFill>
                          <a:srgbClr val="1D99A0"/>
                        </a:solidFill>
                        <a:effectLst/>
                        <a:latin typeface="Garamond" panose="02020404030301010803" pitchFamily="18" charset="0"/>
                        <a:ea typeface="Garamond" panose="02020404030301010803"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259840208"/>
                  </a:ext>
                </a:extLst>
              </a:tr>
              <a:tr h="717515">
                <a:tc>
                  <a:txBody>
                    <a:bodyPr/>
                    <a:lstStyle/>
                    <a:p>
                      <a:pPr algn="ctr">
                        <a:lnSpc>
                          <a:spcPct val="110000"/>
                        </a:lnSpc>
                        <a:spcAft>
                          <a:spcPts val="0"/>
                        </a:spcAft>
                      </a:pPr>
                      <a:r>
                        <a:rPr lang="tr-TR" sz="2000" dirty="0" smtClean="0">
                          <a:effectLst/>
                        </a:rPr>
                        <a:t>Eğitim </a:t>
                      </a:r>
                      <a:r>
                        <a:rPr lang="tr-TR" sz="2000" dirty="0">
                          <a:effectLst/>
                        </a:rPr>
                        <a:t>Fakültesi</a:t>
                      </a:r>
                      <a:endParaRPr lang="tr-TR" sz="1800" dirty="0">
                        <a:solidFill>
                          <a:srgbClr val="1D99A0"/>
                        </a:solidFill>
                        <a:effectLst/>
                        <a:latin typeface="Garamond" panose="02020404030301010803" pitchFamily="18" charset="0"/>
                        <a:ea typeface="Garamond" panose="02020404030301010803" pitchFamily="18" charset="0"/>
                        <a:cs typeface="Times New Roman" panose="02020603050405020304" pitchFamily="18" charset="0"/>
                      </a:endParaRPr>
                    </a:p>
                  </a:txBody>
                  <a:tcPr marL="68580" marR="68580" marT="0" marB="0" anchor="ctr"/>
                </a:tc>
                <a:tc>
                  <a:txBody>
                    <a:bodyPr/>
                    <a:lstStyle/>
                    <a:p>
                      <a:pPr algn="ctr">
                        <a:lnSpc>
                          <a:spcPct val="110000"/>
                        </a:lnSpc>
                        <a:spcAft>
                          <a:spcPts val="0"/>
                        </a:spcAft>
                      </a:pPr>
                      <a:r>
                        <a:rPr lang="tr-TR" sz="2000" dirty="0" smtClean="0">
                          <a:effectLst/>
                        </a:rPr>
                        <a:t>19345</a:t>
                      </a:r>
                      <a:endParaRPr lang="tr-TR" sz="1800" dirty="0">
                        <a:solidFill>
                          <a:srgbClr val="1D99A0"/>
                        </a:solidFill>
                        <a:effectLst/>
                        <a:latin typeface="Garamond" panose="02020404030301010803" pitchFamily="18" charset="0"/>
                        <a:ea typeface="Garamond" panose="02020404030301010803" pitchFamily="18" charset="0"/>
                        <a:cs typeface="Times New Roman" panose="02020603050405020304" pitchFamily="18" charset="0"/>
                      </a:endParaRPr>
                    </a:p>
                  </a:txBody>
                  <a:tcPr marL="68580" marR="68580" marT="0" marB="0" anchor="ctr"/>
                </a:tc>
                <a:tc>
                  <a:txBody>
                    <a:bodyPr/>
                    <a:lstStyle/>
                    <a:p>
                      <a:pPr algn="ctr">
                        <a:lnSpc>
                          <a:spcPct val="110000"/>
                        </a:lnSpc>
                        <a:spcAft>
                          <a:spcPts val="0"/>
                        </a:spcAft>
                      </a:pPr>
                      <a:r>
                        <a:rPr lang="tr-TR" sz="2000" dirty="0">
                          <a:effectLst/>
                        </a:rPr>
                        <a:t>495</a:t>
                      </a:r>
                      <a:endParaRPr lang="tr-TR" sz="1800" dirty="0">
                        <a:solidFill>
                          <a:srgbClr val="1D99A0"/>
                        </a:solidFill>
                        <a:effectLst/>
                        <a:latin typeface="Garamond" panose="02020404030301010803" pitchFamily="18" charset="0"/>
                        <a:ea typeface="Garamond" panose="02020404030301010803"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2961949687"/>
                  </a:ext>
                </a:extLst>
              </a:tr>
            </a:tbl>
          </a:graphicData>
        </a:graphic>
      </p:graphicFrame>
      <p:graphicFrame>
        <p:nvGraphicFramePr>
          <p:cNvPr id="11" name="Tablo 10"/>
          <p:cNvGraphicFramePr>
            <a:graphicFrameLocks noGrp="1"/>
          </p:cNvGraphicFramePr>
          <p:nvPr>
            <p:extLst>
              <p:ext uri="{D42A27DB-BD31-4B8C-83A1-F6EECF244321}">
                <p14:modId xmlns:p14="http://schemas.microsoft.com/office/powerpoint/2010/main" val="1105989151"/>
              </p:ext>
            </p:extLst>
          </p:nvPr>
        </p:nvGraphicFramePr>
        <p:xfrm>
          <a:off x="1389404" y="3271219"/>
          <a:ext cx="6236696" cy="921306"/>
        </p:xfrm>
        <a:graphic>
          <a:graphicData uri="http://schemas.openxmlformats.org/drawingml/2006/table">
            <a:tbl>
              <a:tblPr firstRow="1" firstCol="1" bandRow="1">
                <a:tableStyleId>{21E4AEA4-8DFA-4A89-87EB-49C32662AFE0}</a:tableStyleId>
              </a:tblPr>
              <a:tblGrid>
                <a:gridCol w="2078440">
                  <a:extLst>
                    <a:ext uri="{9D8B030D-6E8A-4147-A177-3AD203B41FA5}">
                      <a16:colId xmlns="" xmlns:a16="http://schemas.microsoft.com/office/drawing/2014/main" val="228836699"/>
                    </a:ext>
                  </a:extLst>
                </a:gridCol>
                <a:gridCol w="2079128">
                  <a:extLst>
                    <a:ext uri="{9D8B030D-6E8A-4147-A177-3AD203B41FA5}">
                      <a16:colId xmlns="" xmlns:a16="http://schemas.microsoft.com/office/drawing/2014/main" val="1109357462"/>
                    </a:ext>
                  </a:extLst>
                </a:gridCol>
                <a:gridCol w="2079128">
                  <a:extLst>
                    <a:ext uri="{9D8B030D-6E8A-4147-A177-3AD203B41FA5}">
                      <a16:colId xmlns="" xmlns:a16="http://schemas.microsoft.com/office/drawing/2014/main" val="1388064782"/>
                    </a:ext>
                  </a:extLst>
                </a:gridCol>
              </a:tblGrid>
              <a:tr h="460653">
                <a:tc>
                  <a:txBody>
                    <a:bodyPr/>
                    <a:lstStyle/>
                    <a:p>
                      <a:pPr algn="ctr">
                        <a:lnSpc>
                          <a:spcPct val="110000"/>
                        </a:lnSpc>
                        <a:spcAft>
                          <a:spcPts val="0"/>
                        </a:spcAft>
                      </a:pPr>
                      <a:r>
                        <a:rPr lang="tr-TR" sz="2000" dirty="0">
                          <a:effectLst/>
                        </a:rPr>
                        <a:t>Alan</a:t>
                      </a:r>
                      <a:endParaRPr lang="tr-TR" sz="1800" dirty="0">
                        <a:solidFill>
                          <a:srgbClr val="1D99A0"/>
                        </a:solidFill>
                        <a:effectLst/>
                        <a:latin typeface="Garamond" panose="02020404030301010803" pitchFamily="18" charset="0"/>
                        <a:ea typeface="Garamond" panose="02020404030301010803" pitchFamily="18" charset="0"/>
                        <a:cs typeface="Times New Roman" panose="02020603050405020304" pitchFamily="18" charset="0"/>
                      </a:endParaRPr>
                    </a:p>
                  </a:txBody>
                  <a:tcPr marL="68580" marR="68580" marT="0" marB="0" anchor="ctr"/>
                </a:tc>
                <a:tc>
                  <a:txBody>
                    <a:bodyPr/>
                    <a:lstStyle/>
                    <a:p>
                      <a:pPr algn="ctr">
                        <a:lnSpc>
                          <a:spcPct val="110000"/>
                        </a:lnSpc>
                        <a:spcAft>
                          <a:spcPts val="0"/>
                        </a:spcAft>
                      </a:pPr>
                      <a:r>
                        <a:rPr lang="tr-TR" sz="2000">
                          <a:effectLst/>
                        </a:rPr>
                        <a:t>Kapalı Alan (m</a:t>
                      </a:r>
                      <a:r>
                        <a:rPr lang="tr-TR" sz="2000" baseline="30000">
                          <a:effectLst/>
                        </a:rPr>
                        <a:t>2</a:t>
                      </a:r>
                      <a:r>
                        <a:rPr lang="tr-TR" sz="2000">
                          <a:effectLst/>
                        </a:rPr>
                        <a:t>)</a:t>
                      </a:r>
                      <a:endParaRPr lang="tr-TR" sz="1800">
                        <a:solidFill>
                          <a:srgbClr val="1D99A0"/>
                        </a:solidFill>
                        <a:effectLst/>
                        <a:latin typeface="Garamond" panose="02020404030301010803" pitchFamily="18" charset="0"/>
                        <a:ea typeface="Garamond" panose="02020404030301010803" pitchFamily="18" charset="0"/>
                        <a:cs typeface="Times New Roman" panose="02020603050405020304" pitchFamily="18" charset="0"/>
                      </a:endParaRPr>
                    </a:p>
                  </a:txBody>
                  <a:tcPr marL="68580" marR="68580" marT="0" marB="0" anchor="ctr"/>
                </a:tc>
                <a:tc>
                  <a:txBody>
                    <a:bodyPr/>
                    <a:lstStyle/>
                    <a:p>
                      <a:pPr algn="ctr">
                        <a:lnSpc>
                          <a:spcPct val="110000"/>
                        </a:lnSpc>
                        <a:spcAft>
                          <a:spcPts val="0"/>
                        </a:spcAft>
                      </a:pPr>
                      <a:r>
                        <a:rPr lang="tr-TR" sz="2000">
                          <a:effectLst/>
                        </a:rPr>
                        <a:t>Kapasitesi (Kişi)</a:t>
                      </a:r>
                      <a:endParaRPr lang="tr-TR" sz="1800">
                        <a:solidFill>
                          <a:srgbClr val="1D99A0"/>
                        </a:solidFill>
                        <a:effectLst/>
                        <a:latin typeface="Garamond" panose="02020404030301010803" pitchFamily="18" charset="0"/>
                        <a:ea typeface="Garamond" panose="02020404030301010803"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434964637"/>
                  </a:ext>
                </a:extLst>
              </a:tr>
              <a:tr h="460653">
                <a:tc>
                  <a:txBody>
                    <a:bodyPr/>
                    <a:lstStyle/>
                    <a:p>
                      <a:pPr algn="ctr">
                        <a:lnSpc>
                          <a:spcPct val="110000"/>
                        </a:lnSpc>
                        <a:spcAft>
                          <a:spcPts val="0"/>
                        </a:spcAft>
                      </a:pPr>
                      <a:r>
                        <a:rPr lang="tr-TR" sz="2000">
                          <a:effectLst/>
                        </a:rPr>
                        <a:t>Kantin</a:t>
                      </a:r>
                      <a:endParaRPr lang="tr-TR" sz="1800">
                        <a:solidFill>
                          <a:srgbClr val="1D99A0"/>
                        </a:solidFill>
                        <a:effectLst/>
                        <a:latin typeface="Garamond" panose="02020404030301010803" pitchFamily="18" charset="0"/>
                        <a:ea typeface="Garamond" panose="02020404030301010803" pitchFamily="18" charset="0"/>
                        <a:cs typeface="Times New Roman" panose="02020603050405020304" pitchFamily="18" charset="0"/>
                      </a:endParaRPr>
                    </a:p>
                  </a:txBody>
                  <a:tcPr marL="68580" marR="68580" marT="0" marB="0" anchor="ctr"/>
                </a:tc>
                <a:tc>
                  <a:txBody>
                    <a:bodyPr/>
                    <a:lstStyle/>
                    <a:p>
                      <a:pPr algn="ctr">
                        <a:lnSpc>
                          <a:spcPct val="110000"/>
                        </a:lnSpc>
                        <a:spcAft>
                          <a:spcPts val="0"/>
                        </a:spcAft>
                      </a:pPr>
                      <a:r>
                        <a:rPr lang="tr-TR" sz="2000" dirty="0">
                          <a:effectLst/>
                        </a:rPr>
                        <a:t>465</a:t>
                      </a:r>
                      <a:endParaRPr lang="tr-TR" sz="1800" dirty="0">
                        <a:solidFill>
                          <a:srgbClr val="1D99A0"/>
                        </a:solidFill>
                        <a:effectLst/>
                        <a:latin typeface="Garamond" panose="02020404030301010803" pitchFamily="18" charset="0"/>
                        <a:ea typeface="Garamond" panose="02020404030301010803" pitchFamily="18" charset="0"/>
                        <a:cs typeface="Times New Roman" panose="02020603050405020304" pitchFamily="18" charset="0"/>
                      </a:endParaRPr>
                    </a:p>
                  </a:txBody>
                  <a:tcPr marL="68580" marR="68580" marT="0" marB="0" anchor="ctr"/>
                </a:tc>
                <a:tc>
                  <a:txBody>
                    <a:bodyPr/>
                    <a:lstStyle/>
                    <a:p>
                      <a:pPr algn="ctr">
                        <a:lnSpc>
                          <a:spcPct val="110000"/>
                        </a:lnSpc>
                        <a:spcAft>
                          <a:spcPts val="0"/>
                        </a:spcAft>
                      </a:pPr>
                      <a:r>
                        <a:rPr lang="tr-TR" sz="2000" dirty="0">
                          <a:effectLst/>
                        </a:rPr>
                        <a:t>150</a:t>
                      </a:r>
                      <a:endParaRPr lang="tr-TR" sz="1800" dirty="0">
                        <a:solidFill>
                          <a:srgbClr val="1D99A0"/>
                        </a:solidFill>
                        <a:effectLst/>
                        <a:latin typeface="Garamond" panose="02020404030301010803" pitchFamily="18" charset="0"/>
                        <a:ea typeface="Garamond" panose="02020404030301010803"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3192463777"/>
                  </a:ext>
                </a:extLst>
              </a:tr>
            </a:tbl>
          </a:graphicData>
        </a:graphic>
      </p:graphicFrame>
    </p:spTree>
    <p:extLst>
      <p:ext uri="{BB962C8B-B14F-4D97-AF65-F5344CB8AC3E}">
        <p14:creationId xmlns:p14="http://schemas.microsoft.com/office/powerpoint/2010/main" val="13276915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Fiziki Altyapı</a:t>
            </a:r>
            <a:endParaRPr lang="tr-TR" dirty="0"/>
          </a:p>
        </p:txBody>
      </p:sp>
      <p:sp>
        <p:nvSpPr>
          <p:cNvPr id="4" name="Veri Yer Tutucusu 3"/>
          <p:cNvSpPr>
            <a:spLocks noGrp="1"/>
          </p:cNvSpPr>
          <p:nvPr>
            <p:ph type="dt" sz="half" idx="10"/>
          </p:nvPr>
        </p:nvSpPr>
        <p:spPr/>
        <p:txBody>
          <a:bodyPr/>
          <a:lstStyle/>
          <a:p>
            <a:fld id="{3EF23C03-DCC6-4B25-AD5E-21B77E414554}" type="datetime1">
              <a:rPr lang="tr-TR" smtClean="0"/>
              <a:t>01.11.2017</a:t>
            </a:fld>
            <a:endParaRPr lang="en-US"/>
          </a:p>
        </p:txBody>
      </p:sp>
      <p:sp>
        <p:nvSpPr>
          <p:cNvPr id="5" name="Altbilgi Yer Tutucusu 4"/>
          <p:cNvSpPr>
            <a:spLocks noGrp="1"/>
          </p:cNvSpPr>
          <p:nvPr>
            <p:ph type="ftr" sz="quarter" idx="11"/>
          </p:nvPr>
        </p:nvSpPr>
        <p:spPr/>
        <p:txBody>
          <a:bodyPr/>
          <a:lstStyle/>
          <a:p>
            <a:r>
              <a:rPr lang="en-US" smtClean="0"/>
              <a:t>ÖHÜ Eğitim Fakültesi</a:t>
            </a:r>
            <a:endParaRPr lang="en-US"/>
          </a:p>
        </p:txBody>
      </p:sp>
      <p:sp>
        <p:nvSpPr>
          <p:cNvPr id="6" name="Slayt Numarası Yer Tutucusu 5"/>
          <p:cNvSpPr>
            <a:spLocks noGrp="1"/>
          </p:cNvSpPr>
          <p:nvPr>
            <p:ph type="sldNum" sz="quarter" idx="12"/>
          </p:nvPr>
        </p:nvSpPr>
        <p:spPr/>
        <p:txBody>
          <a:bodyPr/>
          <a:lstStyle/>
          <a:p>
            <a:fld id="{B82CCC60-E8CD-4174-8B1A-7DF615B22EEF}" type="slidenum">
              <a:rPr lang="en-US" smtClean="0"/>
              <a:pPr/>
              <a:t>39</a:t>
            </a:fld>
            <a:endParaRPr lang="en-US"/>
          </a:p>
        </p:txBody>
      </p:sp>
      <p:pic>
        <p:nvPicPr>
          <p:cNvPr id="7" name="Resim 6"/>
          <p:cNvPicPr/>
          <p:nvPr/>
        </p:nvPicPr>
        <p:blipFill>
          <a:blip r:embed="rId2" cstate="print">
            <a:extLst>
              <a:ext uri="{28A0092B-C50C-407E-A947-70E740481C1C}">
                <a14:useLocalDpi xmlns:a14="http://schemas.microsoft.com/office/drawing/2010/main" val="0"/>
              </a:ext>
            </a:extLst>
          </a:blip>
          <a:stretch>
            <a:fillRect/>
          </a:stretch>
        </p:blipFill>
        <p:spPr>
          <a:xfrm>
            <a:off x="6404460" y="4818216"/>
            <a:ext cx="2132990" cy="1472895"/>
          </a:xfrm>
          <a:prstGeom prst="rect">
            <a:avLst/>
          </a:prstGeom>
          <a:ln>
            <a:noFill/>
          </a:ln>
          <a:effectLst>
            <a:softEdge rad="112500"/>
          </a:effectLst>
        </p:spPr>
      </p:pic>
      <p:graphicFrame>
        <p:nvGraphicFramePr>
          <p:cNvPr id="9" name="Tablo 8"/>
          <p:cNvGraphicFramePr>
            <a:graphicFrameLocks noGrp="1"/>
          </p:cNvGraphicFramePr>
          <p:nvPr>
            <p:extLst>
              <p:ext uri="{D42A27DB-BD31-4B8C-83A1-F6EECF244321}">
                <p14:modId xmlns:p14="http://schemas.microsoft.com/office/powerpoint/2010/main" val="777151262"/>
              </p:ext>
            </p:extLst>
          </p:nvPr>
        </p:nvGraphicFramePr>
        <p:xfrm>
          <a:off x="1059785" y="1627561"/>
          <a:ext cx="6871725" cy="3181483"/>
        </p:xfrm>
        <a:graphic>
          <a:graphicData uri="http://schemas.openxmlformats.org/drawingml/2006/table">
            <a:tbl>
              <a:tblPr firstRow="1" firstCol="1" bandRow="1">
                <a:tableStyleId>{21E4AEA4-8DFA-4A89-87EB-49C32662AFE0}</a:tableStyleId>
              </a:tblPr>
              <a:tblGrid>
                <a:gridCol w="2298553">
                  <a:extLst>
                    <a:ext uri="{9D8B030D-6E8A-4147-A177-3AD203B41FA5}">
                      <a16:colId xmlns="" xmlns:a16="http://schemas.microsoft.com/office/drawing/2014/main" val="3357760286"/>
                    </a:ext>
                  </a:extLst>
                </a:gridCol>
                <a:gridCol w="1448883">
                  <a:extLst>
                    <a:ext uri="{9D8B030D-6E8A-4147-A177-3AD203B41FA5}">
                      <a16:colId xmlns="" xmlns:a16="http://schemas.microsoft.com/office/drawing/2014/main" val="1251126004"/>
                    </a:ext>
                  </a:extLst>
                </a:gridCol>
                <a:gridCol w="1574539">
                  <a:extLst>
                    <a:ext uri="{9D8B030D-6E8A-4147-A177-3AD203B41FA5}">
                      <a16:colId xmlns="" xmlns:a16="http://schemas.microsoft.com/office/drawing/2014/main" val="1965993542"/>
                    </a:ext>
                  </a:extLst>
                </a:gridCol>
                <a:gridCol w="1549750">
                  <a:extLst>
                    <a:ext uri="{9D8B030D-6E8A-4147-A177-3AD203B41FA5}">
                      <a16:colId xmlns="" xmlns:a16="http://schemas.microsoft.com/office/drawing/2014/main" val="3443597597"/>
                    </a:ext>
                  </a:extLst>
                </a:gridCol>
              </a:tblGrid>
              <a:tr h="698879">
                <a:tc>
                  <a:txBody>
                    <a:bodyPr/>
                    <a:lstStyle/>
                    <a:p>
                      <a:pPr algn="ctr">
                        <a:lnSpc>
                          <a:spcPct val="110000"/>
                        </a:lnSpc>
                        <a:spcAft>
                          <a:spcPts val="0"/>
                        </a:spcAft>
                      </a:pPr>
                      <a:r>
                        <a:rPr lang="tr-TR" sz="1800">
                          <a:effectLst/>
                        </a:rPr>
                        <a:t>Eğitim Alanları</a:t>
                      </a:r>
                      <a:endParaRPr lang="tr-TR" sz="1600">
                        <a:solidFill>
                          <a:srgbClr val="1D99A0"/>
                        </a:solidFill>
                        <a:effectLst/>
                        <a:latin typeface="Garamond" panose="02020404030301010803" pitchFamily="18" charset="0"/>
                        <a:ea typeface="Garamond" panose="02020404030301010803" pitchFamily="18" charset="0"/>
                        <a:cs typeface="Times New Roman" panose="02020603050405020304" pitchFamily="18" charset="0"/>
                      </a:endParaRPr>
                    </a:p>
                  </a:txBody>
                  <a:tcPr marL="68580" marR="68580" marT="0" marB="0" anchor="ctr"/>
                </a:tc>
                <a:tc>
                  <a:txBody>
                    <a:bodyPr/>
                    <a:lstStyle/>
                    <a:p>
                      <a:pPr algn="ctr">
                        <a:lnSpc>
                          <a:spcPct val="110000"/>
                        </a:lnSpc>
                        <a:spcAft>
                          <a:spcPts val="0"/>
                        </a:spcAft>
                      </a:pPr>
                      <a:r>
                        <a:rPr lang="tr-TR" sz="1800">
                          <a:effectLst/>
                        </a:rPr>
                        <a:t>Sayısı</a:t>
                      </a:r>
                      <a:endParaRPr lang="tr-TR" sz="1600">
                        <a:effectLst/>
                      </a:endParaRPr>
                    </a:p>
                    <a:p>
                      <a:pPr algn="ctr">
                        <a:lnSpc>
                          <a:spcPct val="110000"/>
                        </a:lnSpc>
                        <a:spcAft>
                          <a:spcPts val="0"/>
                        </a:spcAft>
                      </a:pPr>
                      <a:r>
                        <a:rPr lang="tr-TR" sz="1800">
                          <a:effectLst/>
                        </a:rPr>
                        <a:t>(Adet)</a:t>
                      </a:r>
                      <a:endParaRPr lang="tr-TR" sz="1600">
                        <a:solidFill>
                          <a:srgbClr val="1D99A0"/>
                        </a:solidFill>
                        <a:effectLst/>
                        <a:latin typeface="Garamond" panose="02020404030301010803" pitchFamily="18" charset="0"/>
                        <a:ea typeface="Garamond" panose="02020404030301010803" pitchFamily="18" charset="0"/>
                        <a:cs typeface="Times New Roman" panose="02020603050405020304" pitchFamily="18" charset="0"/>
                      </a:endParaRPr>
                    </a:p>
                  </a:txBody>
                  <a:tcPr marL="68580" marR="68580" marT="0" marB="0" anchor="ctr"/>
                </a:tc>
                <a:tc>
                  <a:txBody>
                    <a:bodyPr/>
                    <a:lstStyle/>
                    <a:p>
                      <a:pPr algn="ctr">
                        <a:lnSpc>
                          <a:spcPct val="110000"/>
                        </a:lnSpc>
                        <a:spcAft>
                          <a:spcPts val="0"/>
                        </a:spcAft>
                      </a:pPr>
                      <a:r>
                        <a:rPr lang="tr-TR" sz="1800">
                          <a:effectLst/>
                        </a:rPr>
                        <a:t>Kapalı Alanı</a:t>
                      </a:r>
                      <a:endParaRPr lang="tr-TR" sz="1600">
                        <a:effectLst/>
                      </a:endParaRPr>
                    </a:p>
                    <a:p>
                      <a:pPr algn="ctr">
                        <a:lnSpc>
                          <a:spcPct val="110000"/>
                        </a:lnSpc>
                        <a:spcAft>
                          <a:spcPts val="0"/>
                        </a:spcAft>
                      </a:pPr>
                      <a:r>
                        <a:rPr lang="tr-TR" sz="1800">
                          <a:effectLst/>
                        </a:rPr>
                        <a:t>(m</a:t>
                      </a:r>
                      <a:r>
                        <a:rPr lang="tr-TR" sz="1800" baseline="30000">
                          <a:effectLst/>
                        </a:rPr>
                        <a:t>2</a:t>
                      </a:r>
                      <a:r>
                        <a:rPr lang="tr-TR" sz="1800">
                          <a:effectLst/>
                        </a:rPr>
                        <a:t>)</a:t>
                      </a:r>
                      <a:endParaRPr lang="tr-TR" sz="1600">
                        <a:solidFill>
                          <a:srgbClr val="1D99A0"/>
                        </a:solidFill>
                        <a:effectLst/>
                        <a:latin typeface="Garamond" panose="02020404030301010803" pitchFamily="18" charset="0"/>
                        <a:ea typeface="Garamond" panose="02020404030301010803" pitchFamily="18" charset="0"/>
                        <a:cs typeface="Times New Roman" panose="02020603050405020304" pitchFamily="18" charset="0"/>
                      </a:endParaRPr>
                    </a:p>
                  </a:txBody>
                  <a:tcPr marL="68580" marR="68580" marT="0" marB="0" anchor="ctr"/>
                </a:tc>
                <a:tc>
                  <a:txBody>
                    <a:bodyPr/>
                    <a:lstStyle/>
                    <a:p>
                      <a:pPr algn="ctr">
                        <a:lnSpc>
                          <a:spcPct val="110000"/>
                        </a:lnSpc>
                        <a:spcAft>
                          <a:spcPts val="0"/>
                        </a:spcAft>
                      </a:pPr>
                      <a:r>
                        <a:rPr lang="tr-TR" sz="1800">
                          <a:effectLst/>
                        </a:rPr>
                        <a:t>Kapasitesi</a:t>
                      </a:r>
                      <a:endParaRPr lang="tr-TR" sz="1600">
                        <a:effectLst/>
                      </a:endParaRPr>
                    </a:p>
                    <a:p>
                      <a:pPr algn="ctr">
                        <a:lnSpc>
                          <a:spcPct val="110000"/>
                        </a:lnSpc>
                        <a:spcAft>
                          <a:spcPts val="0"/>
                        </a:spcAft>
                      </a:pPr>
                      <a:r>
                        <a:rPr lang="tr-TR" sz="1800">
                          <a:effectLst/>
                        </a:rPr>
                        <a:t>(Kişi)</a:t>
                      </a:r>
                      <a:endParaRPr lang="tr-TR" sz="1600">
                        <a:solidFill>
                          <a:srgbClr val="1D99A0"/>
                        </a:solidFill>
                        <a:effectLst/>
                        <a:latin typeface="Garamond" panose="02020404030301010803" pitchFamily="18" charset="0"/>
                        <a:ea typeface="Garamond" panose="02020404030301010803"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3937387799"/>
                  </a:ext>
                </a:extLst>
              </a:tr>
              <a:tr h="342292">
                <a:tc>
                  <a:txBody>
                    <a:bodyPr/>
                    <a:lstStyle/>
                    <a:p>
                      <a:pPr algn="ctr">
                        <a:lnSpc>
                          <a:spcPct val="110000"/>
                        </a:lnSpc>
                        <a:spcAft>
                          <a:spcPts val="0"/>
                        </a:spcAft>
                      </a:pPr>
                      <a:r>
                        <a:rPr lang="tr-TR" sz="1800">
                          <a:effectLst/>
                        </a:rPr>
                        <a:t>Amfi</a:t>
                      </a:r>
                      <a:endParaRPr lang="tr-TR" sz="1600">
                        <a:solidFill>
                          <a:srgbClr val="1D99A0"/>
                        </a:solidFill>
                        <a:effectLst/>
                        <a:latin typeface="Garamond" panose="02020404030301010803" pitchFamily="18" charset="0"/>
                        <a:ea typeface="Garamond" panose="02020404030301010803" pitchFamily="18" charset="0"/>
                        <a:cs typeface="Times New Roman" panose="02020603050405020304" pitchFamily="18" charset="0"/>
                      </a:endParaRPr>
                    </a:p>
                  </a:txBody>
                  <a:tcPr marL="68580" marR="68580" marT="0" marB="0" anchor="ctr"/>
                </a:tc>
                <a:tc>
                  <a:txBody>
                    <a:bodyPr/>
                    <a:lstStyle/>
                    <a:p>
                      <a:pPr algn="ctr">
                        <a:lnSpc>
                          <a:spcPct val="110000"/>
                        </a:lnSpc>
                        <a:spcAft>
                          <a:spcPts val="0"/>
                        </a:spcAft>
                      </a:pPr>
                      <a:r>
                        <a:rPr lang="tr-TR" sz="1800">
                          <a:effectLst/>
                        </a:rPr>
                        <a:t>3</a:t>
                      </a:r>
                      <a:endParaRPr lang="tr-TR" sz="1600">
                        <a:solidFill>
                          <a:srgbClr val="1D99A0"/>
                        </a:solidFill>
                        <a:effectLst/>
                        <a:latin typeface="Garamond" panose="02020404030301010803" pitchFamily="18" charset="0"/>
                        <a:ea typeface="Garamond" panose="02020404030301010803" pitchFamily="18" charset="0"/>
                        <a:cs typeface="Times New Roman" panose="02020603050405020304" pitchFamily="18" charset="0"/>
                      </a:endParaRPr>
                    </a:p>
                  </a:txBody>
                  <a:tcPr marL="68580" marR="68580" marT="0" marB="0" anchor="ctr"/>
                </a:tc>
                <a:tc>
                  <a:txBody>
                    <a:bodyPr/>
                    <a:lstStyle/>
                    <a:p>
                      <a:pPr algn="ctr">
                        <a:lnSpc>
                          <a:spcPct val="110000"/>
                        </a:lnSpc>
                        <a:spcAft>
                          <a:spcPts val="0"/>
                        </a:spcAft>
                      </a:pPr>
                      <a:r>
                        <a:rPr lang="tr-TR" sz="1800">
                          <a:effectLst/>
                        </a:rPr>
                        <a:t>360</a:t>
                      </a:r>
                      <a:endParaRPr lang="tr-TR" sz="1600">
                        <a:solidFill>
                          <a:srgbClr val="1D99A0"/>
                        </a:solidFill>
                        <a:effectLst/>
                        <a:latin typeface="Garamond" panose="02020404030301010803" pitchFamily="18" charset="0"/>
                        <a:ea typeface="Garamond" panose="02020404030301010803" pitchFamily="18" charset="0"/>
                        <a:cs typeface="Times New Roman" panose="02020603050405020304" pitchFamily="18" charset="0"/>
                      </a:endParaRPr>
                    </a:p>
                  </a:txBody>
                  <a:tcPr marL="68580" marR="68580" marT="0" marB="0" anchor="ctr"/>
                </a:tc>
                <a:tc>
                  <a:txBody>
                    <a:bodyPr/>
                    <a:lstStyle/>
                    <a:p>
                      <a:pPr algn="ctr">
                        <a:lnSpc>
                          <a:spcPct val="110000"/>
                        </a:lnSpc>
                        <a:spcAft>
                          <a:spcPts val="0"/>
                        </a:spcAft>
                      </a:pPr>
                      <a:r>
                        <a:rPr lang="tr-TR" sz="1800">
                          <a:effectLst/>
                        </a:rPr>
                        <a:t>51-75</a:t>
                      </a:r>
                      <a:endParaRPr lang="tr-TR" sz="1600">
                        <a:solidFill>
                          <a:srgbClr val="1D99A0"/>
                        </a:solidFill>
                        <a:effectLst/>
                        <a:latin typeface="Garamond" panose="02020404030301010803" pitchFamily="18" charset="0"/>
                        <a:ea typeface="Garamond" panose="02020404030301010803"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3869908483"/>
                  </a:ext>
                </a:extLst>
              </a:tr>
              <a:tr h="342292">
                <a:tc>
                  <a:txBody>
                    <a:bodyPr/>
                    <a:lstStyle/>
                    <a:p>
                      <a:pPr algn="ctr">
                        <a:lnSpc>
                          <a:spcPct val="110000"/>
                        </a:lnSpc>
                        <a:spcAft>
                          <a:spcPts val="0"/>
                        </a:spcAft>
                      </a:pPr>
                      <a:r>
                        <a:rPr lang="tr-TR" sz="1800">
                          <a:effectLst/>
                        </a:rPr>
                        <a:t>Derslik</a:t>
                      </a:r>
                      <a:endParaRPr lang="tr-TR" sz="1600">
                        <a:solidFill>
                          <a:srgbClr val="1D99A0"/>
                        </a:solidFill>
                        <a:effectLst/>
                        <a:latin typeface="Garamond" panose="02020404030301010803" pitchFamily="18" charset="0"/>
                        <a:ea typeface="Garamond" panose="02020404030301010803" pitchFamily="18" charset="0"/>
                        <a:cs typeface="Times New Roman" panose="02020603050405020304" pitchFamily="18" charset="0"/>
                      </a:endParaRPr>
                    </a:p>
                  </a:txBody>
                  <a:tcPr marL="68580" marR="68580" marT="0" marB="0" anchor="ctr"/>
                </a:tc>
                <a:tc>
                  <a:txBody>
                    <a:bodyPr/>
                    <a:lstStyle/>
                    <a:p>
                      <a:pPr algn="ctr">
                        <a:lnSpc>
                          <a:spcPct val="110000"/>
                        </a:lnSpc>
                        <a:spcAft>
                          <a:spcPts val="0"/>
                        </a:spcAft>
                      </a:pPr>
                      <a:r>
                        <a:rPr lang="tr-TR" sz="1800" dirty="0" smtClean="0">
                          <a:solidFill>
                            <a:schemeClr val="dk1"/>
                          </a:solidFill>
                          <a:effectLst/>
                          <a:latin typeface="+mn-lt"/>
                          <a:ea typeface="+mn-ea"/>
                          <a:cs typeface="+mn-cs"/>
                        </a:rPr>
                        <a:t>33</a:t>
                      </a:r>
                      <a:endParaRPr lang="tr-TR" sz="1600" dirty="0">
                        <a:solidFill>
                          <a:srgbClr val="1D99A0"/>
                        </a:solidFill>
                        <a:effectLst/>
                        <a:latin typeface="Garamond" panose="02020404030301010803" pitchFamily="18" charset="0"/>
                        <a:ea typeface="Garamond" panose="02020404030301010803" pitchFamily="18" charset="0"/>
                        <a:cs typeface="Times New Roman" panose="02020603050405020304" pitchFamily="18" charset="0"/>
                      </a:endParaRPr>
                    </a:p>
                  </a:txBody>
                  <a:tcPr marL="68580" marR="68580" marT="0" marB="0" anchor="ctr"/>
                </a:tc>
                <a:tc>
                  <a:txBody>
                    <a:bodyPr/>
                    <a:lstStyle/>
                    <a:p>
                      <a:pPr algn="ctr">
                        <a:lnSpc>
                          <a:spcPct val="110000"/>
                        </a:lnSpc>
                        <a:spcAft>
                          <a:spcPts val="0"/>
                        </a:spcAft>
                      </a:pPr>
                      <a:r>
                        <a:rPr lang="tr-TR" sz="1800" dirty="0" smtClean="0">
                          <a:effectLst/>
                        </a:rPr>
                        <a:t>2340</a:t>
                      </a:r>
                      <a:endParaRPr lang="tr-TR" sz="1600" dirty="0">
                        <a:solidFill>
                          <a:srgbClr val="1D99A0"/>
                        </a:solidFill>
                        <a:effectLst/>
                        <a:latin typeface="Garamond" panose="02020404030301010803" pitchFamily="18" charset="0"/>
                        <a:ea typeface="Garamond" panose="02020404030301010803" pitchFamily="18" charset="0"/>
                        <a:cs typeface="Times New Roman" panose="02020603050405020304" pitchFamily="18" charset="0"/>
                      </a:endParaRPr>
                    </a:p>
                  </a:txBody>
                  <a:tcPr marL="68580" marR="68580" marT="0" marB="0" anchor="ctr"/>
                </a:tc>
                <a:tc>
                  <a:txBody>
                    <a:bodyPr/>
                    <a:lstStyle/>
                    <a:p>
                      <a:pPr algn="ctr">
                        <a:lnSpc>
                          <a:spcPct val="110000"/>
                        </a:lnSpc>
                        <a:spcAft>
                          <a:spcPts val="0"/>
                        </a:spcAft>
                      </a:pPr>
                      <a:r>
                        <a:rPr lang="tr-TR" sz="1800">
                          <a:effectLst/>
                        </a:rPr>
                        <a:t>26-50</a:t>
                      </a:r>
                      <a:endParaRPr lang="tr-TR" sz="1600">
                        <a:solidFill>
                          <a:srgbClr val="1D99A0"/>
                        </a:solidFill>
                        <a:effectLst/>
                        <a:latin typeface="Garamond" panose="02020404030301010803" pitchFamily="18" charset="0"/>
                        <a:ea typeface="Garamond" panose="02020404030301010803"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49319345"/>
                  </a:ext>
                </a:extLst>
              </a:tr>
              <a:tr h="342292">
                <a:tc>
                  <a:txBody>
                    <a:bodyPr/>
                    <a:lstStyle/>
                    <a:p>
                      <a:pPr algn="ctr">
                        <a:lnSpc>
                          <a:spcPct val="110000"/>
                        </a:lnSpc>
                        <a:spcAft>
                          <a:spcPts val="0"/>
                        </a:spcAft>
                      </a:pPr>
                      <a:r>
                        <a:rPr lang="tr-TR" sz="1800">
                          <a:effectLst/>
                        </a:rPr>
                        <a:t>Bilgisayar Laboratuvarı</a:t>
                      </a:r>
                      <a:endParaRPr lang="tr-TR" sz="1600">
                        <a:solidFill>
                          <a:srgbClr val="1D99A0"/>
                        </a:solidFill>
                        <a:effectLst/>
                        <a:latin typeface="Garamond" panose="02020404030301010803" pitchFamily="18" charset="0"/>
                        <a:ea typeface="Garamond" panose="02020404030301010803" pitchFamily="18" charset="0"/>
                        <a:cs typeface="Times New Roman" panose="02020603050405020304" pitchFamily="18" charset="0"/>
                      </a:endParaRPr>
                    </a:p>
                  </a:txBody>
                  <a:tcPr marL="68580" marR="68580" marT="0" marB="0" anchor="ctr"/>
                </a:tc>
                <a:tc>
                  <a:txBody>
                    <a:bodyPr/>
                    <a:lstStyle/>
                    <a:p>
                      <a:pPr algn="ctr">
                        <a:lnSpc>
                          <a:spcPct val="110000"/>
                        </a:lnSpc>
                        <a:spcAft>
                          <a:spcPts val="0"/>
                        </a:spcAft>
                      </a:pPr>
                      <a:r>
                        <a:rPr lang="tr-TR" sz="1800" dirty="0">
                          <a:solidFill>
                            <a:schemeClr val="dk1"/>
                          </a:solidFill>
                          <a:effectLst/>
                          <a:latin typeface="+mn-lt"/>
                          <a:ea typeface="+mn-ea"/>
                          <a:cs typeface="+mn-cs"/>
                        </a:rPr>
                        <a:t>3</a:t>
                      </a:r>
                      <a:endParaRPr lang="tr-TR" sz="1600" dirty="0">
                        <a:solidFill>
                          <a:srgbClr val="1D99A0"/>
                        </a:solidFill>
                        <a:effectLst/>
                        <a:latin typeface="Garamond" panose="02020404030301010803" pitchFamily="18" charset="0"/>
                        <a:ea typeface="Garamond" panose="02020404030301010803" pitchFamily="18" charset="0"/>
                        <a:cs typeface="Times New Roman" panose="02020603050405020304" pitchFamily="18" charset="0"/>
                      </a:endParaRPr>
                    </a:p>
                  </a:txBody>
                  <a:tcPr marL="68580" marR="68580" marT="0" marB="0" anchor="ctr"/>
                </a:tc>
                <a:tc>
                  <a:txBody>
                    <a:bodyPr/>
                    <a:lstStyle/>
                    <a:p>
                      <a:pPr algn="ctr">
                        <a:lnSpc>
                          <a:spcPct val="110000"/>
                        </a:lnSpc>
                        <a:spcAft>
                          <a:spcPts val="0"/>
                        </a:spcAft>
                      </a:pPr>
                      <a:r>
                        <a:rPr lang="tr-TR" sz="1800" dirty="0">
                          <a:effectLst/>
                        </a:rPr>
                        <a:t>3</a:t>
                      </a:r>
                      <a:r>
                        <a:rPr lang="tr-TR" sz="1800" dirty="0" smtClean="0">
                          <a:effectLst/>
                        </a:rPr>
                        <a:t>40</a:t>
                      </a:r>
                      <a:endParaRPr lang="tr-TR" sz="1600" dirty="0">
                        <a:solidFill>
                          <a:srgbClr val="1D99A0"/>
                        </a:solidFill>
                        <a:effectLst/>
                        <a:latin typeface="Garamond" panose="02020404030301010803" pitchFamily="18" charset="0"/>
                        <a:ea typeface="Garamond" panose="02020404030301010803" pitchFamily="18" charset="0"/>
                        <a:cs typeface="Times New Roman" panose="02020603050405020304" pitchFamily="18" charset="0"/>
                      </a:endParaRPr>
                    </a:p>
                  </a:txBody>
                  <a:tcPr marL="68580" marR="68580" marT="0" marB="0" anchor="ctr"/>
                </a:tc>
                <a:tc>
                  <a:txBody>
                    <a:bodyPr/>
                    <a:lstStyle/>
                    <a:p>
                      <a:pPr algn="ctr">
                        <a:lnSpc>
                          <a:spcPct val="110000"/>
                        </a:lnSpc>
                        <a:spcAft>
                          <a:spcPts val="0"/>
                        </a:spcAft>
                      </a:pPr>
                      <a:r>
                        <a:rPr lang="tr-TR" sz="1800">
                          <a:effectLst/>
                        </a:rPr>
                        <a:t>26-50</a:t>
                      </a:r>
                      <a:endParaRPr lang="tr-TR" sz="1600">
                        <a:solidFill>
                          <a:srgbClr val="1D99A0"/>
                        </a:solidFill>
                        <a:effectLst/>
                        <a:latin typeface="Garamond" panose="02020404030301010803" pitchFamily="18" charset="0"/>
                        <a:ea typeface="Garamond" panose="02020404030301010803"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599182251"/>
                  </a:ext>
                </a:extLst>
              </a:tr>
              <a:tr h="686504">
                <a:tc>
                  <a:txBody>
                    <a:bodyPr/>
                    <a:lstStyle/>
                    <a:p>
                      <a:pPr algn="ctr">
                        <a:lnSpc>
                          <a:spcPct val="110000"/>
                        </a:lnSpc>
                        <a:spcAft>
                          <a:spcPts val="0"/>
                        </a:spcAft>
                      </a:pPr>
                      <a:r>
                        <a:rPr lang="tr-TR" sz="1800" dirty="0">
                          <a:effectLst/>
                        </a:rPr>
                        <a:t>Diğer </a:t>
                      </a:r>
                      <a:endParaRPr lang="tr-TR" sz="1600" dirty="0">
                        <a:effectLst/>
                      </a:endParaRPr>
                    </a:p>
                    <a:p>
                      <a:pPr algn="ctr">
                        <a:lnSpc>
                          <a:spcPct val="110000"/>
                        </a:lnSpc>
                        <a:spcAft>
                          <a:spcPts val="0"/>
                        </a:spcAft>
                      </a:pPr>
                      <a:r>
                        <a:rPr lang="tr-TR" sz="1400" dirty="0">
                          <a:effectLst/>
                        </a:rPr>
                        <a:t>(Atölye, Laboratuvar, Drama </a:t>
                      </a:r>
                      <a:r>
                        <a:rPr lang="tr-TR" sz="1400" dirty="0" smtClean="0">
                          <a:effectLst/>
                        </a:rPr>
                        <a:t>Sınıfı, Bireysel, </a:t>
                      </a:r>
                      <a:r>
                        <a:rPr lang="tr-TR" sz="1400" dirty="0">
                          <a:effectLst/>
                        </a:rPr>
                        <a:t>vb.)</a:t>
                      </a:r>
                      <a:endParaRPr lang="tr-TR" sz="1200" dirty="0">
                        <a:solidFill>
                          <a:srgbClr val="1D99A0"/>
                        </a:solidFill>
                        <a:effectLst/>
                        <a:latin typeface="Garamond" panose="02020404030301010803" pitchFamily="18" charset="0"/>
                        <a:ea typeface="Garamond" panose="02020404030301010803" pitchFamily="18" charset="0"/>
                        <a:cs typeface="Times New Roman" panose="02020603050405020304" pitchFamily="18" charset="0"/>
                      </a:endParaRPr>
                    </a:p>
                  </a:txBody>
                  <a:tcPr marL="68580" marR="68580" marT="0" marB="0" anchor="ctr"/>
                </a:tc>
                <a:tc>
                  <a:txBody>
                    <a:bodyPr/>
                    <a:lstStyle/>
                    <a:p>
                      <a:pPr algn="ctr">
                        <a:lnSpc>
                          <a:spcPct val="110000"/>
                        </a:lnSpc>
                        <a:spcAft>
                          <a:spcPts val="0"/>
                        </a:spcAft>
                      </a:pPr>
                      <a:r>
                        <a:rPr lang="tr-TR" sz="1800" dirty="0">
                          <a:effectLst/>
                        </a:rPr>
                        <a:t>4</a:t>
                      </a:r>
                      <a:r>
                        <a:rPr lang="tr-TR" sz="1800" dirty="0" smtClean="0">
                          <a:effectLst/>
                        </a:rPr>
                        <a:t>2</a:t>
                      </a:r>
                      <a:endParaRPr lang="tr-TR" sz="1600" dirty="0">
                        <a:solidFill>
                          <a:srgbClr val="1D99A0"/>
                        </a:solidFill>
                        <a:effectLst/>
                        <a:latin typeface="Garamond" panose="02020404030301010803" pitchFamily="18" charset="0"/>
                        <a:ea typeface="Garamond" panose="02020404030301010803" pitchFamily="18" charset="0"/>
                        <a:cs typeface="Times New Roman" panose="02020603050405020304" pitchFamily="18" charset="0"/>
                      </a:endParaRPr>
                    </a:p>
                  </a:txBody>
                  <a:tcPr marL="68580" marR="68580" marT="0" marB="0" anchor="ctr"/>
                </a:tc>
                <a:tc>
                  <a:txBody>
                    <a:bodyPr/>
                    <a:lstStyle/>
                    <a:p>
                      <a:pPr algn="ctr">
                        <a:lnSpc>
                          <a:spcPct val="110000"/>
                        </a:lnSpc>
                        <a:spcAft>
                          <a:spcPts val="0"/>
                        </a:spcAft>
                      </a:pPr>
                      <a:r>
                        <a:rPr lang="tr-TR" sz="1800" dirty="0" smtClean="0">
                          <a:effectLst/>
                        </a:rPr>
                        <a:t>1900</a:t>
                      </a:r>
                      <a:endParaRPr lang="tr-TR" sz="1600" dirty="0">
                        <a:solidFill>
                          <a:srgbClr val="1D99A0"/>
                        </a:solidFill>
                        <a:effectLst/>
                        <a:latin typeface="Garamond" panose="02020404030301010803" pitchFamily="18" charset="0"/>
                        <a:ea typeface="Garamond" panose="02020404030301010803" pitchFamily="18" charset="0"/>
                        <a:cs typeface="Times New Roman" panose="02020603050405020304" pitchFamily="18" charset="0"/>
                      </a:endParaRPr>
                    </a:p>
                  </a:txBody>
                  <a:tcPr marL="68580" marR="68580" marT="0" marB="0" anchor="ctr"/>
                </a:tc>
                <a:tc>
                  <a:txBody>
                    <a:bodyPr/>
                    <a:lstStyle/>
                    <a:p>
                      <a:pPr algn="ctr">
                        <a:lnSpc>
                          <a:spcPct val="110000"/>
                        </a:lnSpc>
                        <a:spcAft>
                          <a:spcPts val="0"/>
                        </a:spcAft>
                      </a:pPr>
                      <a:r>
                        <a:rPr lang="tr-TR" sz="1800" dirty="0">
                          <a:effectLst/>
                        </a:rPr>
                        <a:t>26-50</a:t>
                      </a:r>
                      <a:endParaRPr lang="tr-TR" sz="1600" dirty="0">
                        <a:solidFill>
                          <a:srgbClr val="1D99A0"/>
                        </a:solidFill>
                        <a:effectLst/>
                        <a:latin typeface="Garamond" panose="02020404030301010803" pitchFamily="18" charset="0"/>
                        <a:ea typeface="Garamond" panose="02020404030301010803"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2448288171"/>
                  </a:ext>
                </a:extLst>
              </a:tr>
              <a:tr h="342292">
                <a:tc>
                  <a:txBody>
                    <a:bodyPr/>
                    <a:lstStyle/>
                    <a:p>
                      <a:pPr algn="ctr"/>
                      <a:r>
                        <a:rPr lang="tr-TR" dirty="0" smtClean="0"/>
                        <a:t>Konser Salonu</a:t>
                      </a:r>
                      <a:endParaRPr lang="tr-TR" dirty="0"/>
                    </a:p>
                  </a:txBody>
                  <a:tcPr marL="68580" marR="68580" marT="0" marB="0" anchor="ctr"/>
                </a:tc>
                <a:tc>
                  <a:txBody>
                    <a:bodyPr/>
                    <a:lstStyle/>
                    <a:p>
                      <a:pPr algn="ctr"/>
                      <a:r>
                        <a:rPr lang="tr-TR" dirty="0" smtClean="0"/>
                        <a:t>1</a:t>
                      </a:r>
                      <a:endParaRPr lang="tr-TR" dirty="0"/>
                    </a:p>
                  </a:txBody>
                  <a:tcPr marL="68580" marR="68580" marT="0" marB="0" anchor="ctr"/>
                </a:tc>
                <a:tc>
                  <a:txBody>
                    <a:bodyPr/>
                    <a:lstStyle/>
                    <a:p>
                      <a:pPr algn="ctr"/>
                      <a:r>
                        <a:rPr lang="tr-TR" dirty="0" smtClean="0"/>
                        <a:t>500</a:t>
                      </a:r>
                      <a:endParaRPr lang="tr-TR" dirty="0"/>
                    </a:p>
                  </a:txBody>
                  <a:tcPr marL="68580" marR="68580" marT="0" marB="0" anchor="ctr"/>
                </a:tc>
                <a:tc>
                  <a:txBody>
                    <a:bodyPr/>
                    <a:lstStyle/>
                    <a:p>
                      <a:pPr algn="ctr">
                        <a:lnSpc>
                          <a:spcPct val="110000"/>
                        </a:lnSpc>
                        <a:spcAft>
                          <a:spcPts val="0"/>
                        </a:spcAft>
                      </a:pPr>
                      <a:r>
                        <a:rPr lang="tr-TR" sz="1800" dirty="0">
                          <a:effectLst/>
                        </a:rPr>
                        <a:t> </a:t>
                      </a:r>
                      <a:r>
                        <a:rPr lang="tr-TR" sz="1800" dirty="0" smtClean="0">
                          <a:effectLst/>
                        </a:rPr>
                        <a:t>100-200</a:t>
                      </a:r>
                      <a:endParaRPr lang="tr-TR" sz="1600" dirty="0">
                        <a:solidFill>
                          <a:srgbClr val="1D99A0"/>
                        </a:solidFill>
                        <a:effectLst/>
                        <a:latin typeface="Garamond" panose="02020404030301010803" pitchFamily="18" charset="0"/>
                        <a:ea typeface="Garamond" panose="02020404030301010803"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949873501"/>
                  </a:ext>
                </a:extLst>
              </a:tr>
              <a:tr h="342292">
                <a:tc>
                  <a:txBody>
                    <a:bodyPr/>
                    <a:lstStyle/>
                    <a:p>
                      <a:pPr algn="ctr">
                        <a:lnSpc>
                          <a:spcPct val="110000"/>
                        </a:lnSpc>
                        <a:spcAft>
                          <a:spcPts val="0"/>
                        </a:spcAft>
                      </a:pPr>
                      <a:r>
                        <a:rPr lang="tr-TR" sz="1800" dirty="0">
                          <a:effectLst/>
                        </a:rPr>
                        <a:t>Toplam</a:t>
                      </a:r>
                      <a:endParaRPr lang="tr-TR" sz="1600" dirty="0">
                        <a:solidFill>
                          <a:srgbClr val="1D99A0"/>
                        </a:solidFill>
                        <a:effectLst/>
                        <a:latin typeface="Garamond" panose="02020404030301010803" pitchFamily="18" charset="0"/>
                        <a:ea typeface="Garamond" panose="02020404030301010803" pitchFamily="18" charset="0"/>
                        <a:cs typeface="Times New Roman" panose="02020603050405020304" pitchFamily="18" charset="0"/>
                      </a:endParaRPr>
                    </a:p>
                  </a:txBody>
                  <a:tcPr marL="68580" marR="68580" marT="0" marB="0" anchor="ctr"/>
                </a:tc>
                <a:tc>
                  <a:txBody>
                    <a:bodyPr/>
                    <a:lstStyle/>
                    <a:p>
                      <a:pPr algn="ctr">
                        <a:lnSpc>
                          <a:spcPct val="110000"/>
                        </a:lnSpc>
                        <a:spcAft>
                          <a:spcPts val="0"/>
                        </a:spcAft>
                      </a:pPr>
                      <a:r>
                        <a:rPr lang="tr-TR" sz="1800" dirty="0" smtClean="0">
                          <a:solidFill>
                            <a:schemeClr val="dk1"/>
                          </a:solidFill>
                          <a:effectLst/>
                          <a:latin typeface="+mn-lt"/>
                          <a:ea typeface="+mn-ea"/>
                          <a:cs typeface="+mn-cs"/>
                        </a:rPr>
                        <a:t>82</a:t>
                      </a:r>
                      <a:endParaRPr lang="tr-TR" sz="1600" dirty="0">
                        <a:solidFill>
                          <a:srgbClr val="1D99A0"/>
                        </a:solidFill>
                        <a:effectLst/>
                        <a:latin typeface="Garamond" panose="02020404030301010803" pitchFamily="18" charset="0"/>
                        <a:ea typeface="Garamond" panose="02020404030301010803" pitchFamily="18" charset="0"/>
                        <a:cs typeface="Times New Roman" panose="02020603050405020304" pitchFamily="18" charset="0"/>
                      </a:endParaRPr>
                    </a:p>
                  </a:txBody>
                  <a:tcPr marL="68580" marR="68580" marT="0" marB="0" anchor="ctr"/>
                </a:tc>
                <a:tc>
                  <a:txBody>
                    <a:bodyPr/>
                    <a:lstStyle/>
                    <a:p>
                      <a:pPr algn="ctr">
                        <a:lnSpc>
                          <a:spcPct val="110000"/>
                        </a:lnSpc>
                        <a:spcAft>
                          <a:spcPts val="0"/>
                        </a:spcAft>
                      </a:pPr>
                      <a:r>
                        <a:rPr lang="tr-TR" sz="1800" dirty="0" smtClean="0">
                          <a:effectLst/>
                        </a:rPr>
                        <a:t>5440</a:t>
                      </a:r>
                      <a:endParaRPr lang="tr-TR" sz="1600" dirty="0">
                        <a:solidFill>
                          <a:srgbClr val="1D99A0"/>
                        </a:solidFill>
                        <a:effectLst/>
                        <a:latin typeface="Garamond" panose="02020404030301010803" pitchFamily="18" charset="0"/>
                        <a:ea typeface="Garamond" panose="02020404030301010803" pitchFamily="18" charset="0"/>
                        <a:cs typeface="Times New Roman" panose="02020603050405020304" pitchFamily="18" charset="0"/>
                      </a:endParaRPr>
                    </a:p>
                  </a:txBody>
                  <a:tcPr marL="68580" marR="68580" marT="0" marB="0" anchor="ctr"/>
                </a:tc>
                <a:tc>
                  <a:txBody>
                    <a:bodyPr/>
                    <a:lstStyle/>
                    <a:p>
                      <a:pPr algn="ctr">
                        <a:lnSpc>
                          <a:spcPct val="110000"/>
                        </a:lnSpc>
                        <a:spcAft>
                          <a:spcPts val="0"/>
                        </a:spcAft>
                      </a:pPr>
                      <a:endParaRPr lang="tr-TR" sz="1600" dirty="0">
                        <a:solidFill>
                          <a:srgbClr val="1D99A0"/>
                        </a:solidFill>
                        <a:effectLst/>
                        <a:latin typeface="Garamond" panose="02020404030301010803" pitchFamily="18" charset="0"/>
                        <a:ea typeface="Garamond" panose="02020404030301010803"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55283722"/>
                  </a:ext>
                </a:extLst>
              </a:tr>
            </a:tbl>
          </a:graphicData>
        </a:graphic>
      </p:graphicFrame>
      <p:pic>
        <p:nvPicPr>
          <p:cNvPr id="10" name="Resim 9"/>
          <p:cNvPicPr/>
          <p:nvPr/>
        </p:nvPicPr>
        <p:blipFill>
          <a:blip r:embed="rId3" cstate="print">
            <a:extLst>
              <a:ext uri="{28A0092B-C50C-407E-A947-70E740481C1C}">
                <a14:useLocalDpi xmlns:a14="http://schemas.microsoft.com/office/drawing/2010/main" val="0"/>
              </a:ext>
            </a:extLst>
          </a:blip>
          <a:stretch>
            <a:fillRect/>
          </a:stretch>
        </p:blipFill>
        <p:spPr>
          <a:xfrm>
            <a:off x="601669" y="4888907"/>
            <a:ext cx="2137870" cy="1400300"/>
          </a:xfrm>
          <a:prstGeom prst="rect">
            <a:avLst/>
          </a:prstGeom>
          <a:ln>
            <a:noFill/>
          </a:ln>
          <a:effectLst>
            <a:softEdge rad="112500"/>
          </a:effectLst>
        </p:spPr>
      </p:pic>
      <p:pic>
        <p:nvPicPr>
          <p:cNvPr id="11" name="Resim 10"/>
          <p:cNvPicPr/>
          <p:nvPr/>
        </p:nvPicPr>
        <p:blipFill>
          <a:blip r:embed="rId4" cstate="print">
            <a:extLst>
              <a:ext uri="{28A0092B-C50C-407E-A947-70E740481C1C}">
                <a14:useLocalDpi xmlns:a14="http://schemas.microsoft.com/office/drawing/2010/main" val="0"/>
              </a:ext>
            </a:extLst>
          </a:blip>
          <a:stretch>
            <a:fillRect/>
          </a:stretch>
        </p:blipFill>
        <p:spPr>
          <a:xfrm>
            <a:off x="3336646" y="4888907"/>
            <a:ext cx="2342691" cy="1400300"/>
          </a:xfrm>
          <a:prstGeom prst="rect">
            <a:avLst/>
          </a:prstGeom>
          <a:ln>
            <a:noFill/>
          </a:ln>
          <a:effectLst>
            <a:softEdge rad="112500"/>
          </a:effectLst>
        </p:spPr>
      </p:pic>
    </p:spTree>
    <p:extLst>
      <p:ext uri="{BB962C8B-B14F-4D97-AF65-F5344CB8AC3E}">
        <p14:creationId xmlns:p14="http://schemas.microsoft.com/office/powerpoint/2010/main" val="36174043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dirty="0" smtClean="0"/>
              <a:t>Fakülte Misyonu</a:t>
            </a:r>
            <a:endParaRPr lang="en-US" dirty="0"/>
          </a:p>
        </p:txBody>
      </p:sp>
      <p:sp>
        <p:nvSpPr>
          <p:cNvPr id="3" name="Content Placeholder 2"/>
          <p:cNvSpPr>
            <a:spLocks noGrp="1"/>
          </p:cNvSpPr>
          <p:nvPr>
            <p:ph idx="1"/>
          </p:nvPr>
        </p:nvSpPr>
        <p:spPr/>
        <p:txBody>
          <a:bodyPr/>
          <a:lstStyle/>
          <a:p>
            <a:r>
              <a:rPr lang="tr-TR" dirty="0"/>
              <a:t>Ülkemizin çağdaş ülkeler arasındaki yerini alabilmesi için; Türk Millî Eğitiminin genel amaçları doğrultusunda; Atatürk İlke ve İnkılâplarına gönülden bağlı, hak ve sorumluluklarını bilen, toplumsal ve kültürel değerlerine sahip çıkan eleştirel ve yaratıcı düşünebilen, hür fikirli, aydın bireyler ve alanında yetkin öğretmenler yetiştirmektir.</a:t>
            </a:r>
            <a:endParaRPr lang="en-US" dirty="0" smtClean="0"/>
          </a:p>
          <a:p>
            <a:endParaRPr lang="en-US" dirty="0"/>
          </a:p>
        </p:txBody>
      </p:sp>
      <p:sp>
        <p:nvSpPr>
          <p:cNvPr id="5" name="Veri Yer Tutucusu 4"/>
          <p:cNvSpPr>
            <a:spLocks noGrp="1"/>
          </p:cNvSpPr>
          <p:nvPr>
            <p:ph type="dt" sz="half" idx="10"/>
          </p:nvPr>
        </p:nvSpPr>
        <p:spPr/>
        <p:txBody>
          <a:bodyPr/>
          <a:lstStyle/>
          <a:p>
            <a:fld id="{B1050C0C-1CFA-4880-9A18-1DE053D4062E}" type="datetime1">
              <a:rPr lang="tr-TR" smtClean="0"/>
              <a:t>01.11.2017</a:t>
            </a:fld>
            <a:endParaRPr lang="en-US" dirty="0"/>
          </a:p>
        </p:txBody>
      </p:sp>
      <p:sp>
        <p:nvSpPr>
          <p:cNvPr id="6" name="Altbilgi Yer Tutucusu 5"/>
          <p:cNvSpPr>
            <a:spLocks noGrp="1"/>
          </p:cNvSpPr>
          <p:nvPr>
            <p:ph type="ftr" sz="quarter" idx="11"/>
          </p:nvPr>
        </p:nvSpPr>
        <p:spPr/>
        <p:txBody>
          <a:bodyPr/>
          <a:lstStyle/>
          <a:p>
            <a:r>
              <a:rPr lang="en-US" smtClean="0"/>
              <a:t>ÖHÜ Eğitim Fakültesi</a:t>
            </a:r>
            <a:endParaRPr lang="en-US" dirty="0"/>
          </a:p>
        </p:txBody>
      </p:sp>
      <p:sp>
        <p:nvSpPr>
          <p:cNvPr id="7" name="Slayt Numarası Yer Tutucusu 6"/>
          <p:cNvSpPr>
            <a:spLocks noGrp="1"/>
          </p:cNvSpPr>
          <p:nvPr>
            <p:ph type="sldNum" sz="quarter" idx="12"/>
          </p:nvPr>
        </p:nvSpPr>
        <p:spPr/>
        <p:txBody>
          <a:bodyPr/>
          <a:lstStyle/>
          <a:p>
            <a:fld id="{B82CCC60-E8CD-4174-8B1A-7DF615B22EEF}" type="slidenum">
              <a:rPr lang="en-US" smtClean="0"/>
              <a:pPr/>
              <a:t>4</a:t>
            </a:fld>
            <a:endParaRPr lang="en-US"/>
          </a:p>
        </p:txBody>
      </p:sp>
      <p:pic>
        <p:nvPicPr>
          <p:cNvPr id="8" name="Resi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1755" y="4853625"/>
            <a:ext cx="2143650" cy="1184337"/>
          </a:xfrm>
          <a:prstGeom prst="rect">
            <a:avLst/>
          </a:prstGeom>
        </p:spPr>
      </p:pic>
    </p:spTree>
    <p:extLst>
      <p:ext uri="{BB962C8B-B14F-4D97-AF65-F5344CB8AC3E}">
        <p14:creationId xmlns:p14="http://schemas.microsoft.com/office/powerpoint/2010/main" val="41033094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Güçlü Yönlerimiz</a:t>
            </a:r>
            <a:endParaRPr lang="tr-TR" dirty="0"/>
          </a:p>
        </p:txBody>
      </p:sp>
      <p:sp>
        <p:nvSpPr>
          <p:cNvPr id="3" name="İçerik Yer Tutucusu 2"/>
          <p:cNvSpPr>
            <a:spLocks noGrp="1"/>
          </p:cNvSpPr>
          <p:nvPr>
            <p:ph idx="1"/>
          </p:nvPr>
        </p:nvSpPr>
        <p:spPr/>
        <p:txBody>
          <a:bodyPr>
            <a:normAutofit fontScale="92500" lnSpcReduction="20000"/>
          </a:bodyPr>
          <a:lstStyle/>
          <a:p>
            <a:r>
              <a:rPr lang="tr-TR" dirty="0"/>
              <a:t>Yasa ve yönetmeliklere uyum</a:t>
            </a:r>
          </a:p>
          <a:p>
            <a:r>
              <a:rPr lang="tr-TR" dirty="0" smtClean="0"/>
              <a:t>İşlerin </a:t>
            </a:r>
            <a:r>
              <a:rPr lang="tr-TR" dirty="0"/>
              <a:t>zamanında, özenli ve düzenli yapılması</a:t>
            </a:r>
          </a:p>
          <a:p>
            <a:r>
              <a:rPr lang="tr-TR" dirty="0" smtClean="0"/>
              <a:t>Akademik </a:t>
            </a:r>
            <a:r>
              <a:rPr lang="tr-TR" dirty="0"/>
              <a:t>ve idari birimlerle uyumlu çalışma</a:t>
            </a:r>
          </a:p>
          <a:p>
            <a:r>
              <a:rPr lang="tr-TR" dirty="0" smtClean="0"/>
              <a:t>Takım </a:t>
            </a:r>
            <a:r>
              <a:rPr lang="tr-TR" dirty="0"/>
              <a:t>ruhu içinde çalışma</a:t>
            </a:r>
          </a:p>
          <a:p>
            <a:r>
              <a:rPr lang="tr-TR" dirty="0" smtClean="0"/>
              <a:t>Dayanışma</a:t>
            </a:r>
            <a:endParaRPr lang="tr-TR" dirty="0"/>
          </a:p>
          <a:p>
            <a:r>
              <a:rPr lang="tr-TR" dirty="0" smtClean="0"/>
              <a:t>Fikir </a:t>
            </a:r>
            <a:r>
              <a:rPr lang="tr-TR" dirty="0"/>
              <a:t>alışverişi</a:t>
            </a:r>
          </a:p>
          <a:p>
            <a:r>
              <a:rPr lang="tr-TR" dirty="0" smtClean="0"/>
              <a:t>Karar </a:t>
            </a:r>
            <a:r>
              <a:rPr lang="tr-TR" dirty="0"/>
              <a:t>alma sürecinin ortak akılla ve beyin fırtınası ile</a:t>
            </a:r>
          </a:p>
          <a:p>
            <a:r>
              <a:rPr lang="tr-TR" dirty="0"/>
              <a:t>gerçekleştirilmesine özen gösterilmesi</a:t>
            </a:r>
          </a:p>
          <a:p>
            <a:r>
              <a:rPr lang="tr-TR" dirty="0" smtClean="0"/>
              <a:t>Karşılıklı </a:t>
            </a:r>
            <a:r>
              <a:rPr lang="tr-TR" dirty="0"/>
              <a:t>saygı ve sevgi</a:t>
            </a:r>
          </a:p>
          <a:p>
            <a:r>
              <a:rPr lang="tr-TR" dirty="0" smtClean="0"/>
              <a:t>Görev </a:t>
            </a:r>
            <a:r>
              <a:rPr lang="tr-TR" dirty="0"/>
              <a:t>anlayış ve </a:t>
            </a:r>
            <a:r>
              <a:rPr lang="tr-TR" dirty="0" smtClean="0"/>
              <a:t>bilinci</a:t>
            </a:r>
            <a:endParaRPr lang="tr-TR" dirty="0"/>
          </a:p>
        </p:txBody>
      </p:sp>
      <p:sp>
        <p:nvSpPr>
          <p:cNvPr id="4" name="Veri Yer Tutucusu 3"/>
          <p:cNvSpPr>
            <a:spLocks noGrp="1"/>
          </p:cNvSpPr>
          <p:nvPr>
            <p:ph type="dt" sz="half" idx="10"/>
          </p:nvPr>
        </p:nvSpPr>
        <p:spPr/>
        <p:txBody>
          <a:bodyPr/>
          <a:lstStyle/>
          <a:p>
            <a:fld id="{3EF23C03-DCC6-4B25-AD5E-21B77E414554}" type="datetime1">
              <a:rPr lang="tr-TR" smtClean="0"/>
              <a:t>01.11.2017</a:t>
            </a:fld>
            <a:endParaRPr lang="en-US"/>
          </a:p>
        </p:txBody>
      </p:sp>
      <p:sp>
        <p:nvSpPr>
          <p:cNvPr id="5" name="Altbilgi Yer Tutucusu 4"/>
          <p:cNvSpPr>
            <a:spLocks noGrp="1"/>
          </p:cNvSpPr>
          <p:nvPr>
            <p:ph type="ftr" sz="quarter" idx="11"/>
          </p:nvPr>
        </p:nvSpPr>
        <p:spPr/>
        <p:txBody>
          <a:bodyPr/>
          <a:lstStyle/>
          <a:p>
            <a:r>
              <a:rPr lang="en-US" smtClean="0"/>
              <a:t>ÖHÜ Eğitim Fakültesi</a:t>
            </a:r>
            <a:endParaRPr lang="en-US"/>
          </a:p>
        </p:txBody>
      </p:sp>
      <p:sp>
        <p:nvSpPr>
          <p:cNvPr id="6" name="Slayt Numarası Yer Tutucusu 5"/>
          <p:cNvSpPr>
            <a:spLocks noGrp="1"/>
          </p:cNvSpPr>
          <p:nvPr>
            <p:ph type="sldNum" sz="quarter" idx="12"/>
          </p:nvPr>
        </p:nvSpPr>
        <p:spPr/>
        <p:txBody>
          <a:bodyPr/>
          <a:lstStyle/>
          <a:p>
            <a:fld id="{B82CCC60-E8CD-4174-8B1A-7DF615B22EEF}" type="slidenum">
              <a:rPr lang="en-US" smtClean="0"/>
              <a:pPr/>
              <a:t>40</a:t>
            </a:fld>
            <a:endParaRPr lang="en-US"/>
          </a:p>
        </p:txBody>
      </p:sp>
    </p:spTree>
    <p:extLst>
      <p:ext uri="{BB962C8B-B14F-4D97-AF65-F5344CB8AC3E}">
        <p14:creationId xmlns:p14="http://schemas.microsoft.com/office/powerpoint/2010/main" val="18210079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Güçlü Yönlerimiz</a:t>
            </a:r>
            <a:endParaRPr lang="tr-TR" dirty="0"/>
          </a:p>
        </p:txBody>
      </p:sp>
      <p:sp>
        <p:nvSpPr>
          <p:cNvPr id="3" name="İçerik Yer Tutucusu 2"/>
          <p:cNvSpPr>
            <a:spLocks noGrp="1"/>
          </p:cNvSpPr>
          <p:nvPr>
            <p:ph idx="1"/>
          </p:nvPr>
        </p:nvSpPr>
        <p:spPr/>
        <p:txBody>
          <a:bodyPr>
            <a:normAutofit/>
          </a:bodyPr>
          <a:lstStyle/>
          <a:p>
            <a:r>
              <a:rPr lang="tr-TR" sz="2600" dirty="0" smtClean="0"/>
              <a:t>Fakülte </a:t>
            </a:r>
            <a:r>
              <a:rPr lang="tr-TR" sz="2600" dirty="0"/>
              <a:t>idari personelinin fakülte çalışmalarına tam destek </a:t>
            </a:r>
            <a:r>
              <a:rPr lang="tr-TR" sz="2600" dirty="0" smtClean="0"/>
              <a:t>veriyor olması</a:t>
            </a:r>
            <a:endParaRPr lang="tr-TR" sz="2600" dirty="0"/>
          </a:p>
          <a:p>
            <a:r>
              <a:rPr lang="tr-TR" sz="2600" dirty="0" smtClean="0"/>
              <a:t>Fakülte </a:t>
            </a:r>
            <a:r>
              <a:rPr lang="tr-TR" sz="2600" dirty="0"/>
              <a:t>öğretim elemanlarının fakülteyi istekli olarak tercih </a:t>
            </a:r>
            <a:r>
              <a:rPr lang="tr-TR" sz="2600" dirty="0" smtClean="0"/>
              <a:t>etmiş olması</a:t>
            </a:r>
            <a:endParaRPr lang="tr-TR" sz="2600" dirty="0"/>
          </a:p>
          <a:p>
            <a:r>
              <a:rPr lang="tr-TR" sz="2600" dirty="0" smtClean="0"/>
              <a:t>Fakülte </a:t>
            </a:r>
            <a:r>
              <a:rPr lang="tr-TR" sz="2600" dirty="0"/>
              <a:t>bölümlerinde her alandan uzmanlığı olan </a:t>
            </a:r>
            <a:r>
              <a:rPr lang="tr-TR" sz="2600" dirty="0" smtClean="0"/>
              <a:t>öğretim elamanlarının </a:t>
            </a:r>
            <a:r>
              <a:rPr lang="tr-TR" sz="2600" dirty="0"/>
              <a:t>bulunması</a:t>
            </a:r>
          </a:p>
          <a:p>
            <a:r>
              <a:rPr lang="tr-TR" sz="2600" dirty="0" smtClean="0"/>
              <a:t>Fakülte </a:t>
            </a:r>
            <a:r>
              <a:rPr lang="tr-TR" sz="2600" dirty="0"/>
              <a:t>idari ve akademik personelinin kendilerini </a:t>
            </a:r>
            <a:r>
              <a:rPr lang="tr-TR" sz="2600" dirty="0" smtClean="0"/>
              <a:t>geliştirme konusunda </a:t>
            </a:r>
            <a:r>
              <a:rPr lang="tr-TR" sz="2600" dirty="0"/>
              <a:t>istekli </a:t>
            </a:r>
            <a:r>
              <a:rPr lang="tr-TR" sz="2600" dirty="0" smtClean="0"/>
              <a:t>olmaları</a:t>
            </a:r>
          </a:p>
          <a:p>
            <a:r>
              <a:rPr lang="tr-TR" sz="2600" dirty="0" smtClean="0"/>
              <a:t>Öğretim </a:t>
            </a:r>
            <a:r>
              <a:rPr lang="tr-TR" sz="2600" dirty="0"/>
              <a:t>elemanlarının genç ve idealist </a:t>
            </a:r>
            <a:r>
              <a:rPr lang="tr-TR" sz="2600" dirty="0" smtClean="0"/>
              <a:t>olması</a:t>
            </a:r>
            <a:endParaRPr lang="tr-TR" sz="2600" dirty="0"/>
          </a:p>
        </p:txBody>
      </p:sp>
      <p:sp>
        <p:nvSpPr>
          <p:cNvPr id="4" name="Veri Yer Tutucusu 3"/>
          <p:cNvSpPr>
            <a:spLocks noGrp="1"/>
          </p:cNvSpPr>
          <p:nvPr>
            <p:ph type="dt" sz="half" idx="10"/>
          </p:nvPr>
        </p:nvSpPr>
        <p:spPr/>
        <p:txBody>
          <a:bodyPr/>
          <a:lstStyle/>
          <a:p>
            <a:fld id="{3EF23C03-DCC6-4B25-AD5E-21B77E414554}" type="datetime1">
              <a:rPr lang="tr-TR" smtClean="0"/>
              <a:t>01.11.2017</a:t>
            </a:fld>
            <a:endParaRPr lang="en-US"/>
          </a:p>
        </p:txBody>
      </p:sp>
      <p:sp>
        <p:nvSpPr>
          <p:cNvPr id="5" name="Altbilgi Yer Tutucusu 4"/>
          <p:cNvSpPr>
            <a:spLocks noGrp="1"/>
          </p:cNvSpPr>
          <p:nvPr>
            <p:ph type="ftr" sz="quarter" idx="11"/>
          </p:nvPr>
        </p:nvSpPr>
        <p:spPr/>
        <p:txBody>
          <a:bodyPr/>
          <a:lstStyle/>
          <a:p>
            <a:r>
              <a:rPr lang="en-US" smtClean="0"/>
              <a:t>ÖHÜ Eğitim Fakültesi</a:t>
            </a:r>
            <a:endParaRPr lang="en-US"/>
          </a:p>
        </p:txBody>
      </p:sp>
      <p:sp>
        <p:nvSpPr>
          <p:cNvPr id="6" name="Slayt Numarası Yer Tutucusu 5"/>
          <p:cNvSpPr>
            <a:spLocks noGrp="1"/>
          </p:cNvSpPr>
          <p:nvPr>
            <p:ph type="sldNum" sz="quarter" idx="12"/>
          </p:nvPr>
        </p:nvSpPr>
        <p:spPr/>
        <p:txBody>
          <a:bodyPr/>
          <a:lstStyle/>
          <a:p>
            <a:fld id="{B82CCC60-E8CD-4174-8B1A-7DF615B22EEF}" type="slidenum">
              <a:rPr lang="en-US" smtClean="0"/>
              <a:pPr/>
              <a:t>41</a:t>
            </a:fld>
            <a:endParaRPr lang="en-US"/>
          </a:p>
        </p:txBody>
      </p:sp>
    </p:spTree>
    <p:extLst>
      <p:ext uri="{BB962C8B-B14F-4D97-AF65-F5344CB8AC3E}">
        <p14:creationId xmlns:p14="http://schemas.microsoft.com/office/powerpoint/2010/main" val="25970309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Güçlü Yönlerimiz</a:t>
            </a:r>
            <a:endParaRPr lang="tr-TR" dirty="0"/>
          </a:p>
        </p:txBody>
      </p:sp>
      <p:sp>
        <p:nvSpPr>
          <p:cNvPr id="3" name="İçerik Yer Tutucusu 2"/>
          <p:cNvSpPr>
            <a:spLocks noGrp="1"/>
          </p:cNvSpPr>
          <p:nvPr>
            <p:ph idx="1"/>
          </p:nvPr>
        </p:nvSpPr>
        <p:spPr/>
        <p:txBody>
          <a:bodyPr>
            <a:normAutofit fontScale="92500" lnSpcReduction="20000"/>
          </a:bodyPr>
          <a:lstStyle/>
          <a:p>
            <a:r>
              <a:rPr lang="es-ES" dirty="0" smtClean="0"/>
              <a:t>Öğrenciler </a:t>
            </a:r>
            <a:r>
              <a:rPr lang="es-ES" dirty="0"/>
              <a:t>açısından tercih edilir bir fakülte olması</a:t>
            </a:r>
          </a:p>
          <a:p>
            <a:r>
              <a:rPr lang="tr-TR" dirty="0" err="1" smtClean="0"/>
              <a:t>Erasmus</a:t>
            </a:r>
            <a:r>
              <a:rPr lang="tr-TR" dirty="0" smtClean="0"/>
              <a:t> </a:t>
            </a:r>
            <a:r>
              <a:rPr lang="tr-TR" dirty="0"/>
              <a:t>ve Farabi aracılığıyla öğrenci değişiminin yapılıyor olması</a:t>
            </a:r>
          </a:p>
          <a:p>
            <a:r>
              <a:rPr lang="tr-TR" dirty="0" smtClean="0"/>
              <a:t>Öğrencilerin </a:t>
            </a:r>
            <a:r>
              <a:rPr lang="tr-TR" dirty="0"/>
              <a:t>temel öğretmenlik bilgisi ve uygulama yeteneğine </a:t>
            </a:r>
            <a:r>
              <a:rPr lang="tr-TR" dirty="0" smtClean="0"/>
              <a:t>sahip olmasını </a:t>
            </a:r>
            <a:r>
              <a:rPr lang="tr-TR" dirty="0"/>
              <a:t>sağlama.</a:t>
            </a:r>
          </a:p>
          <a:p>
            <a:r>
              <a:rPr lang="tr-TR" dirty="0" smtClean="0"/>
              <a:t>Genel </a:t>
            </a:r>
            <a:r>
              <a:rPr lang="tr-TR" dirty="0"/>
              <a:t>yetenek isteyen bölümlerde temel plastik sanatlar bilgisi </a:t>
            </a:r>
            <a:r>
              <a:rPr lang="tr-TR" dirty="0" smtClean="0"/>
              <a:t>ve uygulama </a:t>
            </a:r>
            <a:r>
              <a:rPr lang="tr-TR" dirty="0"/>
              <a:t>yeteneğinin kazandırılıyor olması</a:t>
            </a:r>
          </a:p>
          <a:p>
            <a:r>
              <a:rPr lang="tr-TR" dirty="0" smtClean="0"/>
              <a:t>Genel </a:t>
            </a:r>
            <a:r>
              <a:rPr lang="tr-TR" dirty="0"/>
              <a:t>yetenek isteyen bölümlerde sanatsal düşünceyi </a:t>
            </a:r>
            <a:r>
              <a:rPr lang="tr-TR" dirty="0" smtClean="0"/>
              <a:t>geliştirme</a:t>
            </a:r>
            <a:endParaRPr lang="tr-TR" dirty="0"/>
          </a:p>
          <a:p>
            <a:r>
              <a:rPr lang="tr-TR" dirty="0" smtClean="0"/>
              <a:t>Öğrencileri </a:t>
            </a:r>
            <a:r>
              <a:rPr lang="tr-TR" dirty="0"/>
              <a:t>araştırma ve incelemeye </a:t>
            </a:r>
            <a:r>
              <a:rPr lang="tr-TR" dirty="0" smtClean="0"/>
              <a:t>yöneltme</a:t>
            </a:r>
            <a:endParaRPr lang="tr-TR" dirty="0"/>
          </a:p>
        </p:txBody>
      </p:sp>
      <p:sp>
        <p:nvSpPr>
          <p:cNvPr id="4" name="Veri Yer Tutucusu 3"/>
          <p:cNvSpPr>
            <a:spLocks noGrp="1"/>
          </p:cNvSpPr>
          <p:nvPr>
            <p:ph type="dt" sz="half" idx="10"/>
          </p:nvPr>
        </p:nvSpPr>
        <p:spPr/>
        <p:txBody>
          <a:bodyPr/>
          <a:lstStyle/>
          <a:p>
            <a:fld id="{3EF23C03-DCC6-4B25-AD5E-21B77E414554}" type="datetime1">
              <a:rPr lang="tr-TR" smtClean="0"/>
              <a:t>01.11.2017</a:t>
            </a:fld>
            <a:endParaRPr lang="en-US"/>
          </a:p>
        </p:txBody>
      </p:sp>
      <p:sp>
        <p:nvSpPr>
          <p:cNvPr id="5" name="Altbilgi Yer Tutucusu 4"/>
          <p:cNvSpPr>
            <a:spLocks noGrp="1"/>
          </p:cNvSpPr>
          <p:nvPr>
            <p:ph type="ftr" sz="quarter" idx="11"/>
          </p:nvPr>
        </p:nvSpPr>
        <p:spPr/>
        <p:txBody>
          <a:bodyPr/>
          <a:lstStyle/>
          <a:p>
            <a:r>
              <a:rPr lang="en-US" smtClean="0"/>
              <a:t>ÖHÜ Eğitim Fakültesi</a:t>
            </a:r>
            <a:endParaRPr lang="en-US"/>
          </a:p>
        </p:txBody>
      </p:sp>
      <p:sp>
        <p:nvSpPr>
          <p:cNvPr id="6" name="Slayt Numarası Yer Tutucusu 5"/>
          <p:cNvSpPr>
            <a:spLocks noGrp="1"/>
          </p:cNvSpPr>
          <p:nvPr>
            <p:ph type="sldNum" sz="quarter" idx="12"/>
          </p:nvPr>
        </p:nvSpPr>
        <p:spPr/>
        <p:txBody>
          <a:bodyPr/>
          <a:lstStyle/>
          <a:p>
            <a:fld id="{B82CCC60-E8CD-4174-8B1A-7DF615B22EEF}" type="slidenum">
              <a:rPr lang="en-US" smtClean="0"/>
              <a:pPr/>
              <a:t>42</a:t>
            </a:fld>
            <a:endParaRPr lang="en-US"/>
          </a:p>
        </p:txBody>
      </p:sp>
    </p:spTree>
    <p:extLst>
      <p:ext uri="{BB962C8B-B14F-4D97-AF65-F5344CB8AC3E}">
        <p14:creationId xmlns:p14="http://schemas.microsoft.com/office/powerpoint/2010/main" val="24689383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Zayıf Yönlerimiz</a:t>
            </a:r>
            <a:endParaRPr lang="tr-TR" dirty="0"/>
          </a:p>
        </p:txBody>
      </p:sp>
      <p:sp>
        <p:nvSpPr>
          <p:cNvPr id="3" name="İçerik Yer Tutucusu 2"/>
          <p:cNvSpPr>
            <a:spLocks noGrp="1"/>
          </p:cNvSpPr>
          <p:nvPr>
            <p:ph idx="1"/>
          </p:nvPr>
        </p:nvSpPr>
        <p:spPr/>
        <p:txBody>
          <a:bodyPr>
            <a:normAutofit fontScale="92500" lnSpcReduction="10000"/>
          </a:bodyPr>
          <a:lstStyle/>
          <a:p>
            <a:r>
              <a:rPr lang="tr-TR" dirty="0"/>
              <a:t>Kütüphanedeki fakülte akademik açılımına </a:t>
            </a:r>
            <a:r>
              <a:rPr lang="tr-TR" dirty="0" smtClean="0"/>
              <a:t>yönelik kitapların </a:t>
            </a:r>
            <a:r>
              <a:rPr lang="tr-TR" dirty="0"/>
              <a:t>ve sanatçı kataloglarının eksikliği</a:t>
            </a:r>
          </a:p>
          <a:p>
            <a:r>
              <a:rPr lang="tr-TR" dirty="0" smtClean="0"/>
              <a:t>Nitelikli </a:t>
            </a:r>
            <a:r>
              <a:rPr lang="tr-TR" dirty="0"/>
              <a:t>sanat galerisi eksikliği</a:t>
            </a:r>
          </a:p>
          <a:p>
            <a:r>
              <a:rPr lang="tr-TR" dirty="0" smtClean="0"/>
              <a:t>Diğer </a:t>
            </a:r>
            <a:r>
              <a:rPr lang="tr-TR" dirty="0"/>
              <a:t>üniversitelerin eğitim fakülteleri ile iletişim eksikliği </a:t>
            </a:r>
            <a:r>
              <a:rPr lang="tr-TR" dirty="0" smtClean="0"/>
              <a:t>ve ortak </a:t>
            </a:r>
            <a:r>
              <a:rPr lang="tr-TR" dirty="0"/>
              <a:t>projelerin yapılmaması</a:t>
            </a:r>
          </a:p>
          <a:p>
            <a:r>
              <a:rPr lang="tr-TR" dirty="0" smtClean="0"/>
              <a:t>Düşük </a:t>
            </a:r>
            <a:r>
              <a:rPr lang="tr-TR" dirty="0"/>
              <a:t>ücretler</a:t>
            </a:r>
          </a:p>
          <a:p>
            <a:r>
              <a:rPr lang="tr-TR" dirty="0" smtClean="0"/>
              <a:t>Öğrencilerin </a:t>
            </a:r>
            <a:r>
              <a:rPr lang="tr-TR" dirty="0"/>
              <a:t>mesleki eğitimlerine yönelik olarak gezi </a:t>
            </a:r>
            <a:r>
              <a:rPr lang="tr-TR" dirty="0" smtClean="0"/>
              <a:t>yapma fırsatı </a:t>
            </a:r>
            <a:r>
              <a:rPr lang="tr-TR" dirty="0"/>
              <a:t>bulamamaları</a:t>
            </a:r>
          </a:p>
          <a:p>
            <a:r>
              <a:rPr lang="tr-TR" dirty="0" smtClean="0"/>
              <a:t>Fakülteye </a:t>
            </a:r>
            <a:r>
              <a:rPr lang="tr-TR" dirty="0" err="1"/>
              <a:t>Erasmus</a:t>
            </a:r>
            <a:r>
              <a:rPr lang="tr-TR" dirty="0"/>
              <a:t> aracılığı ile çok sayıda </a:t>
            </a:r>
            <a:r>
              <a:rPr lang="tr-TR" dirty="0" smtClean="0"/>
              <a:t>öğrencinin gelmemesi</a:t>
            </a:r>
            <a:endParaRPr lang="tr-TR" dirty="0"/>
          </a:p>
        </p:txBody>
      </p:sp>
      <p:sp>
        <p:nvSpPr>
          <p:cNvPr id="4" name="Veri Yer Tutucusu 3"/>
          <p:cNvSpPr>
            <a:spLocks noGrp="1"/>
          </p:cNvSpPr>
          <p:nvPr>
            <p:ph type="dt" sz="half" idx="10"/>
          </p:nvPr>
        </p:nvSpPr>
        <p:spPr/>
        <p:txBody>
          <a:bodyPr/>
          <a:lstStyle/>
          <a:p>
            <a:fld id="{3EF23C03-DCC6-4B25-AD5E-21B77E414554}" type="datetime1">
              <a:rPr lang="tr-TR" smtClean="0"/>
              <a:t>01.11.2017</a:t>
            </a:fld>
            <a:endParaRPr lang="en-US"/>
          </a:p>
        </p:txBody>
      </p:sp>
      <p:sp>
        <p:nvSpPr>
          <p:cNvPr id="5" name="Altbilgi Yer Tutucusu 4"/>
          <p:cNvSpPr>
            <a:spLocks noGrp="1"/>
          </p:cNvSpPr>
          <p:nvPr>
            <p:ph type="ftr" sz="quarter" idx="11"/>
          </p:nvPr>
        </p:nvSpPr>
        <p:spPr/>
        <p:txBody>
          <a:bodyPr/>
          <a:lstStyle/>
          <a:p>
            <a:r>
              <a:rPr lang="en-US" smtClean="0"/>
              <a:t>ÖHÜ Eğitim Fakültesi</a:t>
            </a:r>
            <a:endParaRPr lang="en-US"/>
          </a:p>
        </p:txBody>
      </p:sp>
      <p:sp>
        <p:nvSpPr>
          <p:cNvPr id="6" name="Slayt Numarası Yer Tutucusu 5"/>
          <p:cNvSpPr>
            <a:spLocks noGrp="1"/>
          </p:cNvSpPr>
          <p:nvPr>
            <p:ph type="sldNum" sz="quarter" idx="12"/>
          </p:nvPr>
        </p:nvSpPr>
        <p:spPr/>
        <p:txBody>
          <a:bodyPr/>
          <a:lstStyle/>
          <a:p>
            <a:fld id="{B82CCC60-E8CD-4174-8B1A-7DF615B22EEF}" type="slidenum">
              <a:rPr lang="en-US" smtClean="0"/>
              <a:pPr/>
              <a:t>43</a:t>
            </a:fld>
            <a:endParaRPr lang="en-US"/>
          </a:p>
        </p:txBody>
      </p:sp>
    </p:spTree>
    <p:extLst>
      <p:ext uri="{BB962C8B-B14F-4D97-AF65-F5344CB8AC3E}">
        <p14:creationId xmlns:p14="http://schemas.microsoft.com/office/powerpoint/2010/main" val="14724601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Zayıf Yönlerimiz</a:t>
            </a:r>
            <a:endParaRPr lang="tr-TR" dirty="0"/>
          </a:p>
        </p:txBody>
      </p:sp>
      <p:sp>
        <p:nvSpPr>
          <p:cNvPr id="3" name="İçerik Yer Tutucusu 2"/>
          <p:cNvSpPr>
            <a:spLocks noGrp="1"/>
          </p:cNvSpPr>
          <p:nvPr>
            <p:ph idx="1"/>
          </p:nvPr>
        </p:nvSpPr>
        <p:spPr/>
        <p:txBody>
          <a:bodyPr>
            <a:normAutofit fontScale="92500"/>
          </a:bodyPr>
          <a:lstStyle/>
          <a:p>
            <a:r>
              <a:rPr lang="tr-TR" dirty="0" smtClean="0"/>
              <a:t>Fakülte </a:t>
            </a:r>
            <a:r>
              <a:rPr lang="tr-TR" dirty="0"/>
              <a:t>tanıtımının yeterince yapılamaması</a:t>
            </a:r>
          </a:p>
          <a:p>
            <a:r>
              <a:rPr lang="it-IT" dirty="0" smtClean="0"/>
              <a:t>Mezunların </a:t>
            </a:r>
            <a:r>
              <a:rPr lang="it-IT" dirty="0"/>
              <a:t>atama ile ilgili problemleri</a:t>
            </a:r>
          </a:p>
          <a:p>
            <a:r>
              <a:rPr lang="tr-TR" dirty="0" smtClean="0"/>
              <a:t>Mezunlarla </a:t>
            </a:r>
            <a:r>
              <a:rPr lang="tr-TR" dirty="0"/>
              <a:t>örgütlenmiş bir ilişkinin henüz </a:t>
            </a:r>
            <a:r>
              <a:rPr lang="tr-TR" dirty="0" smtClean="0"/>
              <a:t>kurulamamış olması</a:t>
            </a:r>
            <a:endParaRPr lang="tr-TR" dirty="0"/>
          </a:p>
          <a:p>
            <a:r>
              <a:rPr lang="tr-TR" dirty="0" smtClean="0"/>
              <a:t>Fakülte </a:t>
            </a:r>
            <a:r>
              <a:rPr lang="tr-TR" dirty="0"/>
              <a:t>bölümlerinin faaliyetleri açısından gerekli mali</a:t>
            </a:r>
          </a:p>
          <a:p>
            <a:r>
              <a:rPr lang="tr-TR" dirty="0"/>
              <a:t>imkânların olmaması</a:t>
            </a:r>
          </a:p>
          <a:p>
            <a:r>
              <a:rPr lang="tr-TR" dirty="0" smtClean="0"/>
              <a:t>Fakülte </a:t>
            </a:r>
            <a:r>
              <a:rPr lang="tr-TR" dirty="0"/>
              <a:t>işleyişi ve görev tanımları hakkında </a:t>
            </a:r>
            <a:r>
              <a:rPr lang="tr-TR" dirty="0" smtClean="0"/>
              <a:t>fakülte çalışanlarının </a:t>
            </a:r>
            <a:r>
              <a:rPr lang="tr-TR" dirty="0"/>
              <a:t>bazılarının yetersiz bilgiye sahip olması</a:t>
            </a:r>
          </a:p>
        </p:txBody>
      </p:sp>
      <p:sp>
        <p:nvSpPr>
          <p:cNvPr id="4" name="Veri Yer Tutucusu 3"/>
          <p:cNvSpPr>
            <a:spLocks noGrp="1"/>
          </p:cNvSpPr>
          <p:nvPr>
            <p:ph type="dt" sz="half" idx="10"/>
          </p:nvPr>
        </p:nvSpPr>
        <p:spPr/>
        <p:txBody>
          <a:bodyPr/>
          <a:lstStyle/>
          <a:p>
            <a:fld id="{3EF23C03-DCC6-4B25-AD5E-21B77E414554}" type="datetime1">
              <a:rPr lang="tr-TR" smtClean="0"/>
              <a:t>01.11.2017</a:t>
            </a:fld>
            <a:endParaRPr lang="en-US"/>
          </a:p>
        </p:txBody>
      </p:sp>
      <p:sp>
        <p:nvSpPr>
          <p:cNvPr id="5" name="Altbilgi Yer Tutucusu 4"/>
          <p:cNvSpPr>
            <a:spLocks noGrp="1"/>
          </p:cNvSpPr>
          <p:nvPr>
            <p:ph type="ftr" sz="quarter" idx="11"/>
          </p:nvPr>
        </p:nvSpPr>
        <p:spPr/>
        <p:txBody>
          <a:bodyPr/>
          <a:lstStyle/>
          <a:p>
            <a:r>
              <a:rPr lang="en-US" smtClean="0"/>
              <a:t>ÖHÜ Eğitim Fakültesi</a:t>
            </a:r>
            <a:endParaRPr lang="en-US"/>
          </a:p>
        </p:txBody>
      </p:sp>
      <p:sp>
        <p:nvSpPr>
          <p:cNvPr id="6" name="Slayt Numarası Yer Tutucusu 5"/>
          <p:cNvSpPr>
            <a:spLocks noGrp="1"/>
          </p:cNvSpPr>
          <p:nvPr>
            <p:ph type="sldNum" sz="quarter" idx="12"/>
          </p:nvPr>
        </p:nvSpPr>
        <p:spPr/>
        <p:txBody>
          <a:bodyPr/>
          <a:lstStyle/>
          <a:p>
            <a:fld id="{B82CCC60-E8CD-4174-8B1A-7DF615B22EEF}" type="slidenum">
              <a:rPr lang="en-US" smtClean="0"/>
              <a:pPr/>
              <a:t>44</a:t>
            </a:fld>
            <a:endParaRPr lang="en-US"/>
          </a:p>
        </p:txBody>
      </p:sp>
    </p:spTree>
    <p:extLst>
      <p:ext uri="{BB962C8B-B14F-4D97-AF65-F5344CB8AC3E}">
        <p14:creationId xmlns:p14="http://schemas.microsoft.com/office/powerpoint/2010/main" val="38891541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Fırsatlarımız</a:t>
            </a:r>
            <a:endParaRPr lang="tr-TR" dirty="0"/>
          </a:p>
        </p:txBody>
      </p:sp>
      <p:sp>
        <p:nvSpPr>
          <p:cNvPr id="3" name="İçerik Yer Tutucusu 2"/>
          <p:cNvSpPr>
            <a:spLocks noGrp="1"/>
          </p:cNvSpPr>
          <p:nvPr>
            <p:ph idx="1"/>
          </p:nvPr>
        </p:nvSpPr>
        <p:spPr/>
        <p:txBody>
          <a:bodyPr>
            <a:normAutofit fontScale="85000" lnSpcReduction="10000"/>
          </a:bodyPr>
          <a:lstStyle/>
          <a:p>
            <a:pPr marL="0" indent="0">
              <a:buNone/>
            </a:pPr>
            <a:r>
              <a:rPr lang="tr-TR" i="1" dirty="0" smtClean="0"/>
              <a:t>Öğrencinin</a:t>
            </a:r>
            <a:r>
              <a:rPr lang="tr-TR" i="1" dirty="0"/>
              <a:t>,</a:t>
            </a:r>
          </a:p>
          <a:p>
            <a:r>
              <a:rPr lang="tr-TR" dirty="0" smtClean="0"/>
              <a:t>Sahip </a:t>
            </a:r>
            <a:r>
              <a:rPr lang="tr-TR" dirty="0"/>
              <a:t>olduğu becerilerin eğitim-öğretim alanına aktarması</a:t>
            </a:r>
          </a:p>
          <a:p>
            <a:r>
              <a:rPr lang="tr-TR" dirty="0" smtClean="0"/>
              <a:t>Alan </a:t>
            </a:r>
            <a:r>
              <a:rPr lang="tr-TR" dirty="0"/>
              <a:t>uzmanlığı konusunda kendini geliştirmesi ve </a:t>
            </a:r>
            <a:r>
              <a:rPr lang="tr-TR" dirty="0" smtClean="0"/>
              <a:t>yeterlilik kazanması</a:t>
            </a:r>
            <a:endParaRPr lang="tr-TR" dirty="0"/>
          </a:p>
          <a:p>
            <a:r>
              <a:rPr lang="tr-TR" dirty="0" smtClean="0"/>
              <a:t>Öğretmenliğin </a:t>
            </a:r>
            <a:r>
              <a:rPr lang="tr-TR" dirty="0"/>
              <a:t>mesleki uygulamaları alanında, </a:t>
            </a:r>
            <a:r>
              <a:rPr lang="tr-TR" dirty="0" smtClean="0"/>
              <a:t>hedef doğrultusunda </a:t>
            </a:r>
            <a:r>
              <a:rPr lang="tr-TR" dirty="0"/>
              <a:t>program yapabilme ve uygulayabilme </a:t>
            </a:r>
            <a:r>
              <a:rPr lang="tr-TR" dirty="0" smtClean="0"/>
              <a:t>becerisi kazanması</a:t>
            </a:r>
            <a:endParaRPr lang="tr-TR" dirty="0"/>
          </a:p>
          <a:p>
            <a:r>
              <a:rPr lang="tr-TR" dirty="0" smtClean="0"/>
              <a:t>Öğretmenliğin </a:t>
            </a:r>
            <a:r>
              <a:rPr lang="tr-TR" dirty="0"/>
              <a:t>mesleki uygulamaları alanında problem </a:t>
            </a:r>
            <a:r>
              <a:rPr lang="tr-TR" dirty="0" smtClean="0"/>
              <a:t>sürecini çözümleme </a:t>
            </a:r>
            <a:r>
              <a:rPr lang="tr-TR" dirty="0"/>
              <a:t>becerisi kazanması</a:t>
            </a:r>
          </a:p>
          <a:p>
            <a:r>
              <a:rPr lang="tr-TR" dirty="0" smtClean="0"/>
              <a:t>Bağımsız </a:t>
            </a:r>
            <a:r>
              <a:rPr lang="tr-TR" dirty="0"/>
              <a:t>davranma, inisiyatif kullanma ve yaratıcılık </a:t>
            </a:r>
            <a:r>
              <a:rPr lang="tr-TR" dirty="0" smtClean="0"/>
              <a:t>yetisi kazanması</a:t>
            </a:r>
            <a:endParaRPr lang="tr-TR" dirty="0"/>
          </a:p>
        </p:txBody>
      </p:sp>
      <p:sp>
        <p:nvSpPr>
          <p:cNvPr id="4" name="Veri Yer Tutucusu 3"/>
          <p:cNvSpPr>
            <a:spLocks noGrp="1"/>
          </p:cNvSpPr>
          <p:nvPr>
            <p:ph type="dt" sz="half" idx="10"/>
          </p:nvPr>
        </p:nvSpPr>
        <p:spPr/>
        <p:txBody>
          <a:bodyPr/>
          <a:lstStyle/>
          <a:p>
            <a:fld id="{3EF23C03-DCC6-4B25-AD5E-21B77E414554}" type="datetime1">
              <a:rPr lang="tr-TR" smtClean="0"/>
              <a:t>01.11.2017</a:t>
            </a:fld>
            <a:endParaRPr lang="en-US"/>
          </a:p>
        </p:txBody>
      </p:sp>
      <p:sp>
        <p:nvSpPr>
          <p:cNvPr id="5" name="Altbilgi Yer Tutucusu 4"/>
          <p:cNvSpPr>
            <a:spLocks noGrp="1"/>
          </p:cNvSpPr>
          <p:nvPr>
            <p:ph type="ftr" sz="quarter" idx="11"/>
          </p:nvPr>
        </p:nvSpPr>
        <p:spPr/>
        <p:txBody>
          <a:bodyPr/>
          <a:lstStyle/>
          <a:p>
            <a:r>
              <a:rPr lang="en-US" smtClean="0"/>
              <a:t>ÖHÜ Eğitim Fakültesi</a:t>
            </a:r>
            <a:endParaRPr lang="en-US"/>
          </a:p>
        </p:txBody>
      </p:sp>
      <p:sp>
        <p:nvSpPr>
          <p:cNvPr id="6" name="Slayt Numarası Yer Tutucusu 5"/>
          <p:cNvSpPr>
            <a:spLocks noGrp="1"/>
          </p:cNvSpPr>
          <p:nvPr>
            <p:ph type="sldNum" sz="quarter" idx="12"/>
          </p:nvPr>
        </p:nvSpPr>
        <p:spPr/>
        <p:txBody>
          <a:bodyPr/>
          <a:lstStyle/>
          <a:p>
            <a:fld id="{B82CCC60-E8CD-4174-8B1A-7DF615B22EEF}" type="slidenum">
              <a:rPr lang="en-US" smtClean="0"/>
              <a:pPr/>
              <a:t>45</a:t>
            </a:fld>
            <a:endParaRPr lang="en-US"/>
          </a:p>
        </p:txBody>
      </p:sp>
    </p:spTree>
    <p:extLst>
      <p:ext uri="{BB962C8B-B14F-4D97-AF65-F5344CB8AC3E}">
        <p14:creationId xmlns:p14="http://schemas.microsoft.com/office/powerpoint/2010/main" val="18966724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Fırsatlarımız</a:t>
            </a:r>
            <a:endParaRPr lang="tr-TR" dirty="0"/>
          </a:p>
        </p:txBody>
      </p:sp>
      <p:sp>
        <p:nvSpPr>
          <p:cNvPr id="3" name="İçerik Yer Tutucusu 2"/>
          <p:cNvSpPr>
            <a:spLocks noGrp="1"/>
          </p:cNvSpPr>
          <p:nvPr>
            <p:ph idx="1"/>
          </p:nvPr>
        </p:nvSpPr>
        <p:spPr>
          <a:xfrm>
            <a:off x="601670" y="1425548"/>
            <a:ext cx="7940661" cy="4275739"/>
          </a:xfrm>
        </p:spPr>
        <p:txBody>
          <a:bodyPr>
            <a:noAutofit/>
          </a:bodyPr>
          <a:lstStyle/>
          <a:p>
            <a:pPr marL="0" indent="0">
              <a:buNone/>
            </a:pPr>
            <a:r>
              <a:rPr lang="tr-TR" sz="2400" i="1" dirty="0" smtClean="0"/>
              <a:t>Öğrencinin</a:t>
            </a:r>
            <a:r>
              <a:rPr lang="tr-TR" sz="2400" i="1" dirty="0"/>
              <a:t>,</a:t>
            </a:r>
          </a:p>
          <a:p>
            <a:r>
              <a:rPr lang="tr-TR" sz="2400" dirty="0" smtClean="0"/>
              <a:t>Grup </a:t>
            </a:r>
            <a:r>
              <a:rPr lang="tr-TR" sz="2400" dirty="0"/>
              <a:t>çalışması yapabilme ve sorumluluk alabilme </a:t>
            </a:r>
            <a:r>
              <a:rPr lang="tr-TR" sz="2400" dirty="0" smtClean="0"/>
              <a:t>becerisi kazanması</a:t>
            </a:r>
            <a:endParaRPr lang="tr-TR" sz="2400" dirty="0"/>
          </a:p>
          <a:p>
            <a:r>
              <a:rPr lang="tr-TR" sz="2400" dirty="0" smtClean="0"/>
              <a:t>Bilim</a:t>
            </a:r>
            <a:r>
              <a:rPr lang="tr-TR" sz="2400" dirty="0"/>
              <a:t>, sanat ve çağdaş konular hakkında gelişmeleri </a:t>
            </a:r>
            <a:r>
              <a:rPr lang="tr-TR" sz="2400" dirty="0" smtClean="0"/>
              <a:t>izleyerek kendini </a:t>
            </a:r>
            <a:r>
              <a:rPr lang="tr-TR" sz="2400" dirty="0"/>
              <a:t>geliştirme becerisi kazanması</a:t>
            </a:r>
          </a:p>
          <a:p>
            <a:r>
              <a:rPr lang="tr-TR" sz="2400" dirty="0" smtClean="0"/>
              <a:t>Sahip </a:t>
            </a:r>
            <a:r>
              <a:rPr lang="tr-TR" sz="2400" dirty="0"/>
              <a:t>olduğu fikirleri yazılı, sözlü ya da uğraştığı sanatsal </a:t>
            </a:r>
            <a:r>
              <a:rPr lang="tr-TR" sz="2400" dirty="0" smtClean="0"/>
              <a:t>alanla ifade </a:t>
            </a:r>
            <a:r>
              <a:rPr lang="tr-TR" sz="2400" dirty="0"/>
              <a:t>edebilme becerisi kazanması.</a:t>
            </a:r>
          </a:p>
          <a:p>
            <a:r>
              <a:rPr lang="tr-TR" sz="2400" dirty="0" smtClean="0"/>
              <a:t>Mesleki </a:t>
            </a:r>
            <a:r>
              <a:rPr lang="tr-TR" sz="2400" dirty="0"/>
              <a:t>ve etik sorumluluk bilincine sahip olabilme </a:t>
            </a:r>
            <a:r>
              <a:rPr lang="tr-TR" sz="2400" dirty="0" smtClean="0"/>
              <a:t>yetisini kazanması</a:t>
            </a:r>
            <a:r>
              <a:rPr lang="tr-TR" sz="2400" dirty="0"/>
              <a:t>.</a:t>
            </a:r>
          </a:p>
          <a:p>
            <a:r>
              <a:rPr lang="tr-TR" sz="2400" dirty="0" smtClean="0"/>
              <a:t>Mevcut </a:t>
            </a:r>
            <a:r>
              <a:rPr lang="tr-TR" sz="2400" dirty="0"/>
              <a:t>bilgi birikimini eğitim-öğretim ortamında </a:t>
            </a:r>
            <a:r>
              <a:rPr lang="tr-TR" sz="2400" dirty="0" smtClean="0"/>
              <a:t>öğrencilere aktarabilme </a:t>
            </a:r>
            <a:r>
              <a:rPr lang="tr-TR" sz="2400" dirty="0"/>
              <a:t>becerisi kazanması</a:t>
            </a:r>
            <a:r>
              <a:rPr lang="tr-TR" sz="2400" dirty="0" smtClean="0"/>
              <a:t>.</a:t>
            </a:r>
            <a:endParaRPr lang="tr-TR" sz="2400" dirty="0"/>
          </a:p>
        </p:txBody>
      </p:sp>
      <p:sp>
        <p:nvSpPr>
          <p:cNvPr id="4" name="Veri Yer Tutucusu 3"/>
          <p:cNvSpPr>
            <a:spLocks noGrp="1"/>
          </p:cNvSpPr>
          <p:nvPr>
            <p:ph type="dt" sz="half" idx="10"/>
          </p:nvPr>
        </p:nvSpPr>
        <p:spPr/>
        <p:txBody>
          <a:bodyPr/>
          <a:lstStyle/>
          <a:p>
            <a:fld id="{3EF23C03-DCC6-4B25-AD5E-21B77E414554}" type="datetime1">
              <a:rPr lang="tr-TR" smtClean="0"/>
              <a:t>01.11.2017</a:t>
            </a:fld>
            <a:endParaRPr lang="en-US"/>
          </a:p>
        </p:txBody>
      </p:sp>
      <p:sp>
        <p:nvSpPr>
          <p:cNvPr id="5" name="Altbilgi Yer Tutucusu 4"/>
          <p:cNvSpPr>
            <a:spLocks noGrp="1"/>
          </p:cNvSpPr>
          <p:nvPr>
            <p:ph type="ftr" sz="quarter" idx="11"/>
          </p:nvPr>
        </p:nvSpPr>
        <p:spPr/>
        <p:txBody>
          <a:bodyPr/>
          <a:lstStyle/>
          <a:p>
            <a:r>
              <a:rPr lang="en-US" dirty="0" smtClean="0"/>
              <a:t>ÖHÜ </a:t>
            </a:r>
            <a:r>
              <a:rPr lang="en-US" dirty="0" err="1" smtClean="0"/>
              <a:t>Eğitim</a:t>
            </a:r>
            <a:r>
              <a:rPr lang="en-US" dirty="0" smtClean="0"/>
              <a:t> </a:t>
            </a:r>
            <a:r>
              <a:rPr lang="en-US" dirty="0" err="1" smtClean="0"/>
              <a:t>Fakültesi</a:t>
            </a:r>
            <a:endParaRPr lang="en-US" dirty="0"/>
          </a:p>
        </p:txBody>
      </p:sp>
      <p:sp>
        <p:nvSpPr>
          <p:cNvPr id="6" name="Slayt Numarası Yer Tutucusu 5"/>
          <p:cNvSpPr>
            <a:spLocks noGrp="1"/>
          </p:cNvSpPr>
          <p:nvPr>
            <p:ph type="sldNum" sz="quarter" idx="12"/>
          </p:nvPr>
        </p:nvSpPr>
        <p:spPr/>
        <p:txBody>
          <a:bodyPr/>
          <a:lstStyle/>
          <a:p>
            <a:fld id="{B82CCC60-E8CD-4174-8B1A-7DF615B22EEF}" type="slidenum">
              <a:rPr lang="en-US" smtClean="0"/>
              <a:pPr/>
              <a:t>46</a:t>
            </a:fld>
            <a:endParaRPr lang="en-US"/>
          </a:p>
        </p:txBody>
      </p:sp>
    </p:spTree>
    <p:extLst>
      <p:ext uri="{BB962C8B-B14F-4D97-AF65-F5344CB8AC3E}">
        <p14:creationId xmlns:p14="http://schemas.microsoft.com/office/powerpoint/2010/main" val="40233137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Tehditlerimiz</a:t>
            </a:r>
            <a:endParaRPr lang="tr-TR" dirty="0"/>
          </a:p>
        </p:txBody>
      </p:sp>
      <p:sp>
        <p:nvSpPr>
          <p:cNvPr id="3" name="İçerik Yer Tutucusu 2"/>
          <p:cNvSpPr>
            <a:spLocks noGrp="1"/>
          </p:cNvSpPr>
          <p:nvPr>
            <p:ph idx="1"/>
          </p:nvPr>
        </p:nvSpPr>
        <p:spPr/>
        <p:txBody>
          <a:bodyPr>
            <a:normAutofit fontScale="77500" lnSpcReduction="20000"/>
          </a:bodyPr>
          <a:lstStyle/>
          <a:p>
            <a:r>
              <a:rPr lang="tr-TR" dirty="0"/>
              <a:t>Öğretmenlik mesleğinin uygulama ağırlıklı </a:t>
            </a:r>
            <a:r>
              <a:rPr lang="tr-TR" dirty="0" smtClean="0"/>
              <a:t>eğitim gerektirmesine </a:t>
            </a:r>
            <a:r>
              <a:rPr lang="tr-TR" dirty="0"/>
              <a:t>karşın, YÖK kur tanımlarında </a:t>
            </a:r>
            <a:r>
              <a:rPr lang="tr-TR" dirty="0" smtClean="0"/>
              <a:t>derslerin genellikle </a:t>
            </a:r>
            <a:r>
              <a:rPr lang="tr-TR" dirty="0"/>
              <a:t>teorik ağırlıklı olması</a:t>
            </a:r>
          </a:p>
          <a:p>
            <a:r>
              <a:rPr lang="tr-TR" dirty="0" smtClean="0"/>
              <a:t>Öğretim </a:t>
            </a:r>
            <a:r>
              <a:rPr lang="tr-TR" dirty="0"/>
              <a:t>elemanlarının Fakülteden ayrılma durumu</a:t>
            </a:r>
          </a:p>
          <a:p>
            <a:r>
              <a:rPr lang="tr-TR" dirty="0" smtClean="0"/>
              <a:t>Akademisyenliğin </a:t>
            </a:r>
            <a:r>
              <a:rPr lang="tr-TR" dirty="0"/>
              <a:t>mesleki açıdan çekiciliğinin </a:t>
            </a:r>
            <a:r>
              <a:rPr lang="tr-TR" dirty="0" smtClean="0"/>
              <a:t>azalmış olması</a:t>
            </a:r>
            <a:endParaRPr lang="tr-TR" dirty="0"/>
          </a:p>
          <a:p>
            <a:r>
              <a:rPr lang="tr-TR" dirty="0" smtClean="0"/>
              <a:t>Nitelikli </a:t>
            </a:r>
            <a:r>
              <a:rPr lang="tr-TR" dirty="0"/>
              <a:t>galeri yoksunluğundan kaynaklı gereken </a:t>
            </a:r>
            <a:r>
              <a:rPr lang="tr-TR" dirty="0" smtClean="0"/>
              <a:t>sanat ortamının </a:t>
            </a:r>
            <a:r>
              <a:rPr lang="tr-TR" dirty="0"/>
              <a:t>gelişmemesi</a:t>
            </a:r>
          </a:p>
          <a:p>
            <a:r>
              <a:rPr lang="tr-TR" dirty="0"/>
              <a:t>Y</a:t>
            </a:r>
            <a:r>
              <a:rPr lang="tr-TR" dirty="0" smtClean="0"/>
              <a:t>etersiz </a:t>
            </a:r>
            <a:r>
              <a:rPr lang="tr-TR" dirty="0"/>
              <a:t>tanıtımdan dolayı bölge halkının </a:t>
            </a:r>
            <a:r>
              <a:rPr lang="tr-TR" dirty="0" smtClean="0"/>
              <a:t>eğitime duyarlılığının </a:t>
            </a:r>
            <a:r>
              <a:rPr lang="tr-TR" dirty="0"/>
              <a:t>azlığı</a:t>
            </a:r>
          </a:p>
          <a:p>
            <a:r>
              <a:rPr lang="tr-TR" dirty="0" smtClean="0"/>
              <a:t>Modern </a:t>
            </a:r>
            <a:r>
              <a:rPr lang="tr-TR" dirty="0"/>
              <a:t>bilinci uyandıracak projelerin </a:t>
            </a:r>
            <a:r>
              <a:rPr lang="tr-TR" dirty="0" smtClean="0"/>
              <a:t>eksikliğinden kaynaklı </a:t>
            </a:r>
            <a:r>
              <a:rPr lang="tr-TR" dirty="0"/>
              <a:t>halkın eğitim sürecinde olamaması</a:t>
            </a:r>
          </a:p>
          <a:p>
            <a:r>
              <a:rPr lang="tr-TR" dirty="0" smtClean="0"/>
              <a:t>4</a:t>
            </a:r>
            <a:r>
              <a:rPr lang="tr-TR" dirty="0"/>
              <a:t>. sınıftaki öğrencilerin KPSS kaygısı ve bundan </a:t>
            </a:r>
            <a:r>
              <a:rPr lang="tr-TR" dirty="0" smtClean="0"/>
              <a:t>kaynaklı derslerine </a:t>
            </a:r>
            <a:r>
              <a:rPr lang="tr-TR" dirty="0"/>
              <a:t>odaklanma problemleri</a:t>
            </a:r>
          </a:p>
        </p:txBody>
      </p:sp>
      <p:sp>
        <p:nvSpPr>
          <p:cNvPr id="4" name="Veri Yer Tutucusu 3"/>
          <p:cNvSpPr>
            <a:spLocks noGrp="1"/>
          </p:cNvSpPr>
          <p:nvPr>
            <p:ph type="dt" sz="half" idx="10"/>
          </p:nvPr>
        </p:nvSpPr>
        <p:spPr/>
        <p:txBody>
          <a:bodyPr/>
          <a:lstStyle/>
          <a:p>
            <a:fld id="{3EF23C03-DCC6-4B25-AD5E-21B77E414554}" type="datetime1">
              <a:rPr lang="tr-TR" smtClean="0"/>
              <a:t>01.11.2017</a:t>
            </a:fld>
            <a:endParaRPr lang="en-US"/>
          </a:p>
        </p:txBody>
      </p:sp>
      <p:sp>
        <p:nvSpPr>
          <p:cNvPr id="5" name="Altbilgi Yer Tutucusu 4"/>
          <p:cNvSpPr>
            <a:spLocks noGrp="1"/>
          </p:cNvSpPr>
          <p:nvPr>
            <p:ph type="ftr" sz="quarter" idx="11"/>
          </p:nvPr>
        </p:nvSpPr>
        <p:spPr/>
        <p:txBody>
          <a:bodyPr/>
          <a:lstStyle/>
          <a:p>
            <a:r>
              <a:rPr lang="en-US" smtClean="0"/>
              <a:t>ÖHÜ Eğitim Fakültesi</a:t>
            </a:r>
            <a:endParaRPr lang="en-US"/>
          </a:p>
        </p:txBody>
      </p:sp>
      <p:sp>
        <p:nvSpPr>
          <p:cNvPr id="6" name="Slayt Numarası Yer Tutucusu 5"/>
          <p:cNvSpPr>
            <a:spLocks noGrp="1"/>
          </p:cNvSpPr>
          <p:nvPr>
            <p:ph type="sldNum" sz="quarter" idx="12"/>
          </p:nvPr>
        </p:nvSpPr>
        <p:spPr/>
        <p:txBody>
          <a:bodyPr/>
          <a:lstStyle/>
          <a:p>
            <a:fld id="{B82CCC60-E8CD-4174-8B1A-7DF615B22EEF}" type="slidenum">
              <a:rPr lang="en-US" smtClean="0"/>
              <a:pPr/>
              <a:t>47</a:t>
            </a:fld>
            <a:endParaRPr lang="en-US"/>
          </a:p>
        </p:txBody>
      </p:sp>
    </p:spTree>
    <p:extLst>
      <p:ext uri="{BB962C8B-B14F-4D97-AF65-F5344CB8AC3E}">
        <p14:creationId xmlns:p14="http://schemas.microsoft.com/office/powerpoint/2010/main" val="16634130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van 6"/>
          <p:cNvSpPr>
            <a:spLocks noGrp="1"/>
          </p:cNvSpPr>
          <p:nvPr>
            <p:ph type="title"/>
          </p:nvPr>
        </p:nvSpPr>
        <p:spPr/>
        <p:txBody>
          <a:bodyPr/>
          <a:lstStyle/>
          <a:p>
            <a:r>
              <a:rPr lang="tr-TR" dirty="0" smtClean="0"/>
              <a:t>İkili Anlaşmalar</a:t>
            </a:r>
            <a:endParaRPr lang="tr-TR" dirty="0"/>
          </a:p>
        </p:txBody>
      </p:sp>
      <p:sp>
        <p:nvSpPr>
          <p:cNvPr id="8" name="İçerik Yer Tutucusu 7"/>
          <p:cNvSpPr>
            <a:spLocks noGrp="1"/>
          </p:cNvSpPr>
          <p:nvPr>
            <p:ph idx="1"/>
          </p:nvPr>
        </p:nvSpPr>
        <p:spPr/>
        <p:txBody>
          <a:bodyPr/>
          <a:lstStyle/>
          <a:p>
            <a:r>
              <a:rPr lang="tr-TR" dirty="0"/>
              <a:t>İkili anlaşmalar kapsamında akademik, idari personel ve öğrenci değişimleri</a:t>
            </a:r>
          </a:p>
          <a:p>
            <a:pPr marL="0" indent="0">
              <a:buNone/>
            </a:pPr>
            <a:endParaRPr lang="tr-TR" dirty="0"/>
          </a:p>
        </p:txBody>
      </p:sp>
      <p:sp>
        <p:nvSpPr>
          <p:cNvPr id="4" name="Veri Yer Tutucusu 3"/>
          <p:cNvSpPr>
            <a:spLocks noGrp="1"/>
          </p:cNvSpPr>
          <p:nvPr>
            <p:ph type="dt" sz="half" idx="10"/>
          </p:nvPr>
        </p:nvSpPr>
        <p:spPr/>
        <p:txBody>
          <a:bodyPr/>
          <a:lstStyle/>
          <a:p>
            <a:fld id="{3EF23C03-DCC6-4B25-AD5E-21B77E414554}" type="datetime1">
              <a:rPr lang="tr-TR" smtClean="0"/>
              <a:t>01.11.2017</a:t>
            </a:fld>
            <a:endParaRPr lang="en-US"/>
          </a:p>
        </p:txBody>
      </p:sp>
      <p:sp>
        <p:nvSpPr>
          <p:cNvPr id="5" name="Altbilgi Yer Tutucusu 4"/>
          <p:cNvSpPr>
            <a:spLocks noGrp="1"/>
          </p:cNvSpPr>
          <p:nvPr>
            <p:ph type="ftr" sz="quarter" idx="11"/>
          </p:nvPr>
        </p:nvSpPr>
        <p:spPr/>
        <p:txBody>
          <a:bodyPr/>
          <a:lstStyle/>
          <a:p>
            <a:r>
              <a:rPr lang="en-US" smtClean="0"/>
              <a:t>ÖHÜ Eğitim Fakültesi</a:t>
            </a:r>
            <a:endParaRPr lang="en-US"/>
          </a:p>
        </p:txBody>
      </p:sp>
      <p:sp>
        <p:nvSpPr>
          <p:cNvPr id="6" name="Slayt Numarası Yer Tutucusu 5"/>
          <p:cNvSpPr>
            <a:spLocks noGrp="1"/>
          </p:cNvSpPr>
          <p:nvPr>
            <p:ph type="sldNum" sz="quarter" idx="12"/>
          </p:nvPr>
        </p:nvSpPr>
        <p:spPr/>
        <p:txBody>
          <a:bodyPr/>
          <a:lstStyle/>
          <a:p>
            <a:fld id="{B82CCC60-E8CD-4174-8B1A-7DF615B22EEF}" type="slidenum">
              <a:rPr lang="en-US" smtClean="0"/>
              <a:pPr/>
              <a:t>48</a:t>
            </a:fld>
            <a:endParaRPr lang="en-US"/>
          </a:p>
        </p:txBody>
      </p:sp>
      <p:graphicFrame>
        <p:nvGraphicFramePr>
          <p:cNvPr id="9" name="Tablo 8"/>
          <p:cNvGraphicFramePr>
            <a:graphicFrameLocks noGrp="1"/>
          </p:cNvGraphicFramePr>
          <p:nvPr>
            <p:extLst>
              <p:ext uri="{D42A27DB-BD31-4B8C-83A1-F6EECF244321}">
                <p14:modId xmlns:p14="http://schemas.microsoft.com/office/powerpoint/2010/main" val="2634591781"/>
              </p:ext>
            </p:extLst>
          </p:nvPr>
        </p:nvGraphicFramePr>
        <p:xfrm>
          <a:off x="2434130" y="2970885"/>
          <a:ext cx="6121205" cy="2583248"/>
        </p:xfrm>
        <a:graphic>
          <a:graphicData uri="http://schemas.openxmlformats.org/drawingml/2006/table">
            <a:tbl>
              <a:tblPr firstRow="1" firstCol="1" bandRow="1">
                <a:tableStyleId>{21E4AEA4-8DFA-4A89-87EB-49C32662AFE0}</a:tableStyleId>
              </a:tblPr>
              <a:tblGrid>
                <a:gridCol w="3054100">
                  <a:extLst>
                    <a:ext uri="{9D8B030D-6E8A-4147-A177-3AD203B41FA5}">
                      <a16:colId xmlns="" xmlns:a16="http://schemas.microsoft.com/office/drawing/2014/main" val="20000"/>
                    </a:ext>
                  </a:extLst>
                </a:gridCol>
                <a:gridCol w="3067105">
                  <a:extLst>
                    <a:ext uri="{9D8B030D-6E8A-4147-A177-3AD203B41FA5}">
                      <a16:colId xmlns="" xmlns:a16="http://schemas.microsoft.com/office/drawing/2014/main" val="20001"/>
                    </a:ext>
                  </a:extLst>
                </a:gridCol>
              </a:tblGrid>
              <a:tr h="900752">
                <a:tc>
                  <a:txBody>
                    <a:bodyPr/>
                    <a:lstStyle/>
                    <a:p>
                      <a:pPr algn="ctr">
                        <a:lnSpc>
                          <a:spcPct val="115000"/>
                        </a:lnSpc>
                        <a:spcAft>
                          <a:spcPts val="0"/>
                        </a:spcAft>
                      </a:pPr>
                      <a:r>
                        <a:rPr lang="tr-TR" sz="2400" dirty="0" smtClean="0">
                          <a:effectLst/>
                        </a:rPr>
                        <a:t>PROGRAM</a:t>
                      </a:r>
                      <a:endParaRPr lang="tr-TR" sz="2400" dirty="0">
                        <a:effectLst/>
                        <a:latin typeface="Calibri"/>
                        <a:ea typeface="Calibri"/>
                        <a:cs typeface="Times New Roman"/>
                      </a:endParaRPr>
                    </a:p>
                  </a:txBody>
                  <a:tcPr marL="51435" marR="51435" marT="0" marB="0" anchor="ctr"/>
                </a:tc>
                <a:tc>
                  <a:txBody>
                    <a:bodyPr/>
                    <a:lstStyle/>
                    <a:p>
                      <a:pPr algn="ctr">
                        <a:lnSpc>
                          <a:spcPct val="115000"/>
                        </a:lnSpc>
                        <a:spcAft>
                          <a:spcPts val="0"/>
                        </a:spcAft>
                      </a:pPr>
                      <a:r>
                        <a:rPr lang="tr-TR" sz="2400" noProof="0" dirty="0" smtClean="0">
                          <a:effectLst/>
                        </a:rPr>
                        <a:t>Bölge</a:t>
                      </a:r>
                      <a:r>
                        <a:rPr lang="tr-TR" sz="2400" baseline="0" noProof="0" dirty="0" smtClean="0">
                          <a:effectLst/>
                        </a:rPr>
                        <a:t> ve Ülke</a:t>
                      </a:r>
                      <a:endParaRPr lang="en-GB" sz="2400" noProof="0" dirty="0">
                        <a:effectLst/>
                        <a:latin typeface="Calibri"/>
                        <a:ea typeface="Calibri"/>
                        <a:cs typeface="Times New Roman"/>
                      </a:endParaRPr>
                    </a:p>
                  </a:txBody>
                  <a:tcPr marL="51435" marR="51435" marT="0" marB="0" anchor="ctr"/>
                </a:tc>
                <a:extLst>
                  <a:ext uri="{0D108BD9-81ED-4DB2-BD59-A6C34878D82A}">
                    <a16:rowId xmlns="" xmlns:a16="http://schemas.microsoft.com/office/drawing/2014/main" val="10000"/>
                  </a:ext>
                </a:extLst>
              </a:tr>
              <a:tr h="315468">
                <a:tc>
                  <a:txBody>
                    <a:bodyPr/>
                    <a:lstStyle/>
                    <a:p>
                      <a:pPr algn="just">
                        <a:lnSpc>
                          <a:spcPct val="115000"/>
                        </a:lnSpc>
                        <a:spcAft>
                          <a:spcPts val="0"/>
                        </a:spcAft>
                      </a:pPr>
                      <a:r>
                        <a:rPr lang="tr-TR" sz="2400" dirty="0" smtClean="0">
                          <a:effectLst/>
                        </a:rPr>
                        <a:t>ERASMUS</a:t>
                      </a:r>
                      <a:endParaRPr lang="tr-TR" sz="2400" dirty="0">
                        <a:effectLst/>
                        <a:latin typeface="Calibri"/>
                        <a:ea typeface="Calibri"/>
                        <a:cs typeface="Times New Roman"/>
                      </a:endParaRPr>
                    </a:p>
                  </a:txBody>
                  <a:tcPr marL="51435" marR="51435" marT="0" marB="0"/>
                </a:tc>
                <a:tc>
                  <a:txBody>
                    <a:bodyPr/>
                    <a:lstStyle/>
                    <a:p>
                      <a:pPr algn="ctr">
                        <a:lnSpc>
                          <a:spcPct val="115000"/>
                        </a:lnSpc>
                        <a:spcAft>
                          <a:spcPts val="0"/>
                        </a:spcAft>
                      </a:pPr>
                      <a:r>
                        <a:rPr lang="tr-TR" sz="3200" dirty="0" smtClean="0">
                          <a:effectLst/>
                        </a:rPr>
                        <a:t>Avrupa</a:t>
                      </a:r>
                      <a:endParaRPr lang="tr-TR" sz="3200" b="1" dirty="0">
                        <a:effectLst/>
                        <a:latin typeface="Calibri"/>
                        <a:ea typeface="Calibri"/>
                        <a:cs typeface="Times New Roman"/>
                      </a:endParaRPr>
                    </a:p>
                  </a:txBody>
                  <a:tcPr marL="51435" marR="51435" marT="0" marB="0"/>
                </a:tc>
                <a:extLst>
                  <a:ext uri="{0D108BD9-81ED-4DB2-BD59-A6C34878D82A}">
                    <a16:rowId xmlns="" xmlns:a16="http://schemas.microsoft.com/office/drawing/2014/main" val="10001"/>
                  </a:ext>
                </a:extLst>
              </a:tr>
              <a:tr h="315468">
                <a:tc>
                  <a:txBody>
                    <a:bodyPr/>
                    <a:lstStyle/>
                    <a:p>
                      <a:pPr algn="just">
                        <a:lnSpc>
                          <a:spcPct val="115000"/>
                        </a:lnSpc>
                        <a:spcAft>
                          <a:spcPts val="0"/>
                        </a:spcAft>
                      </a:pPr>
                      <a:r>
                        <a:rPr lang="tr-TR" sz="2400" dirty="0" smtClean="0">
                          <a:effectLst/>
                        </a:rPr>
                        <a:t>FARABİ</a:t>
                      </a:r>
                      <a:endParaRPr lang="tr-TR" sz="2400" dirty="0">
                        <a:effectLst/>
                        <a:latin typeface="Calibri"/>
                        <a:ea typeface="Calibri"/>
                        <a:cs typeface="Times New Roman"/>
                      </a:endParaRPr>
                    </a:p>
                  </a:txBody>
                  <a:tcPr marL="51435" marR="51435" marT="0" marB="0"/>
                </a:tc>
                <a:tc>
                  <a:txBody>
                    <a:bodyPr/>
                    <a:lstStyle/>
                    <a:p>
                      <a:pPr algn="ctr">
                        <a:lnSpc>
                          <a:spcPct val="115000"/>
                        </a:lnSpc>
                        <a:spcAft>
                          <a:spcPts val="0"/>
                        </a:spcAft>
                      </a:pPr>
                      <a:r>
                        <a:rPr lang="tr-TR" sz="3200" dirty="0" smtClean="0">
                          <a:effectLst/>
                        </a:rPr>
                        <a:t>Türkiye</a:t>
                      </a:r>
                      <a:endParaRPr lang="tr-TR" sz="3200" b="1" dirty="0">
                        <a:effectLst/>
                        <a:latin typeface="Calibri"/>
                        <a:ea typeface="Calibri"/>
                        <a:cs typeface="Times New Roman"/>
                      </a:endParaRPr>
                    </a:p>
                  </a:txBody>
                  <a:tcPr marL="51435" marR="51435" marT="0" marB="0"/>
                </a:tc>
                <a:extLst>
                  <a:ext uri="{0D108BD9-81ED-4DB2-BD59-A6C34878D82A}">
                    <a16:rowId xmlns="" xmlns:a16="http://schemas.microsoft.com/office/drawing/2014/main" val="10002"/>
                  </a:ext>
                </a:extLst>
              </a:tr>
              <a:tr h="315468">
                <a:tc>
                  <a:txBody>
                    <a:bodyPr/>
                    <a:lstStyle/>
                    <a:p>
                      <a:pPr algn="just">
                        <a:lnSpc>
                          <a:spcPct val="115000"/>
                        </a:lnSpc>
                        <a:spcAft>
                          <a:spcPts val="0"/>
                        </a:spcAft>
                      </a:pPr>
                      <a:r>
                        <a:rPr lang="tr-TR" sz="2400" dirty="0" smtClean="0">
                          <a:effectLst/>
                        </a:rPr>
                        <a:t>MEVLANA</a:t>
                      </a:r>
                      <a:endParaRPr lang="tr-TR" sz="2400" dirty="0">
                        <a:effectLst/>
                        <a:latin typeface="Calibri"/>
                        <a:ea typeface="Calibri"/>
                        <a:cs typeface="Times New Roman"/>
                      </a:endParaRPr>
                    </a:p>
                  </a:txBody>
                  <a:tcPr marL="51435" marR="51435" marT="0" marB="0"/>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tr-TR" sz="3200" dirty="0" smtClean="0">
                          <a:effectLst/>
                        </a:rPr>
                        <a:t>Dünya</a:t>
                      </a:r>
                      <a:endParaRPr lang="tr-TR" sz="3200" b="1" dirty="0">
                        <a:effectLst/>
                        <a:latin typeface="Calibri"/>
                        <a:ea typeface="Calibri"/>
                        <a:cs typeface="Times New Roman"/>
                      </a:endParaRPr>
                    </a:p>
                  </a:txBody>
                  <a:tcPr marL="51435" marR="51435" marT="0" marB="0"/>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26879182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Akreditasyon</a:t>
            </a:r>
            <a:endParaRPr lang="tr-TR" dirty="0"/>
          </a:p>
        </p:txBody>
      </p:sp>
      <p:sp>
        <p:nvSpPr>
          <p:cNvPr id="3" name="İçerik Yer Tutucusu 2"/>
          <p:cNvSpPr>
            <a:spLocks noGrp="1"/>
          </p:cNvSpPr>
          <p:nvPr>
            <p:ph idx="1"/>
          </p:nvPr>
        </p:nvSpPr>
        <p:spPr/>
        <p:txBody>
          <a:bodyPr/>
          <a:lstStyle/>
          <a:p>
            <a:r>
              <a:rPr lang="tr-TR" dirty="0"/>
              <a:t>Akademik değerlendirme, kalite iyileştirme, mesleki tanınırlık</a:t>
            </a:r>
          </a:p>
        </p:txBody>
      </p:sp>
      <p:sp>
        <p:nvSpPr>
          <p:cNvPr id="4" name="Veri Yer Tutucusu 3"/>
          <p:cNvSpPr>
            <a:spLocks noGrp="1"/>
          </p:cNvSpPr>
          <p:nvPr>
            <p:ph type="dt" sz="half" idx="10"/>
          </p:nvPr>
        </p:nvSpPr>
        <p:spPr/>
        <p:txBody>
          <a:bodyPr/>
          <a:lstStyle/>
          <a:p>
            <a:fld id="{8A6A0461-553C-44BD-988B-D8B85F8F529D}" type="datetime1">
              <a:rPr lang="tr-TR" smtClean="0"/>
              <a:t>01.11.2017</a:t>
            </a:fld>
            <a:endParaRPr lang="en-US"/>
          </a:p>
        </p:txBody>
      </p:sp>
      <p:sp>
        <p:nvSpPr>
          <p:cNvPr id="5" name="Altbilgi Yer Tutucusu 4"/>
          <p:cNvSpPr>
            <a:spLocks noGrp="1"/>
          </p:cNvSpPr>
          <p:nvPr>
            <p:ph type="ftr" sz="quarter" idx="11"/>
          </p:nvPr>
        </p:nvSpPr>
        <p:spPr/>
        <p:txBody>
          <a:bodyPr/>
          <a:lstStyle/>
          <a:p>
            <a:r>
              <a:rPr lang="en-US" smtClean="0"/>
              <a:t>ÖHÜ Eğitim Fakültesi</a:t>
            </a:r>
            <a:endParaRPr lang="en-US"/>
          </a:p>
        </p:txBody>
      </p:sp>
      <p:sp>
        <p:nvSpPr>
          <p:cNvPr id="6" name="Slayt Numarası Yer Tutucusu 5"/>
          <p:cNvSpPr>
            <a:spLocks noGrp="1"/>
          </p:cNvSpPr>
          <p:nvPr>
            <p:ph type="sldNum" sz="quarter" idx="12"/>
          </p:nvPr>
        </p:nvSpPr>
        <p:spPr/>
        <p:txBody>
          <a:bodyPr/>
          <a:lstStyle/>
          <a:p>
            <a:fld id="{B82CCC60-E8CD-4174-8B1A-7DF615B22EEF}" type="slidenum">
              <a:rPr lang="en-US" smtClean="0"/>
              <a:pPr/>
              <a:t>49</a:t>
            </a:fld>
            <a:endParaRPr lang="en-US"/>
          </a:p>
        </p:txBody>
      </p:sp>
      <p:graphicFrame>
        <p:nvGraphicFramePr>
          <p:cNvPr id="7" name="Tablo 6"/>
          <p:cNvGraphicFramePr>
            <a:graphicFrameLocks noGrp="1"/>
          </p:cNvGraphicFramePr>
          <p:nvPr>
            <p:extLst>
              <p:ext uri="{D42A27DB-BD31-4B8C-83A1-F6EECF244321}">
                <p14:modId xmlns:p14="http://schemas.microsoft.com/office/powerpoint/2010/main" val="3183571579"/>
              </p:ext>
            </p:extLst>
          </p:nvPr>
        </p:nvGraphicFramePr>
        <p:xfrm>
          <a:off x="2660045" y="3276295"/>
          <a:ext cx="5424987" cy="1988615"/>
        </p:xfrm>
        <a:graphic>
          <a:graphicData uri="http://schemas.openxmlformats.org/drawingml/2006/table">
            <a:tbl>
              <a:tblPr firstRow="1" firstCol="1" bandRow="1">
                <a:tableStyleId>{21E4AEA4-8DFA-4A89-87EB-49C32662AFE0}</a:tableStyleId>
              </a:tblPr>
              <a:tblGrid>
                <a:gridCol w="2067638">
                  <a:extLst>
                    <a:ext uri="{9D8B030D-6E8A-4147-A177-3AD203B41FA5}">
                      <a16:colId xmlns="" xmlns:a16="http://schemas.microsoft.com/office/drawing/2014/main" val="20000"/>
                    </a:ext>
                  </a:extLst>
                </a:gridCol>
                <a:gridCol w="3357349">
                  <a:extLst>
                    <a:ext uri="{9D8B030D-6E8A-4147-A177-3AD203B41FA5}">
                      <a16:colId xmlns="" xmlns:a16="http://schemas.microsoft.com/office/drawing/2014/main" val="20001"/>
                    </a:ext>
                  </a:extLst>
                </a:gridCol>
              </a:tblGrid>
              <a:tr h="726743">
                <a:tc>
                  <a:txBody>
                    <a:bodyPr/>
                    <a:lstStyle/>
                    <a:p>
                      <a:pPr algn="ctr">
                        <a:lnSpc>
                          <a:spcPct val="115000"/>
                        </a:lnSpc>
                        <a:spcAft>
                          <a:spcPts val="0"/>
                        </a:spcAft>
                      </a:pPr>
                      <a:r>
                        <a:rPr lang="tr-TR" sz="2400" dirty="0" smtClean="0">
                          <a:effectLst/>
                        </a:rPr>
                        <a:t>BÖLÜMLER</a:t>
                      </a:r>
                      <a:endParaRPr lang="tr-TR" sz="2400" dirty="0">
                        <a:effectLst/>
                        <a:latin typeface="Calibri"/>
                        <a:ea typeface="Calibri"/>
                        <a:cs typeface="Times New Roman"/>
                      </a:endParaRPr>
                    </a:p>
                  </a:txBody>
                  <a:tcPr marL="51435" marR="51435" marT="0" marB="0" anchor="ctr"/>
                </a:tc>
                <a:tc>
                  <a:txBody>
                    <a:bodyPr/>
                    <a:lstStyle/>
                    <a:p>
                      <a:pPr algn="ctr">
                        <a:lnSpc>
                          <a:spcPct val="115000"/>
                        </a:lnSpc>
                        <a:spcAft>
                          <a:spcPts val="0"/>
                        </a:spcAft>
                      </a:pPr>
                      <a:r>
                        <a:rPr lang="tr-TR" sz="2400" noProof="0" dirty="0" smtClean="0">
                          <a:effectLst/>
                        </a:rPr>
                        <a:t>BOLOGNA SÜRECİ</a:t>
                      </a:r>
                      <a:endParaRPr lang="en-GB" sz="2400" noProof="0" dirty="0">
                        <a:effectLst/>
                        <a:latin typeface="Calibri"/>
                        <a:ea typeface="Calibri"/>
                        <a:cs typeface="Times New Roman"/>
                      </a:endParaRPr>
                    </a:p>
                  </a:txBody>
                  <a:tcPr marL="51435" marR="51435" marT="0" marB="0" anchor="ctr"/>
                </a:tc>
                <a:extLst>
                  <a:ext uri="{0D108BD9-81ED-4DB2-BD59-A6C34878D82A}">
                    <a16:rowId xmlns="" xmlns:a16="http://schemas.microsoft.com/office/drawing/2014/main" val="10000"/>
                  </a:ext>
                </a:extLst>
              </a:tr>
              <a:tr h="473202">
                <a:tc>
                  <a:txBody>
                    <a:bodyPr/>
                    <a:lstStyle/>
                    <a:p>
                      <a:pPr algn="just">
                        <a:lnSpc>
                          <a:spcPct val="115000"/>
                        </a:lnSpc>
                        <a:spcAft>
                          <a:spcPts val="0"/>
                        </a:spcAft>
                      </a:pPr>
                      <a:r>
                        <a:rPr lang="tr-TR" sz="2400" dirty="0" smtClean="0">
                          <a:effectLst/>
                        </a:rPr>
                        <a:t>Tüm Bölümler</a:t>
                      </a:r>
                      <a:endParaRPr lang="tr-TR" sz="2400" dirty="0">
                        <a:effectLst/>
                        <a:latin typeface="Calibri"/>
                        <a:ea typeface="Calibri"/>
                        <a:cs typeface="Times New Roman"/>
                      </a:endParaRPr>
                    </a:p>
                  </a:txBody>
                  <a:tcPr marL="51435" marR="51435" marT="0" marB="0"/>
                </a:tc>
                <a:tc>
                  <a:txBody>
                    <a:bodyPr/>
                    <a:lstStyle/>
                    <a:p>
                      <a:pPr algn="just">
                        <a:lnSpc>
                          <a:spcPct val="115000"/>
                        </a:lnSpc>
                        <a:spcAft>
                          <a:spcPts val="0"/>
                        </a:spcAft>
                      </a:pPr>
                      <a:r>
                        <a:rPr lang="tr-TR" sz="2400" kern="1200" dirty="0" smtClean="0">
                          <a:effectLst/>
                        </a:rPr>
                        <a:t>Avrupa Kredi Transfer Sistemi (AKTS) Etiketi,</a:t>
                      </a:r>
                      <a:r>
                        <a:rPr lang="tr-TR" sz="2400" kern="1200" baseline="0" dirty="0" smtClean="0">
                          <a:effectLst/>
                        </a:rPr>
                        <a:t> </a:t>
                      </a:r>
                      <a:r>
                        <a:rPr lang="tr-TR" sz="2400" kern="1200" dirty="0" smtClean="0">
                          <a:effectLst/>
                        </a:rPr>
                        <a:t> Diploma Eki Etiketi </a:t>
                      </a:r>
                      <a:endParaRPr lang="tr-TR" sz="3200" b="1" dirty="0">
                        <a:solidFill>
                          <a:schemeClr val="tx1"/>
                        </a:solidFill>
                        <a:effectLst/>
                        <a:latin typeface="Calibri"/>
                        <a:ea typeface="Calibri"/>
                        <a:cs typeface="Times New Roman"/>
                      </a:endParaRPr>
                    </a:p>
                  </a:txBody>
                  <a:tcPr marL="51435" marR="51435" marT="0" marB="0"/>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20826336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dirty="0" smtClean="0"/>
              <a:t>Fakülte Vizyonu</a:t>
            </a:r>
            <a:endParaRPr lang="en-US" dirty="0"/>
          </a:p>
        </p:txBody>
      </p:sp>
      <p:sp>
        <p:nvSpPr>
          <p:cNvPr id="3" name="Content Placeholder 2"/>
          <p:cNvSpPr>
            <a:spLocks noGrp="1"/>
          </p:cNvSpPr>
          <p:nvPr>
            <p:ph idx="1"/>
          </p:nvPr>
        </p:nvSpPr>
        <p:spPr/>
        <p:txBody>
          <a:bodyPr/>
          <a:lstStyle/>
          <a:p>
            <a:r>
              <a:rPr lang="tr-TR" dirty="0" smtClean="0"/>
              <a:t>Ülkemizin, bilim ve teknolojiden sanata kadar her alanında ihtiyaç duyduğu aydın kimliğini kazanmış, nitelikli öğretmenler yetiştirmek ve Türk Yükseköğretiminin en iyi eğitim kurumlarından birisi olmaktır.</a:t>
            </a:r>
            <a:endParaRPr lang="en-US" dirty="0"/>
          </a:p>
        </p:txBody>
      </p:sp>
      <p:sp>
        <p:nvSpPr>
          <p:cNvPr id="5" name="Veri Yer Tutucusu 4"/>
          <p:cNvSpPr>
            <a:spLocks noGrp="1"/>
          </p:cNvSpPr>
          <p:nvPr>
            <p:ph type="dt" sz="half" idx="10"/>
          </p:nvPr>
        </p:nvSpPr>
        <p:spPr/>
        <p:txBody>
          <a:bodyPr/>
          <a:lstStyle/>
          <a:p>
            <a:fld id="{B1050C0C-1CFA-4880-9A18-1DE053D4062E}" type="datetime1">
              <a:rPr lang="tr-TR" smtClean="0"/>
              <a:t>01.11.2017</a:t>
            </a:fld>
            <a:endParaRPr lang="en-US" dirty="0"/>
          </a:p>
        </p:txBody>
      </p:sp>
      <p:sp>
        <p:nvSpPr>
          <p:cNvPr id="6" name="Altbilgi Yer Tutucusu 5"/>
          <p:cNvSpPr>
            <a:spLocks noGrp="1"/>
          </p:cNvSpPr>
          <p:nvPr>
            <p:ph type="ftr" sz="quarter" idx="11"/>
          </p:nvPr>
        </p:nvSpPr>
        <p:spPr/>
        <p:txBody>
          <a:bodyPr/>
          <a:lstStyle/>
          <a:p>
            <a:r>
              <a:rPr lang="en-US" smtClean="0"/>
              <a:t>ÖHÜ Eğitim Fakültesi</a:t>
            </a:r>
            <a:endParaRPr lang="en-US" dirty="0"/>
          </a:p>
        </p:txBody>
      </p:sp>
      <p:sp>
        <p:nvSpPr>
          <p:cNvPr id="7" name="Slayt Numarası Yer Tutucusu 6"/>
          <p:cNvSpPr>
            <a:spLocks noGrp="1"/>
          </p:cNvSpPr>
          <p:nvPr>
            <p:ph type="sldNum" sz="quarter" idx="12"/>
          </p:nvPr>
        </p:nvSpPr>
        <p:spPr/>
        <p:txBody>
          <a:bodyPr/>
          <a:lstStyle/>
          <a:p>
            <a:fld id="{B82CCC60-E8CD-4174-8B1A-7DF615B22EEF}" type="slidenum">
              <a:rPr lang="en-US" smtClean="0"/>
              <a:pPr/>
              <a:t>5</a:t>
            </a:fld>
            <a:endParaRPr lang="en-US"/>
          </a:p>
        </p:txBody>
      </p:sp>
      <p:pic>
        <p:nvPicPr>
          <p:cNvPr id="8" name="Resi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1755" y="4853625"/>
            <a:ext cx="2143650" cy="1184337"/>
          </a:xfrm>
          <a:prstGeom prst="rect">
            <a:avLst/>
          </a:prstGeom>
        </p:spPr>
      </p:pic>
    </p:spTree>
    <p:extLst>
      <p:ext uri="{BB962C8B-B14F-4D97-AF65-F5344CB8AC3E}">
        <p14:creationId xmlns:p14="http://schemas.microsoft.com/office/powerpoint/2010/main" val="31004561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van 6"/>
          <p:cNvSpPr>
            <a:spLocks noGrp="1"/>
          </p:cNvSpPr>
          <p:nvPr>
            <p:ph type="ctrTitle"/>
          </p:nvPr>
        </p:nvSpPr>
        <p:spPr/>
        <p:txBody>
          <a:bodyPr>
            <a:noAutofit/>
          </a:bodyPr>
          <a:lstStyle/>
          <a:p>
            <a:r>
              <a:rPr lang="tr-TR" sz="2800" b="1" dirty="0">
                <a:effectLst/>
              </a:rPr>
              <a:t>Tel </a:t>
            </a:r>
            <a:r>
              <a:rPr lang="tr-TR" sz="2800" b="1" dirty="0" smtClean="0">
                <a:effectLst/>
              </a:rPr>
              <a:t>: </a:t>
            </a:r>
            <a:r>
              <a:rPr lang="tr-TR" sz="2800" dirty="0" smtClean="0">
                <a:effectLst/>
              </a:rPr>
              <a:t>0 </a:t>
            </a:r>
            <a:r>
              <a:rPr lang="tr-TR" sz="2800" dirty="0">
                <a:effectLst/>
              </a:rPr>
              <a:t>388 225 43 15</a:t>
            </a:r>
            <a:br>
              <a:rPr lang="tr-TR" sz="2800" dirty="0">
                <a:effectLst/>
              </a:rPr>
            </a:br>
            <a:r>
              <a:rPr lang="tr-TR" sz="2800" b="1" dirty="0" smtClean="0">
                <a:effectLst/>
              </a:rPr>
              <a:t>Adres</a:t>
            </a:r>
            <a:r>
              <a:rPr lang="tr-TR" sz="2800" b="1" dirty="0">
                <a:effectLst/>
              </a:rPr>
              <a:t> :</a:t>
            </a:r>
            <a:r>
              <a:rPr lang="tr-TR" sz="2800" dirty="0">
                <a:effectLst/>
              </a:rPr>
              <a:t> Eğitim Fakültesi, </a:t>
            </a:r>
            <a:r>
              <a:rPr lang="tr-TR" sz="2800" dirty="0" smtClean="0">
                <a:effectLst/>
              </a:rPr>
              <a:t/>
            </a:r>
            <a:br>
              <a:rPr lang="tr-TR" sz="2800" dirty="0" smtClean="0">
                <a:effectLst/>
              </a:rPr>
            </a:br>
            <a:r>
              <a:rPr lang="tr-TR" sz="2800" dirty="0" smtClean="0">
                <a:effectLst/>
              </a:rPr>
              <a:t>Merkez </a:t>
            </a:r>
            <a:r>
              <a:rPr lang="tr-TR" sz="2800" dirty="0">
                <a:effectLst/>
              </a:rPr>
              <a:t>Yerleşke, </a:t>
            </a:r>
            <a:r>
              <a:rPr lang="tr-TR" sz="2800" dirty="0" smtClean="0">
                <a:effectLst/>
              </a:rPr>
              <a:t/>
            </a:r>
            <a:br>
              <a:rPr lang="tr-TR" sz="2800" dirty="0" smtClean="0">
                <a:effectLst/>
              </a:rPr>
            </a:br>
            <a:r>
              <a:rPr lang="tr-TR" sz="2800" dirty="0" smtClean="0">
                <a:effectLst/>
              </a:rPr>
              <a:t>Bor </a:t>
            </a:r>
            <a:r>
              <a:rPr lang="tr-TR" sz="2800" dirty="0">
                <a:effectLst/>
              </a:rPr>
              <a:t>Yolu Üzeri, NİĞDE 51240</a:t>
            </a:r>
          </a:p>
        </p:txBody>
      </p:sp>
    </p:spTree>
    <p:extLst>
      <p:ext uri="{BB962C8B-B14F-4D97-AF65-F5344CB8AC3E}">
        <p14:creationId xmlns:p14="http://schemas.microsoft.com/office/powerpoint/2010/main" val="38928067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tr-TR" dirty="0" smtClean="0"/>
              <a:t>Tarihsel Gelişim</a:t>
            </a:r>
            <a:endParaRPr lang="en-US" dirty="0"/>
          </a:p>
        </p:txBody>
      </p:sp>
      <p:sp>
        <p:nvSpPr>
          <p:cNvPr id="5" name="Content Placeholder 4"/>
          <p:cNvSpPr>
            <a:spLocks noGrp="1"/>
          </p:cNvSpPr>
          <p:nvPr>
            <p:ph idx="1"/>
          </p:nvPr>
        </p:nvSpPr>
        <p:spPr/>
        <p:txBody>
          <a:bodyPr>
            <a:normAutofit lnSpcReduction="10000"/>
          </a:bodyPr>
          <a:lstStyle/>
          <a:p>
            <a:r>
              <a:rPr lang="tr-TR" dirty="0"/>
              <a:t>Eğitim Fakültesi öğretmen yetiştirme bakımından oldukça eski ve köklü bir </a:t>
            </a:r>
            <a:r>
              <a:rPr lang="tr-TR" dirty="0" smtClean="0"/>
              <a:t>geçmişe sahiptir.</a:t>
            </a:r>
          </a:p>
          <a:p>
            <a:r>
              <a:rPr lang="tr-TR" dirty="0"/>
              <a:t>Fakültenin temelini uzun yıllar öğretmen yetiştiren lise düzeyindeki Niğde </a:t>
            </a:r>
            <a:r>
              <a:rPr lang="tr-TR" dirty="0" smtClean="0"/>
              <a:t>Kız İlköğretim </a:t>
            </a:r>
            <a:r>
              <a:rPr lang="tr-TR" dirty="0"/>
              <a:t>Okulu teşkil etmektedir</a:t>
            </a:r>
            <a:r>
              <a:rPr lang="tr-TR" dirty="0" smtClean="0"/>
              <a:t>.</a:t>
            </a:r>
          </a:p>
          <a:p>
            <a:r>
              <a:rPr lang="tr-TR" dirty="0"/>
              <a:t>Niğde Kız İlköğretim Okulu 1959 yılında </a:t>
            </a:r>
            <a:r>
              <a:rPr lang="tr-TR" dirty="0" smtClean="0"/>
              <a:t>şimdiki öğretmen </a:t>
            </a:r>
            <a:r>
              <a:rPr lang="tr-TR" dirty="0"/>
              <a:t>evi binasında 40 öğrencisi ile eğitim-öğretim faaliyetine geçmiştir.</a:t>
            </a:r>
            <a:endParaRPr lang="en-US" dirty="0" smtClean="0"/>
          </a:p>
        </p:txBody>
      </p:sp>
      <p:sp>
        <p:nvSpPr>
          <p:cNvPr id="2" name="Veri Yer Tutucusu 1"/>
          <p:cNvSpPr>
            <a:spLocks noGrp="1"/>
          </p:cNvSpPr>
          <p:nvPr>
            <p:ph type="dt" sz="half" idx="10"/>
          </p:nvPr>
        </p:nvSpPr>
        <p:spPr/>
        <p:txBody>
          <a:bodyPr/>
          <a:lstStyle/>
          <a:p>
            <a:fld id="{18E619B6-6098-4A54-AC1A-DBAB4FC5B30F}" type="datetime1">
              <a:rPr lang="tr-TR" smtClean="0"/>
              <a:t>01.11.2017</a:t>
            </a:fld>
            <a:endParaRPr lang="en-US"/>
          </a:p>
        </p:txBody>
      </p:sp>
      <p:sp>
        <p:nvSpPr>
          <p:cNvPr id="3" name="Altbilgi Yer Tutucusu 2"/>
          <p:cNvSpPr>
            <a:spLocks noGrp="1"/>
          </p:cNvSpPr>
          <p:nvPr>
            <p:ph type="ftr" sz="quarter" idx="11"/>
          </p:nvPr>
        </p:nvSpPr>
        <p:spPr/>
        <p:txBody>
          <a:bodyPr/>
          <a:lstStyle/>
          <a:p>
            <a:r>
              <a:rPr lang="en-US" smtClean="0"/>
              <a:t>ÖHÜ Eğitim Fakültesi</a:t>
            </a:r>
            <a:endParaRPr lang="en-US"/>
          </a:p>
        </p:txBody>
      </p:sp>
      <p:sp>
        <p:nvSpPr>
          <p:cNvPr id="6" name="Slayt Numarası Yer Tutucusu 5"/>
          <p:cNvSpPr>
            <a:spLocks noGrp="1"/>
          </p:cNvSpPr>
          <p:nvPr>
            <p:ph type="sldNum" sz="quarter" idx="12"/>
          </p:nvPr>
        </p:nvSpPr>
        <p:spPr/>
        <p:txBody>
          <a:bodyPr/>
          <a:lstStyle/>
          <a:p>
            <a:fld id="{B82CCC60-E8CD-4174-8B1A-7DF615B22EEF}" type="slidenum">
              <a:rPr lang="en-US" smtClean="0"/>
              <a:pPr/>
              <a:t>6</a:t>
            </a:fld>
            <a:endParaRPr lang="en-US"/>
          </a:p>
        </p:txBody>
      </p:sp>
      <p:pic>
        <p:nvPicPr>
          <p:cNvPr id="7" name="Resim 6"/>
          <p:cNvPicPr>
            <a:picLocks noChangeAspect="1"/>
          </p:cNvPicPr>
          <p:nvPr/>
        </p:nvPicPr>
        <p:blipFill rotWithShape="1">
          <a:blip r:embed="rId2">
            <a:extLst>
              <a:ext uri="{28A0092B-C50C-407E-A947-70E740481C1C}">
                <a14:useLocalDpi xmlns:a14="http://schemas.microsoft.com/office/drawing/2010/main" val="0"/>
              </a:ext>
            </a:extLst>
          </a:blip>
          <a:srcRect l="8307" t="9845" b="2696"/>
          <a:stretch/>
        </p:blipFill>
        <p:spPr>
          <a:xfrm>
            <a:off x="58742" y="5293387"/>
            <a:ext cx="1685440" cy="1374345"/>
          </a:xfrm>
          <a:prstGeom prst="rect">
            <a:avLst/>
          </a:prstGeom>
        </p:spPr>
      </p:pic>
    </p:spTree>
    <p:extLst>
      <p:ext uri="{BB962C8B-B14F-4D97-AF65-F5344CB8AC3E}">
        <p14:creationId xmlns:p14="http://schemas.microsoft.com/office/powerpoint/2010/main" val="20911161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tr-TR" dirty="0" smtClean="0"/>
              <a:t>Tarihsel Gelişim</a:t>
            </a:r>
            <a:endParaRPr lang="en-US" dirty="0"/>
          </a:p>
        </p:txBody>
      </p:sp>
      <p:sp>
        <p:nvSpPr>
          <p:cNvPr id="5" name="Content Placeholder 4"/>
          <p:cNvSpPr>
            <a:spLocks noGrp="1"/>
          </p:cNvSpPr>
          <p:nvPr>
            <p:ph idx="1"/>
          </p:nvPr>
        </p:nvSpPr>
        <p:spPr/>
        <p:txBody>
          <a:bodyPr>
            <a:normAutofit/>
          </a:bodyPr>
          <a:lstStyle/>
          <a:p>
            <a:r>
              <a:rPr lang="tr-TR" dirty="0"/>
              <a:t>Eğitim Fakültesi 1968-1969 Eğitim-Öğretim Yılı’nda eski Fen-Edebiyat </a:t>
            </a:r>
            <a:r>
              <a:rPr lang="tr-TR" dirty="0" smtClean="0"/>
              <a:t>Fakültesi’nin bulunduğu </a:t>
            </a:r>
            <a:r>
              <a:rPr lang="tr-TR" dirty="0"/>
              <a:t>binasına taşınmıştır. </a:t>
            </a:r>
            <a:endParaRPr lang="tr-TR" dirty="0" smtClean="0"/>
          </a:p>
          <a:p>
            <a:r>
              <a:rPr lang="tr-TR" dirty="0"/>
              <a:t>1974–1975 Eğitim-Öğretim Yılı’ndan itibaren </a:t>
            </a:r>
            <a:r>
              <a:rPr lang="tr-TR" dirty="0" smtClean="0"/>
              <a:t>Kız İlköğretim </a:t>
            </a:r>
            <a:r>
              <a:rPr lang="tr-TR" dirty="0"/>
              <a:t>Okulu’nun bünyesinde iki yıl süreyle eğitim veren Eğitim Enstitüsü açılmıştır.</a:t>
            </a:r>
            <a:endParaRPr lang="en-US" dirty="0" smtClean="0"/>
          </a:p>
        </p:txBody>
      </p:sp>
      <p:sp>
        <p:nvSpPr>
          <p:cNvPr id="2" name="Veri Yer Tutucusu 1"/>
          <p:cNvSpPr>
            <a:spLocks noGrp="1"/>
          </p:cNvSpPr>
          <p:nvPr>
            <p:ph type="dt" sz="half" idx="10"/>
          </p:nvPr>
        </p:nvSpPr>
        <p:spPr/>
        <p:txBody>
          <a:bodyPr/>
          <a:lstStyle/>
          <a:p>
            <a:fld id="{18E619B6-6098-4A54-AC1A-DBAB4FC5B30F}" type="datetime1">
              <a:rPr lang="tr-TR" smtClean="0"/>
              <a:t>01.11.2017</a:t>
            </a:fld>
            <a:endParaRPr lang="en-US"/>
          </a:p>
        </p:txBody>
      </p:sp>
      <p:sp>
        <p:nvSpPr>
          <p:cNvPr id="3" name="Altbilgi Yer Tutucusu 2"/>
          <p:cNvSpPr>
            <a:spLocks noGrp="1"/>
          </p:cNvSpPr>
          <p:nvPr>
            <p:ph type="ftr" sz="quarter" idx="11"/>
          </p:nvPr>
        </p:nvSpPr>
        <p:spPr/>
        <p:txBody>
          <a:bodyPr/>
          <a:lstStyle/>
          <a:p>
            <a:r>
              <a:rPr lang="en-US" smtClean="0"/>
              <a:t>ÖHÜ Eğitim Fakültesi</a:t>
            </a:r>
            <a:endParaRPr lang="en-US"/>
          </a:p>
        </p:txBody>
      </p:sp>
      <p:sp>
        <p:nvSpPr>
          <p:cNvPr id="6" name="Slayt Numarası Yer Tutucusu 5"/>
          <p:cNvSpPr>
            <a:spLocks noGrp="1"/>
          </p:cNvSpPr>
          <p:nvPr>
            <p:ph type="sldNum" sz="quarter" idx="12"/>
          </p:nvPr>
        </p:nvSpPr>
        <p:spPr/>
        <p:txBody>
          <a:bodyPr/>
          <a:lstStyle/>
          <a:p>
            <a:fld id="{B82CCC60-E8CD-4174-8B1A-7DF615B22EEF}" type="slidenum">
              <a:rPr lang="en-US" smtClean="0"/>
              <a:pPr/>
              <a:t>7</a:t>
            </a:fld>
            <a:endParaRPr lang="en-US"/>
          </a:p>
        </p:txBody>
      </p:sp>
      <p:pic>
        <p:nvPicPr>
          <p:cNvPr id="7" name="Resim 6"/>
          <p:cNvPicPr>
            <a:picLocks noChangeAspect="1"/>
          </p:cNvPicPr>
          <p:nvPr/>
        </p:nvPicPr>
        <p:blipFill rotWithShape="1">
          <a:blip r:embed="rId2">
            <a:extLst>
              <a:ext uri="{28A0092B-C50C-407E-A947-70E740481C1C}">
                <a14:useLocalDpi xmlns:a14="http://schemas.microsoft.com/office/drawing/2010/main" val="0"/>
              </a:ext>
            </a:extLst>
          </a:blip>
          <a:srcRect l="8307" t="9845" b="2696"/>
          <a:stretch/>
        </p:blipFill>
        <p:spPr>
          <a:xfrm>
            <a:off x="58742" y="5293387"/>
            <a:ext cx="1685440" cy="1374345"/>
          </a:xfrm>
          <a:prstGeom prst="rect">
            <a:avLst/>
          </a:prstGeom>
        </p:spPr>
      </p:pic>
    </p:spTree>
    <p:extLst>
      <p:ext uri="{BB962C8B-B14F-4D97-AF65-F5344CB8AC3E}">
        <p14:creationId xmlns:p14="http://schemas.microsoft.com/office/powerpoint/2010/main" val="40891894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tr-TR" dirty="0" smtClean="0"/>
              <a:t>Tarihsel Gelişim</a:t>
            </a:r>
            <a:endParaRPr lang="en-US" dirty="0"/>
          </a:p>
        </p:txBody>
      </p:sp>
      <p:sp>
        <p:nvSpPr>
          <p:cNvPr id="5" name="Content Placeholder 4"/>
          <p:cNvSpPr>
            <a:spLocks noGrp="1"/>
          </p:cNvSpPr>
          <p:nvPr>
            <p:ph idx="1"/>
          </p:nvPr>
        </p:nvSpPr>
        <p:spPr/>
        <p:txBody>
          <a:bodyPr>
            <a:normAutofit/>
          </a:bodyPr>
          <a:lstStyle/>
          <a:p>
            <a:r>
              <a:rPr lang="tr-TR" dirty="0"/>
              <a:t>1982 yılında 2547 Sayılı Yükseköğretim Kanunu ile Eğitim Enstitüsü Millî </a:t>
            </a:r>
            <a:r>
              <a:rPr lang="tr-TR" dirty="0" smtClean="0"/>
              <a:t>Eğitim Bakanlığı’ndan </a:t>
            </a:r>
            <a:r>
              <a:rPr lang="tr-TR" dirty="0"/>
              <a:t>ayrılarak Niğde Eğitim Yüksekokulu adıyla Selçuk </a:t>
            </a:r>
            <a:r>
              <a:rPr lang="tr-TR" dirty="0" smtClean="0"/>
              <a:t>Üniversitesi’ne bağlanmıştır.</a:t>
            </a:r>
            <a:endParaRPr lang="tr-TR" dirty="0"/>
          </a:p>
          <a:p>
            <a:r>
              <a:rPr lang="tr-TR" dirty="0"/>
              <a:t>Daha sonra bu okulun öğretim süresi 1990-1991 Eğitim-Öğretim </a:t>
            </a:r>
            <a:r>
              <a:rPr lang="tr-TR" dirty="0" smtClean="0"/>
              <a:t>Yılı’ndan itibaren </a:t>
            </a:r>
            <a:r>
              <a:rPr lang="tr-TR" dirty="0"/>
              <a:t>4 yıla çıkartılmıştır.</a:t>
            </a:r>
            <a:endParaRPr lang="en-US" dirty="0" smtClean="0"/>
          </a:p>
        </p:txBody>
      </p:sp>
      <p:sp>
        <p:nvSpPr>
          <p:cNvPr id="2" name="Veri Yer Tutucusu 1"/>
          <p:cNvSpPr>
            <a:spLocks noGrp="1"/>
          </p:cNvSpPr>
          <p:nvPr>
            <p:ph type="dt" sz="half" idx="10"/>
          </p:nvPr>
        </p:nvSpPr>
        <p:spPr/>
        <p:txBody>
          <a:bodyPr/>
          <a:lstStyle/>
          <a:p>
            <a:fld id="{18E619B6-6098-4A54-AC1A-DBAB4FC5B30F}" type="datetime1">
              <a:rPr lang="tr-TR" smtClean="0"/>
              <a:t>01.11.2017</a:t>
            </a:fld>
            <a:endParaRPr lang="en-US"/>
          </a:p>
        </p:txBody>
      </p:sp>
      <p:sp>
        <p:nvSpPr>
          <p:cNvPr id="3" name="Altbilgi Yer Tutucusu 2"/>
          <p:cNvSpPr>
            <a:spLocks noGrp="1"/>
          </p:cNvSpPr>
          <p:nvPr>
            <p:ph type="ftr" sz="quarter" idx="11"/>
          </p:nvPr>
        </p:nvSpPr>
        <p:spPr/>
        <p:txBody>
          <a:bodyPr/>
          <a:lstStyle/>
          <a:p>
            <a:r>
              <a:rPr lang="en-US" smtClean="0"/>
              <a:t>ÖHÜ Eğitim Fakültesi</a:t>
            </a:r>
            <a:endParaRPr lang="en-US"/>
          </a:p>
        </p:txBody>
      </p:sp>
      <p:sp>
        <p:nvSpPr>
          <p:cNvPr id="6" name="Slayt Numarası Yer Tutucusu 5"/>
          <p:cNvSpPr>
            <a:spLocks noGrp="1"/>
          </p:cNvSpPr>
          <p:nvPr>
            <p:ph type="sldNum" sz="quarter" idx="12"/>
          </p:nvPr>
        </p:nvSpPr>
        <p:spPr/>
        <p:txBody>
          <a:bodyPr/>
          <a:lstStyle/>
          <a:p>
            <a:fld id="{B82CCC60-E8CD-4174-8B1A-7DF615B22EEF}" type="slidenum">
              <a:rPr lang="en-US" smtClean="0"/>
              <a:pPr/>
              <a:t>8</a:t>
            </a:fld>
            <a:endParaRPr lang="en-US"/>
          </a:p>
        </p:txBody>
      </p:sp>
      <p:pic>
        <p:nvPicPr>
          <p:cNvPr id="7" name="Resim 6"/>
          <p:cNvPicPr>
            <a:picLocks noChangeAspect="1"/>
          </p:cNvPicPr>
          <p:nvPr/>
        </p:nvPicPr>
        <p:blipFill rotWithShape="1">
          <a:blip r:embed="rId2">
            <a:extLst>
              <a:ext uri="{28A0092B-C50C-407E-A947-70E740481C1C}">
                <a14:useLocalDpi xmlns:a14="http://schemas.microsoft.com/office/drawing/2010/main" val="0"/>
              </a:ext>
            </a:extLst>
          </a:blip>
          <a:srcRect l="8307" t="9845" b="2696"/>
          <a:stretch/>
        </p:blipFill>
        <p:spPr>
          <a:xfrm>
            <a:off x="58742" y="5293387"/>
            <a:ext cx="1685440" cy="1374345"/>
          </a:xfrm>
          <a:prstGeom prst="rect">
            <a:avLst/>
          </a:prstGeom>
        </p:spPr>
      </p:pic>
    </p:spTree>
    <p:extLst>
      <p:ext uri="{BB962C8B-B14F-4D97-AF65-F5344CB8AC3E}">
        <p14:creationId xmlns:p14="http://schemas.microsoft.com/office/powerpoint/2010/main" val="7482112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tr-TR" dirty="0" smtClean="0"/>
              <a:t>Tarihsel Gelişim</a:t>
            </a:r>
            <a:endParaRPr lang="en-US" dirty="0"/>
          </a:p>
        </p:txBody>
      </p:sp>
      <p:sp>
        <p:nvSpPr>
          <p:cNvPr id="5" name="Content Placeholder 4"/>
          <p:cNvSpPr>
            <a:spLocks noGrp="1"/>
          </p:cNvSpPr>
          <p:nvPr>
            <p:ph idx="1"/>
          </p:nvPr>
        </p:nvSpPr>
        <p:spPr/>
        <p:txBody>
          <a:bodyPr>
            <a:normAutofit fontScale="92500" lnSpcReduction="10000"/>
          </a:bodyPr>
          <a:lstStyle/>
          <a:p>
            <a:r>
              <a:rPr lang="tr-TR" dirty="0"/>
              <a:t>03.07.1992 tarih ve 3837 sayılı Kanun ile Niğde Üniversitesi’nin kurulmasıyla </a:t>
            </a:r>
            <a:r>
              <a:rPr lang="tr-TR" dirty="0" smtClean="0"/>
              <a:t>Niğde Üniversitesi </a:t>
            </a:r>
            <a:r>
              <a:rPr lang="tr-TR" dirty="0"/>
              <a:t>Eğitim Fakültesi adını almış ve Sınıf Öğretmenliği adında tek </a:t>
            </a:r>
            <a:r>
              <a:rPr lang="tr-TR" dirty="0" smtClean="0"/>
              <a:t>bölümlü olarak </a:t>
            </a:r>
            <a:r>
              <a:rPr lang="tr-TR" dirty="0"/>
              <a:t>eğitim-öğretime başlamıştır</a:t>
            </a:r>
            <a:r>
              <a:rPr lang="tr-TR" dirty="0" smtClean="0"/>
              <a:t>.</a:t>
            </a:r>
          </a:p>
          <a:p>
            <a:r>
              <a:rPr lang="tr-TR" dirty="0"/>
              <a:t>1992-1993 Eğitim-Öğretim Yılı’nda Türk Dili </a:t>
            </a:r>
            <a:r>
              <a:rPr lang="tr-TR" dirty="0" smtClean="0"/>
              <a:t>ve Edebiyatı</a:t>
            </a:r>
            <a:r>
              <a:rPr lang="tr-TR" dirty="0"/>
              <a:t>, Tarih ve Coğrafya Öğretmenliği ve Fen Bilgisi Öğretmenliği </a:t>
            </a:r>
            <a:r>
              <a:rPr lang="tr-TR" dirty="0" smtClean="0"/>
              <a:t>Bölümleri kurulmuş </a:t>
            </a:r>
            <a:r>
              <a:rPr lang="tr-TR" dirty="0"/>
              <a:t>sadece Türk Dili ve Edebiyatı Öğretmenliği, Tarih ve Coğrafya </a:t>
            </a:r>
            <a:r>
              <a:rPr lang="tr-TR" dirty="0" smtClean="0"/>
              <a:t>Öğretmenliği Bölümlerine </a:t>
            </a:r>
            <a:r>
              <a:rPr lang="tr-TR" dirty="0"/>
              <a:t>öğrenci kabul edilmiştir.</a:t>
            </a:r>
            <a:endParaRPr lang="en-US" dirty="0" smtClean="0"/>
          </a:p>
        </p:txBody>
      </p:sp>
      <p:sp>
        <p:nvSpPr>
          <p:cNvPr id="2" name="Veri Yer Tutucusu 1"/>
          <p:cNvSpPr>
            <a:spLocks noGrp="1"/>
          </p:cNvSpPr>
          <p:nvPr>
            <p:ph type="dt" sz="half" idx="10"/>
          </p:nvPr>
        </p:nvSpPr>
        <p:spPr/>
        <p:txBody>
          <a:bodyPr/>
          <a:lstStyle/>
          <a:p>
            <a:fld id="{18E619B6-6098-4A54-AC1A-DBAB4FC5B30F}" type="datetime1">
              <a:rPr lang="tr-TR" smtClean="0"/>
              <a:t>01.11.2017</a:t>
            </a:fld>
            <a:endParaRPr lang="en-US"/>
          </a:p>
        </p:txBody>
      </p:sp>
      <p:sp>
        <p:nvSpPr>
          <p:cNvPr id="3" name="Altbilgi Yer Tutucusu 2"/>
          <p:cNvSpPr>
            <a:spLocks noGrp="1"/>
          </p:cNvSpPr>
          <p:nvPr>
            <p:ph type="ftr" sz="quarter" idx="11"/>
          </p:nvPr>
        </p:nvSpPr>
        <p:spPr/>
        <p:txBody>
          <a:bodyPr/>
          <a:lstStyle/>
          <a:p>
            <a:r>
              <a:rPr lang="en-US" smtClean="0"/>
              <a:t>ÖHÜ Eğitim Fakültesi</a:t>
            </a:r>
            <a:endParaRPr lang="en-US"/>
          </a:p>
        </p:txBody>
      </p:sp>
      <p:sp>
        <p:nvSpPr>
          <p:cNvPr id="6" name="Slayt Numarası Yer Tutucusu 5"/>
          <p:cNvSpPr>
            <a:spLocks noGrp="1"/>
          </p:cNvSpPr>
          <p:nvPr>
            <p:ph type="sldNum" sz="quarter" idx="12"/>
          </p:nvPr>
        </p:nvSpPr>
        <p:spPr/>
        <p:txBody>
          <a:bodyPr/>
          <a:lstStyle/>
          <a:p>
            <a:fld id="{B82CCC60-E8CD-4174-8B1A-7DF615B22EEF}" type="slidenum">
              <a:rPr lang="en-US" smtClean="0"/>
              <a:pPr/>
              <a:t>9</a:t>
            </a:fld>
            <a:endParaRPr lang="en-US"/>
          </a:p>
        </p:txBody>
      </p:sp>
      <p:pic>
        <p:nvPicPr>
          <p:cNvPr id="7" name="Resim 6"/>
          <p:cNvPicPr>
            <a:picLocks noChangeAspect="1"/>
          </p:cNvPicPr>
          <p:nvPr/>
        </p:nvPicPr>
        <p:blipFill rotWithShape="1">
          <a:blip r:embed="rId2">
            <a:extLst>
              <a:ext uri="{28A0092B-C50C-407E-A947-70E740481C1C}">
                <a14:useLocalDpi xmlns:a14="http://schemas.microsoft.com/office/drawing/2010/main" val="0"/>
              </a:ext>
            </a:extLst>
          </a:blip>
          <a:srcRect l="8307" t="9845" b="2696"/>
          <a:stretch/>
        </p:blipFill>
        <p:spPr>
          <a:xfrm>
            <a:off x="58742" y="5293387"/>
            <a:ext cx="1685440" cy="1374345"/>
          </a:xfrm>
          <a:prstGeom prst="rect">
            <a:avLst/>
          </a:prstGeom>
        </p:spPr>
      </p:pic>
    </p:spTree>
    <p:extLst>
      <p:ext uri="{BB962C8B-B14F-4D97-AF65-F5344CB8AC3E}">
        <p14:creationId xmlns:p14="http://schemas.microsoft.com/office/powerpoint/2010/main" val="15560470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2354</Words>
  <Application>Microsoft Office PowerPoint</Application>
  <PresentationFormat>Ekran Gösterisi (4:3)</PresentationFormat>
  <Paragraphs>704</Paragraphs>
  <Slides>50</Slides>
  <Notes>4</Notes>
  <HiddenSlides>0</HiddenSlides>
  <MMClips>0</MMClips>
  <ScaleCrop>false</ScaleCrop>
  <HeadingPairs>
    <vt:vector size="4" baseType="variant">
      <vt:variant>
        <vt:lpstr>Tema</vt:lpstr>
      </vt:variant>
      <vt:variant>
        <vt:i4>1</vt:i4>
      </vt:variant>
      <vt:variant>
        <vt:lpstr>Slayt Başlıkları</vt:lpstr>
      </vt:variant>
      <vt:variant>
        <vt:i4>50</vt:i4>
      </vt:variant>
    </vt:vector>
  </HeadingPairs>
  <TitlesOfParts>
    <vt:vector size="51" baseType="lpstr">
      <vt:lpstr>Office Theme</vt:lpstr>
      <vt:lpstr>Fakülte Tanıtımı</vt:lpstr>
      <vt:lpstr>Sunum İçeriği</vt:lpstr>
      <vt:lpstr>Sunum İçeriği</vt:lpstr>
      <vt:lpstr>Fakülte Misyonu</vt:lpstr>
      <vt:lpstr>Fakülte Vizyonu</vt:lpstr>
      <vt:lpstr>Tarihsel Gelişim</vt:lpstr>
      <vt:lpstr>Tarihsel Gelişim</vt:lpstr>
      <vt:lpstr>Tarihsel Gelişim</vt:lpstr>
      <vt:lpstr>Tarihsel Gelişim</vt:lpstr>
      <vt:lpstr>Tarihsel Gelişim</vt:lpstr>
      <vt:lpstr>Tarihsel Gelişim</vt:lpstr>
      <vt:lpstr>Tarihsel Gelişim</vt:lpstr>
      <vt:lpstr>Yasal Yükümlülükler ve Mevzuat</vt:lpstr>
      <vt:lpstr>Yasal Yükümlülükler ve Mevzuat</vt:lpstr>
      <vt:lpstr>Yasal Yükümlülükler ve Mevzuat</vt:lpstr>
      <vt:lpstr>Faaliyet Alanları</vt:lpstr>
      <vt:lpstr>Yetki, Görev ve Sorumluluklar</vt:lpstr>
      <vt:lpstr>Akademik ve İdari Yapı</vt:lpstr>
      <vt:lpstr>Bölümler ve Anabilim Dalları</vt:lpstr>
      <vt:lpstr>Bölümler ve Anabilim Dalları</vt:lpstr>
      <vt:lpstr>Bölümler ve Anabilim Dalları</vt:lpstr>
      <vt:lpstr>Öğrencisi Olan Programlar</vt:lpstr>
      <vt:lpstr>Öğrenci Sayıları</vt:lpstr>
      <vt:lpstr>Programlara Göre Öğrenci Sayıları</vt:lpstr>
      <vt:lpstr>2015-2016 Eğitim Öğretim Yılı Sonu Mezun Öğrenci Sayıları</vt:lpstr>
      <vt:lpstr>2016-2017 Eğitim Öğretim Yılı Yerleştirme</vt:lpstr>
      <vt:lpstr>2016-2017 Eğitim Öğretim Yılı  Yatay ve Dikey Geçişle Gelen Öğrenci Sayıları</vt:lpstr>
      <vt:lpstr>Yabancı Uyruklu Öğrenci Sayısı</vt:lpstr>
      <vt:lpstr>Eğitim Dili</vt:lpstr>
      <vt:lpstr>Öğrenci Kabulü</vt:lpstr>
      <vt:lpstr>Bilgi ve Teknolojik Kaynaklar* </vt:lpstr>
      <vt:lpstr>Akademik Kadro (Fiili Çalışan)</vt:lpstr>
      <vt:lpstr>Bölümlere Göre Akademik Kadro Sayıları</vt:lpstr>
      <vt:lpstr>Akademik Kadro Değişimi</vt:lpstr>
      <vt:lpstr>İdari Kadro</vt:lpstr>
      <vt:lpstr>Bilimsel Etkinlikler (2015 Yılı)</vt:lpstr>
      <vt:lpstr>Fiziki Altyapı</vt:lpstr>
      <vt:lpstr>Fiziki Altyapı</vt:lpstr>
      <vt:lpstr>Fiziki Altyapı</vt:lpstr>
      <vt:lpstr>Güçlü Yönlerimiz</vt:lpstr>
      <vt:lpstr>Güçlü Yönlerimiz</vt:lpstr>
      <vt:lpstr>Güçlü Yönlerimiz</vt:lpstr>
      <vt:lpstr>Zayıf Yönlerimiz</vt:lpstr>
      <vt:lpstr>Zayıf Yönlerimiz</vt:lpstr>
      <vt:lpstr>Fırsatlarımız</vt:lpstr>
      <vt:lpstr>Fırsatlarımız</vt:lpstr>
      <vt:lpstr>Tehditlerimiz</vt:lpstr>
      <vt:lpstr>İkili Anlaşmalar</vt:lpstr>
      <vt:lpstr>Akreditasyon</vt:lpstr>
      <vt:lpstr>Tel : 0 388 225 43 15 Adres : Eğitim Fakültesi,  Merkez Yerleşke,  Bor Yolu Üzeri, NİĞDE 51240</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2014-11-26T19:37:50Z</dcterms:created>
  <dcterms:modified xsi:type="dcterms:W3CDTF">2017-11-01T05:23:09Z</dcterms:modified>
</cp:coreProperties>
</file>