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5" r:id="rId7"/>
    <p:sldId id="258" r:id="rId8"/>
    <p:sldId id="260" r:id="rId9"/>
    <p:sldId id="261" r:id="rId10"/>
    <p:sldId id="264" r:id="rId11"/>
    <p:sldId id="263" r:id="rId12"/>
    <p:sldId id="278" r:id="rId13"/>
    <p:sldId id="262" r:id="rId14"/>
    <p:sldId id="272" r:id="rId15"/>
    <p:sldId id="268" r:id="rId16"/>
    <p:sldId id="269" r:id="rId17"/>
    <p:sldId id="270" r:id="rId18"/>
    <p:sldId id="271" r:id="rId19"/>
    <p:sldId id="273" r:id="rId20"/>
    <p:sldId id="274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E30B71-2D47-9B7D-0473-05C999622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97FD8E-B441-F7A7-4179-52DB6F4A0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A29AB3-66BC-605F-832A-1ABC59A5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81D37F-2EB5-0F6F-0B9D-4E601F3D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249C27-E648-91EF-7D67-AA4E8DCB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21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D9CFEC-AA57-81F6-1344-B40000E1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CE2F1FE-3E8F-7D9C-411E-5D32FAC7F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AD3B0D-10CA-B9CD-9086-6CCD6D33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511223-C256-C520-09A5-E891ABE5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62A5D9-CB2F-91AD-CC9F-F2D8014C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8A37AF3-3650-CDAE-3237-6A592DC6B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DF28D93-3880-5360-2FC5-833E7A811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42FB526-2784-8D3E-BD01-A3052208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97EBD0-4387-03E7-2C50-56E47B54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CD7A87-6A62-8C68-251F-5F343B09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5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D13C93-EC35-3502-C827-8EB7637F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C8D8DE-07B9-1CCA-602C-BF52F49FF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135CBE-F2DD-A269-F8EA-EE95C0A7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BCE8B5-954D-0D96-FC21-03DB5FC2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E70DA8-878C-4B45-BFA8-C879F480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32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574FCC-4FC6-4A76-123A-16485F32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43BDB5-06D0-5FA5-C049-38CE7EF78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50C374-D26D-5E3B-0408-5F10D418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CB1462-FB80-C131-1B47-AF575C60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8D5AFD-5589-E204-E60C-B2E6EBE1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17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511760-A82E-2F65-ED2C-F9E696EC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63BF4E-3037-BA5F-F0BC-01DF02CDE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12EEC36-37C0-7A6C-5D18-424452DE5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C10CF6-FAC9-FCC1-AA20-217529F2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405757-D65B-7268-4100-234B1F11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DD9A98-75C5-6424-035E-32C6B4AD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5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DA8432-2A7F-DF40-09C5-DF8E88E9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647CDD-64F6-2097-1957-6E98C232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F4DD23-0CC4-3C29-3C6E-97C61F39C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277DB72-F09D-E495-7560-A4C61D3B8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EE0C8AE-49FF-2E53-ADFB-70BBBB4F6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638D676-8228-6583-97CC-CF219A86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A9EF260-E5A6-5324-3766-143034F8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DF2E01B-6366-2BA4-DFC6-72451A14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64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17794D-9C00-248B-5E41-8E6F9FBF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F7C6552-2089-D76C-6F37-0894DBF5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E06FA34-9DE5-E421-9983-2AFE71E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0A803AC-D460-46CD-8C5C-95B0CC19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45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8753D93-CE0A-87DE-6ECF-73DE76EE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647EC2A-B9CB-2799-2EE5-40A7CAB5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EB94289-1FE3-FA03-08B3-2113ACFD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63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5AEEE4-6D14-75DE-92F1-7A21C245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DA74E5-8FDA-3330-8709-EB7DEAFFA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50C851-ED19-1CAE-7346-CF72666EF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164C9A-7AC3-8F93-7F2B-6F2735FD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9E9BB6-C4A5-3353-CFEB-B253DE67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174FE3-8D98-168A-AA06-EDC9AFB7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42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2E4052-E65F-2011-D93A-FE2172F1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B87512E-894A-B193-5A49-44F49DE57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390EA26-650F-7B87-4A51-55B85A2A6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7A200D6-6B5F-C3EA-FB2F-F622C450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1E0AB94-A1CA-8448-2FE8-9AA91113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B1D92E-CE54-4BBB-B88E-4D0F8D00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40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0D62A9C-6272-171C-715C-D34AF46A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C9CFF1-FFC5-31EA-F0E2-848492F65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4DE61F-9AD1-864E-1399-AEAA6EADC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DE12-A5E7-4A92-8816-064F8620667C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CEE898-7150-6916-4146-EABDCB9DD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99A875-9548-E22C-2822-BE9EEFA35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1991-DAC3-46E7-B56C-4F1917A0AB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6096D4-9824-14FE-DFE1-F88302EB3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576" y="1510678"/>
            <a:ext cx="4625130" cy="2937467"/>
          </a:xfrm>
        </p:spPr>
        <p:txBody>
          <a:bodyPr anchor="ctr">
            <a:normAutofit/>
          </a:bodyPr>
          <a:lstStyle/>
          <a:p>
            <a:r>
              <a:rPr lang="tr-TR" sz="3300" b="1" dirty="0">
                <a:solidFill>
                  <a:srgbClr val="FF0000"/>
                </a:solidFill>
              </a:rPr>
              <a:t>TÜBİTAK 2209-A ÜNİVERSİTE ÖĞRENCİLERİ ARAŞTIRMA PROJELERİ DESTEKLEME PROGRAMI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F43CF7-5EDE-A3A8-25C8-BDC565956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953991" flipV="1">
            <a:off x="401390" y="4473820"/>
            <a:ext cx="1054577" cy="1590843"/>
            <a:chOff x="11427017" y="5072635"/>
            <a:chExt cx="1284318" cy="193741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5D904D-7197-8C36-7719-CC21FF1C2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427017" y="5072635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E0DB43-B97E-3C3C-4B3E-FE234674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427017" y="5072635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5F2CA7-D8B5-C660-92A7-E1C4DE075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899" y="6154503"/>
            <a:ext cx="351312" cy="354664"/>
            <a:chOff x="9571360" y="4439737"/>
            <a:chExt cx="351312" cy="35466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ACD955-4AE9-79E0-8713-9F6AE8997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9571360" y="4439737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B7FEAB-13E5-7AB2-D5FD-4FE296FBE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9571360" y="4439737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20F1E1-F7AE-427B-2AD8-739428E67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32479">
            <a:off x="930970" y="6289294"/>
            <a:ext cx="1215774" cy="512667"/>
          </a:xfrm>
          <a:custGeom>
            <a:avLst/>
            <a:gdLst>
              <a:gd name="connsiteX0" fmla="*/ 1215774 w 1215774"/>
              <a:gd name="connsiteY0" fmla="*/ 324815 h 512667"/>
              <a:gd name="connsiteX1" fmla="*/ 1164766 w 1215774"/>
              <a:gd name="connsiteY1" fmla="*/ 512527 h 512667"/>
              <a:gd name="connsiteX2" fmla="*/ 518732 w 1215774"/>
              <a:gd name="connsiteY2" fmla="*/ 422155 h 512667"/>
              <a:gd name="connsiteX3" fmla="*/ 310580 w 1215774"/>
              <a:gd name="connsiteY3" fmla="*/ 385255 h 512667"/>
              <a:gd name="connsiteX4" fmla="*/ 0 w 1215774"/>
              <a:gd name="connsiteY4" fmla="*/ 0 h 512667"/>
              <a:gd name="connsiteX5" fmla="*/ 37125 w 1215774"/>
              <a:gd name="connsiteY5" fmla="*/ 9953 h 512667"/>
              <a:gd name="connsiteX6" fmla="*/ 1215774 w 1215774"/>
              <a:gd name="connsiteY6" fmla="*/ 324815 h 51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774" h="512667">
                <a:moveTo>
                  <a:pt x="1215774" y="324815"/>
                </a:moveTo>
                <a:cubicBezTo>
                  <a:pt x="1211924" y="361477"/>
                  <a:pt x="1178156" y="518010"/>
                  <a:pt x="1164766" y="512527"/>
                </a:cubicBezTo>
                <a:cubicBezTo>
                  <a:pt x="1051822" y="509450"/>
                  <a:pt x="789542" y="468865"/>
                  <a:pt x="518732" y="422155"/>
                </a:cubicBezTo>
                <a:lnTo>
                  <a:pt x="310580" y="385255"/>
                </a:lnTo>
                <a:lnTo>
                  <a:pt x="0" y="0"/>
                </a:lnTo>
                <a:lnTo>
                  <a:pt x="37125" y="9953"/>
                </a:lnTo>
                <a:cubicBezTo>
                  <a:pt x="430008" y="114907"/>
                  <a:pt x="1178123" y="300916"/>
                  <a:pt x="1215774" y="32481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 descr="metin, sıcak hava balonu, ekran görüntüsü, sıcak hava balonculuğu içeren bir resim&#10;&#10;Açıklama otomatik olarak oluşturuldu">
            <a:extLst>
              <a:ext uri="{FF2B5EF4-FFF2-40B4-BE49-F238E27FC236}">
                <a16:creationId xmlns:a16="http://schemas.microsoft.com/office/drawing/2014/main" id="{84C37A91-A2FA-4B6B-C91A-06186D85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6781803" y="10"/>
            <a:ext cx="54101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İçerik Yer Tutucusu 8" descr="metin, ekran görüntüsü, yazı tipi, tasarım içeren bir resim&#10;&#10;Açıklama otomatik olarak oluşturuldu">
            <a:extLst>
              <a:ext uri="{FF2B5EF4-FFF2-40B4-BE49-F238E27FC236}">
                <a16:creationId xmlns:a16="http://schemas.microsoft.com/office/drawing/2014/main" id="{C75B3E51-85D1-A6C2-637D-1A7AC1C7C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0" y="643467"/>
            <a:ext cx="10765340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E0E34FCB-6EAA-33DC-FD0A-53DA9E575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15" y="643467"/>
            <a:ext cx="920837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İçerik Yer Tutucusu 8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67EA287C-AB50-4D5C-A4E3-82A2052C4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12" y="643467"/>
            <a:ext cx="6421976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İçerik Yer Tutucusu 8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93E9E4E2-90C5-8F61-06B3-DE2EE14C4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52677"/>
            <a:ext cx="10905066" cy="5152644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4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İçerik Yer Tutucusu 8" descr="metin, ekran görüntüsü, çizgi, yazı tipi içeren bir resim&#10;&#10;Açıklama otomatik olarak oluşturuldu">
            <a:extLst>
              <a:ext uri="{FF2B5EF4-FFF2-40B4-BE49-F238E27FC236}">
                <a16:creationId xmlns:a16="http://schemas.microsoft.com/office/drawing/2014/main" id="{52ED92CB-59CF-26CC-D157-0129ADE2A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79941"/>
            <a:ext cx="10905066" cy="5098116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İçerik Yer Tutucusu 8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D8633168-1AD9-435A-ECF6-8E4C09FD8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31" y="643467"/>
            <a:ext cx="6612538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8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05B54B1C-9354-6491-5549-90E973CDD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9" y="2468885"/>
            <a:ext cx="4631287" cy="250089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86C6AB3-EF6F-D666-6665-B14A3D0C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21" y="4373402"/>
            <a:ext cx="5149258" cy="59216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9469B9-6468-5B6A-E832-8D4590388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897" y="5231580"/>
            <a:ext cx="10459156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4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9E9277C4-B101-7EC9-C83B-79E97696C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4" y="643467"/>
            <a:ext cx="677333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2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D1A41E75-11E6-7165-9F65-90AC93134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68" y="1245282"/>
            <a:ext cx="6807332" cy="4494842"/>
          </a:xfrm>
        </p:spPr>
      </p:pic>
      <p:pic>
        <p:nvPicPr>
          <p:cNvPr id="7" name="Resim 6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F5E1DADA-94C6-D6FD-D1FF-4D4EE9525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752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0032848C-3A2D-8028-7ED2-7A79DFEC2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41" y="643467"/>
            <a:ext cx="973111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3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İçerik Yer Tutucusu 8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B9CCE408-661C-DFC5-893F-7F9586607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746234" cy="5809676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6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44AAE5DE-CDBB-BD44-2493-B6CB50038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24" y="643467"/>
            <a:ext cx="6899152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9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C53B0BA3-2C4E-FC6F-EF5C-CBFCF0939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128"/>
            <a:ext cx="7828050" cy="4633152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6E0268-8DC6-81DA-5762-EF6BBC0F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46" y="5078838"/>
            <a:ext cx="8416507" cy="7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BAEAEEC0-4DF5-C766-1FA8-7D06334AA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12" y="643467"/>
            <a:ext cx="692057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4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ADC7A27B-5C6D-00FE-C8DE-261B606FF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84409"/>
            <a:ext cx="10905066" cy="468918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4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20AA3DB2-27DE-7FC8-A9E2-ACB79302C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06" y="643467"/>
            <a:ext cx="870478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6BD4B7E9-52DC-473D-1468-1BE2818B8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8" y="1151220"/>
            <a:ext cx="11387825" cy="4260752"/>
          </a:xfrm>
        </p:spPr>
      </p:pic>
    </p:spTree>
    <p:extLst>
      <p:ext uri="{BB962C8B-B14F-4D97-AF65-F5344CB8AC3E}">
        <p14:creationId xmlns:p14="http://schemas.microsoft.com/office/powerpoint/2010/main" val="269236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FB420B92-9E0F-DE48-5E50-956F256ED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93571"/>
            <a:ext cx="10905066" cy="507085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06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217B0E66-C50F-4F01-D14C-56151618B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31" y="643467"/>
            <a:ext cx="644053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6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6CFB7719-9D9F-B714-0F14-B55B2FAF6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9"/>
          <a:stretch/>
        </p:blipFill>
        <p:spPr>
          <a:xfrm>
            <a:off x="584791" y="1872753"/>
            <a:ext cx="11461175" cy="215698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3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87B212A6-D494-3FBC-A543-8FC3DA92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" y="20326"/>
            <a:ext cx="9765462" cy="63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EAD34DA3-FB6C-1328-1B26-CEB02D0EE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8" y="643467"/>
            <a:ext cx="10836484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AFFA7344-873E-0821-2E6B-F0713E0B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6"/>
          <a:stretch/>
        </p:blipFill>
        <p:spPr>
          <a:xfrm>
            <a:off x="1467293" y="643467"/>
            <a:ext cx="9583222" cy="578397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6D6C2F2D-A5F0-7BE2-A603-A86E8879B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92261"/>
            <a:ext cx="10905066" cy="547347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5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çizgi içeren bir resim&#10;&#10;Açıklama otomatik olarak oluşturuldu">
            <a:extLst>
              <a:ext uri="{FF2B5EF4-FFF2-40B4-BE49-F238E27FC236}">
                <a16:creationId xmlns:a16="http://schemas.microsoft.com/office/drawing/2014/main" id="{9C544E80-432A-349C-E95D-36676AD18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34134"/>
            <a:ext cx="10905066" cy="318973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9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6425ABA6-54EE-13C3-2312-FD0A977F9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34244"/>
            <a:ext cx="10905066" cy="378951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54F89D82BEC4D9A681A793C2E58E5" ma:contentTypeVersion="3" ma:contentTypeDescription="Crée un document." ma:contentTypeScope="" ma:versionID="0cf26ad39e3c0c67230b8870bc40018b">
  <xsd:schema xmlns:xsd="http://www.w3.org/2001/XMLSchema" xmlns:xs="http://www.w3.org/2001/XMLSchema" xmlns:p="http://schemas.microsoft.com/office/2006/metadata/properties" xmlns:ns3="436df724-07e3-42a4-8bdd-287bf9262c24" targetNamespace="http://schemas.microsoft.com/office/2006/metadata/properties" ma:root="true" ma:fieldsID="a105f2a0f12382f1cacbc26cf859390c" ns3:_="">
    <xsd:import namespace="436df724-07e3-42a4-8bdd-287bf9262c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df724-07e3-42a4-8bdd-287bf9262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B82A76-E688-4D49-9694-1C9FED2DF44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36df724-07e3-42a4-8bdd-287bf9262c24"/>
  </ds:schemaRefs>
</ds:datastoreItem>
</file>

<file path=customXml/itemProps2.xml><?xml version="1.0" encoding="utf-8"?>
<ds:datastoreItem xmlns:ds="http://schemas.openxmlformats.org/officeDocument/2006/customXml" ds:itemID="{7E0654A9-022D-4566-8B7C-350DFC8DEE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E1C7D-3167-4A9F-A90D-EB691AF44539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</Words>
  <Application>Microsoft Office PowerPoint</Application>
  <PresentationFormat>Geniş ekran</PresentationFormat>
  <Paragraphs>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Office Teması</vt:lpstr>
      <vt:lpstr>TÜBİTAK 2209-A ÜNİVERSİTE ÖĞRENCİLERİ ARAŞTIRMA PROJELERİ DESTEKLEME PROGRAMI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TÜBİTAK 2209-A ÜNİVERSİTE ÖĞRENCİLERİ ARAŞTIRMA PROJELERİ DESTEKLEME PROGRAMI</dc:title>
  <dc:creator>HİLAL SELAMOĞLU</dc:creator>
  <cp:lastModifiedBy>YAVUZ SÜRME</cp:lastModifiedBy>
  <cp:revision>8</cp:revision>
  <dcterms:created xsi:type="dcterms:W3CDTF">2023-10-13T11:48:10Z</dcterms:created>
  <dcterms:modified xsi:type="dcterms:W3CDTF">2023-12-05T08:15:56Z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0x01010056554F89D82BEC4D9A681A793C2E58E5</vt:lpwstr>
  </property>
</Properties>
</file>