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64" r:id="rId1"/>
  </p:sldMasterIdLst>
  <p:sldIdLst>
    <p:sldId id="256" r:id="rId2"/>
    <p:sldId id="257" r:id="rId3"/>
    <p:sldId id="258" r:id="rId4"/>
    <p:sldId id="259" r:id="rId5"/>
    <p:sldId id="261" r:id="rId6"/>
    <p:sldId id="260" r:id="rId7"/>
    <p:sldId id="262" r:id="rId8"/>
    <p:sldId id="263" r:id="rId9"/>
  </p:sldIdLst>
  <p:sldSz cx="9144000" cy="6858000" type="screen4x3"/>
  <p:notesSz cx="6761163" cy="994251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50"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1" name="Rectangle 10"/>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Subtitle 2"/>
          <p:cNvSpPr>
            <a:spLocks noGrp="1"/>
          </p:cNvSpPr>
          <p:nvPr>
            <p:ph type="subTitle" idx="1"/>
          </p:nvPr>
        </p:nvSpPr>
        <p:spPr>
          <a:xfrm>
            <a:off x="3743323" y="3721473"/>
            <a:ext cx="5120640" cy="1581150"/>
          </a:xfrm>
        </p:spPr>
        <p:txBody>
          <a:bodyPr>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fld id="{A23720DD-5B6D-40BF-8493-A6B52D484E6B}" type="datetimeFigureOut">
              <a:rPr lang="tr-TR" smtClean="0"/>
              <a:t>23.12.2016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7991475" y="6429375"/>
            <a:ext cx="876300" cy="292100"/>
          </a:xfrm>
        </p:spPr>
        <p:txBody>
          <a:bodyPr/>
          <a:lstStyle/>
          <a:p>
            <a:fld id="{F302176B-0E47-46AC-8F43-DAB4B8A37D06}" type="slidenum">
              <a:rPr lang="tr-TR" smtClean="0"/>
              <a:t>‹#›</a:t>
            </a:fld>
            <a:endParaRPr lang="tr-TR"/>
          </a:p>
        </p:txBody>
      </p:sp>
      <p:sp>
        <p:nvSpPr>
          <p:cNvPr id="9"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tr-TR" smtClean="0"/>
              <a:t>Asıl başlık stili için tıklatın</a:t>
            </a:r>
            <a:endParaRPr lang="en-US" dirty="0"/>
          </a:p>
        </p:txBody>
      </p:sp>
      <p:sp>
        <p:nvSpPr>
          <p:cNvPr id="13" name="Freeform 7"/>
          <p:cNvSpPr>
            <a:spLocks noChangeAspect="1" noEditPoints="1"/>
          </p:cNvSpPr>
          <p:nvPr/>
        </p:nvSpPr>
        <p:spPr bwMode="auto">
          <a:xfrm>
            <a:off x="838200" y="1762090"/>
            <a:ext cx="2521776" cy="5095912"/>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23.12.2016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23.12.2016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9" name="Freeform 8"/>
          <p:cNvSpPr>
            <a:spLocks noChangeAspect="1" noEditPoints="1"/>
          </p:cNvSpPr>
          <p:nvPr/>
        </p:nvSpPr>
        <p:spPr bwMode="auto">
          <a:xfrm>
            <a:off x="5489634" y="0"/>
            <a:ext cx="3393768" cy="6858000"/>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23.12.2016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
        <p:nvSpPr>
          <p:cNvPr id="25" name="Title Placeholder 1"/>
          <p:cNvSpPr>
            <a:spLocks noGrp="1"/>
          </p:cNvSpPr>
          <p:nvPr>
            <p:ph type="title"/>
          </p:nvPr>
        </p:nvSpPr>
        <p:spPr>
          <a:xfrm>
            <a:off x="276225" y="228600"/>
            <a:ext cx="8591550" cy="1066801"/>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9" name="Rectangle 8"/>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fld id="{A23720DD-5B6D-40BF-8493-A6B52D484E6B}" type="datetimeFigureOut">
              <a:rPr lang="tr-TR" smtClean="0"/>
              <a:t>23.12.2016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
        <p:nvSpPr>
          <p:cNvPr id="15" name="Subtitle 2"/>
          <p:cNvSpPr>
            <a:spLocks noGrp="1"/>
          </p:cNvSpPr>
          <p:nvPr>
            <p:ph type="subTitle" idx="1"/>
          </p:nvPr>
        </p:nvSpPr>
        <p:spPr>
          <a:xfrm>
            <a:off x="3743324" y="1400174"/>
            <a:ext cx="5120640" cy="1476375"/>
          </a:xfrm>
        </p:spPr>
        <p:txBody>
          <a:bodyPr anchor="b" anchorCtr="0">
            <a:normAutofit/>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10" name="Freeform 7"/>
          <p:cNvSpPr>
            <a:spLocks noChangeAspect="1" noEditPoints="1"/>
          </p:cNvSpPr>
          <p:nvPr/>
        </p:nvSpPr>
        <p:spPr bwMode="auto">
          <a:xfrm>
            <a:off x="34289" y="136641"/>
            <a:ext cx="3326149" cy="6721359"/>
          </a:xfrm>
          <a:custGeom>
            <a:avLst/>
            <a:gdLst/>
            <a:ahLst/>
            <a:cxnLst>
              <a:cxn ang="0">
                <a:pos x="687" y="2238"/>
              </a:cxn>
              <a:cxn ang="0">
                <a:pos x="877" y="2192"/>
              </a:cxn>
              <a:cxn ang="0">
                <a:pos x="797" y="2963"/>
              </a:cxn>
              <a:cxn ang="0">
                <a:pos x="1078" y="3026"/>
              </a:cxn>
              <a:cxn ang="0">
                <a:pos x="626" y="2117"/>
              </a:cxn>
              <a:cxn ang="0">
                <a:pos x="749" y="2142"/>
              </a:cxn>
              <a:cxn ang="0">
                <a:pos x="578" y="2052"/>
              </a:cxn>
              <a:cxn ang="0">
                <a:pos x="1866" y="247"/>
              </a:cxn>
              <a:cxn ang="0">
                <a:pos x="1392" y="1037"/>
              </a:cxn>
              <a:cxn ang="0">
                <a:pos x="2006" y="656"/>
              </a:cxn>
              <a:cxn ang="0">
                <a:pos x="1599" y="908"/>
              </a:cxn>
              <a:cxn ang="0">
                <a:pos x="1533" y="1058"/>
              </a:cxn>
              <a:cxn ang="0">
                <a:pos x="2239" y="583"/>
              </a:cxn>
              <a:cxn ang="0">
                <a:pos x="1863" y="1105"/>
              </a:cxn>
              <a:cxn ang="0">
                <a:pos x="2174" y="1621"/>
              </a:cxn>
              <a:cxn ang="0">
                <a:pos x="1801" y="1537"/>
              </a:cxn>
              <a:cxn ang="0">
                <a:pos x="1325" y="1301"/>
              </a:cxn>
              <a:cxn ang="0">
                <a:pos x="1412" y="1835"/>
              </a:cxn>
              <a:cxn ang="0">
                <a:pos x="1213" y="1975"/>
              </a:cxn>
              <a:cxn ang="0">
                <a:pos x="1094" y="4011"/>
              </a:cxn>
              <a:cxn ang="0">
                <a:pos x="1689" y="3264"/>
              </a:cxn>
              <a:cxn ang="0">
                <a:pos x="2404" y="3321"/>
              </a:cxn>
              <a:cxn ang="0">
                <a:pos x="1275" y="3861"/>
              </a:cxn>
              <a:cxn ang="0">
                <a:pos x="1147" y="4865"/>
              </a:cxn>
              <a:cxn ang="0">
                <a:pos x="1045" y="3610"/>
              </a:cxn>
              <a:cxn ang="0">
                <a:pos x="739" y="3818"/>
              </a:cxn>
              <a:cxn ang="0">
                <a:pos x="856" y="4830"/>
              </a:cxn>
              <a:cxn ang="0">
                <a:pos x="638" y="3989"/>
              </a:cxn>
              <a:cxn ang="0">
                <a:pos x="96" y="3777"/>
              </a:cxn>
              <a:cxn ang="0">
                <a:pos x="189" y="3688"/>
              </a:cxn>
              <a:cxn ang="0">
                <a:pos x="523" y="3573"/>
              </a:cxn>
              <a:cxn ang="0">
                <a:pos x="519" y="3333"/>
              </a:cxn>
              <a:cxn ang="0">
                <a:pos x="545" y="3560"/>
              </a:cxn>
              <a:cxn ang="0">
                <a:pos x="712" y="3397"/>
              </a:cxn>
              <a:cxn ang="0">
                <a:pos x="625" y="2944"/>
              </a:cxn>
              <a:cxn ang="0">
                <a:pos x="593" y="2341"/>
              </a:cxn>
              <a:cxn ang="0">
                <a:pos x="156" y="2437"/>
              </a:cxn>
              <a:cxn ang="0">
                <a:pos x="108" y="2289"/>
              </a:cxn>
              <a:cxn ang="0">
                <a:pos x="451" y="2291"/>
              </a:cxn>
              <a:cxn ang="0">
                <a:pos x="109" y="2016"/>
              </a:cxn>
              <a:cxn ang="0">
                <a:pos x="211" y="1975"/>
              </a:cxn>
              <a:cxn ang="0">
                <a:pos x="284" y="1847"/>
              </a:cxn>
              <a:cxn ang="0">
                <a:pos x="542" y="2073"/>
              </a:cxn>
              <a:cxn ang="0">
                <a:pos x="255" y="1764"/>
              </a:cxn>
              <a:cxn ang="0">
                <a:pos x="407" y="1769"/>
              </a:cxn>
              <a:cxn ang="0">
                <a:pos x="540" y="1810"/>
              </a:cxn>
              <a:cxn ang="0">
                <a:pos x="566" y="1580"/>
              </a:cxn>
              <a:cxn ang="0">
                <a:pos x="650" y="1747"/>
              </a:cxn>
              <a:cxn ang="0">
                <a:pos x="827" y="2199"/>
              </a:cxn>
              <a:cxn ang="0">
                <a:pos x="830" y="1779"/>
              </a:cxn>
              <a:cxn ang="0">
                <a:pos x="924" y="1648"/>
              </a:cxn>
              <a:cxn ang="0">
                <a:pos x="915" y="2016"/>
              </a:cxn>
              <a:cxn ang="0">
                <a:pos x="1299" y="1263"/>
              </a:cxn>
              <a:cxn ang="0">
                <a:pos x="970" y="965"/>
              </a:cxn>
              <a:cxn ang="0">
                <a:pos x="311" y="656"/>
              </a:cxn>
              <a:cxn ang="0">
                <a:pos x="772" y="659"/>
              </a:cxn>
              <a:cxn ang="0">
                <a:pos x="1153" y="871"/>
              </a:cxn>
              <a:cxn ang="0">
                <a:pos x="628" y="314"/>
              </a:cxn>
              <a:cxn ang="0">
                <a:pos x="1203" y="552"/>
              </a:cxn>
              <a:cxn ang="0">
                <a:pos x="1369" y="703"/>
              </a:cxn>
              <a:cxn ang="0">
                <a:pos x="1747" y="38"/>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8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tr-TR" smtClean="0"/>
              <a:t>Asıl başlık stili için tıklatın</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23720DD-5B6D-40BF-8493-A6B52D484E6B}" type="datetimeFigureOut">
              <a:rPr lang="tr-TR" smtClean="0"/>
              <a:t>23.12.2016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9"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12" name="Content Placeholder 11"/>
          <p:cNvSpPr>
            <a:spLocks noGrp="1"/>
          </p:cNvSpPr>
          <p:nvPr>
            <p:ph sz="quarter" idx="13"/>
          </p:nvPr>
        </p:nvSpPr>
        <p:spPr>
          <a:xfrm>
            <a:off x="27622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3" name="Content Placeholder 11"/>
          <p:cNvSpPr>
            <a:spLocks noGrp="1"/>
          </p:cNvSpPr>
          <p:nvPr>
            <p:ph sz="quarter" idx="14"/>
          </p:nvPr>
        </p:nvSpPr>
        <p:spPr>
          <a:xfrm>
            <a:off x="4615815" y="1298448"/>
            <a:ext cx="4251960" cy="4937760"/>
          </a:xfrm>
        </p:spPr>
        <p:txBody>
          <a:bodyPr>
            <a:normAutofit/>
          </a:bodyPr>
          <a:lstStyle>
            <a:lvl1pPr>
              <a:defRPr sz="2000"/>
            </a:lvl1pPr>
            <a:lvl2pPr>
              <a:defRPr sz="1800"/>
            </a:lvl2pPr>
            <a:lvl3pPr>
              <a:defRPr sz="16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A23720DD-5B6D-40BF-8493-A6B52D484E6B}" type="datetimeFigureOut">
              <a:rPr lang="tr-TR" smtClean="0"/>
              <a:t>23.12.2016</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
        <p:nvSpPr>
          <p:cNvPr id="1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14" name="Content Placeholder 11"/>
          <p:cNvSpPr>
            <a:spLocks noGrp="1"/>
          </p:cNvSpPr>
          <p:nvPr>
            <p:ph sz="quarter" idx="13"/>
          </p:nvPr>
        </p:nvSpPr>
        <p:spPr>
          <a:xfrm>
            <a:off x="27622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5" name="Content Placeholder 11"/>
          <p:cNvSpPr>
            <a:spLocks noGrp="1"/>
          </p:cNvSpPr>
          <p:nvPr>
            <p:ph sz="quarter" idx="14"/>
          </p:nvPr>
        </p:nvSpPr>
        <p:spPr>
          <a:xfrm>
            <a:off x="4615815" y="1810512"/>
            <a:ext cx="4251960" cy="4425696"/>
          </a:xfrm>
        </p:spPr>
        <p:txBody>
          <a:bodyPr>
            <a:normAutofit/>
          </a:bodyPr>
          <a:lstStyle>
            <a:lvl1pPr>
              <a:defRPr sz="2000"/>
            </a:lvl1pPr>
            <a:lvl2pPr>
              <a:defRPr sz="1800"/>
            </a:lvl2pPr>
            <a:lvl3pPr>
              <a:defRPr sz="16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20" name="Text Placeholder 3"/>
          <p:cNvSpPr>
            <a:spLocks noGrp="1"/>
          </p:cNvSpPr>
          <p:nvPr>
            <p:ph type="body" sz="half" idx="2"/>
          </p:nvPr>
        </p:nvSpPr>
        <p:spPr>
          <a:xfrm>
            <a:off x="276225" y="1298448"/>
            <a:ext cx="4248150" cy="509587"/>
          </a:xfrm>
        </p:spPr>
        <p:txBody>
          <a:bodyPr anchor="ctr">
            <a:normAutofit/>
          </a:bodyP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1" name="Text Placeholder 3"/>
          <p:cNvSpPr>
            <a:spLocks noGrp="1"/>
          </p:cNvSpPr>
          <p:nvPr>
            <p:ph type="body" sz="half" idx="15"/>
          </p:nvPr>
        </p:nvSpPr>
        <p:spPr>
          <a:xfrm>
            <a:off x="4615815" y="1298448"/>
            <a:ext cx="4248150" cy="509587"/>
          </a:xfrm>
        </p:spPr>
        <p:txBody>
          <a:bodyPr anchor="ctr">
            <a:normAutofit/>
          </a:bodyP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A23720DD-5B6D-40BF-8493-A6B52D484E6B}" type="datetimeFigureOut">
              <a:rPr lang="tr-TR" smtClean="0"/>
              <a:t>23.12.2016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
        <p:nvSpPr>
          <p:cNvPr id="17"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t>23.12.2016</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Rectangle 7"/>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lvl1pPr>
              <a:defRPr>
                <a:solidFill>
                  <a:schemeClr val="bg2"/>
                </a:solidFill>
              </a:defRPr>
            </a:lvl1pPr>
          </a:lstStyle>
          <a:p>
            <a:fld id="{A23720DD-5B6D-40BF-8493-A6B52D484E6B}" type="datetimeFigureOut">
              <a:rPr lang="tr-TR" smtClean="0"/>
              <a:t>23.12.2016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9" name="Title Placeholder 1"/>
          <p:cNvSpPr>
            <a:spLocks noGrp="1"/>
          </p:cNvSpPr>
          <p:nvPr>
            <p:ph type="title"/>
          </p:nvPr>
        </p:nvSpPr>
        <p:spPr>
          <a:xfrm>
            <a:off x="276225" y="228601"/>
            <a:ext cx="2834640" cy="1298448"/>
          </a:xfrm>
          <a:prstGeom prst="rect">
            <a:avLst/>
          </a:prstGeom>
        </p:spPr>
        <p:txBody>
          <a:bodyPr vert="horz" lIns="91440" tIns="45720" rIns="91440" bIns="45720" rtlCol="0" anchor="b" anchorCtr="0">
            <a:normAutofit/>
          </a:bodyPr>
          <a:lstStyle>
            <a:lvl1pPr>
              <a:defRPr sz="2400">
                <a:solidFill>
                  <a:schemeClr val="bg2"/>
                </a:solidFill>
              </a:defRPr>
            </a:lvl1pPr>
          </a:lstStyle>
          <a:p>
            <a:r>
              <a:rPr lang="tr-TR" smtClean="0"/>
              <a:t>Asıl başlık stili için tıklatın</a:t>
            </a:r>
            <a:endParaRPr lang="en-US" dirty="0"/>
          </a:p>
        </p:txBody>
      </p:sp>
      <p:sp>
        <p:nvSpPr>
          <p:cNvPr id="10" name="Content Placeholder 11"/>
          <p:cNvSpPr>
            <a:spLocks noGrp="1"/>
          </p:cNvSpPr>
          <p:nvPr>
            <p:ph sz="quarter" idx="14"/>
          </p:nvPr>
        </p:nvSpPr>
        <p:spPr>
          <a:xfrm>
            <a:off x="3775935" y="533400"/>
            <a:ext cx="5063266" cy="5702808"/>
          </a:xfrm>
        </p:spPr>
        <p:txBody>
          <a:bodyPr>
            <a:normAutofit/>
          </a:bodyPr>
          <a:lstStyle>
            <a:lvl1pPr>
              <a:defRPr sz="2000"/>
            </a:lvl1pPr>
            <a:lvl2pPr>
              <a:defRPr sz="1800"/>
            </a:lvl2pPr>
            <a:lvl3pPr>
              <a:defRPr sz="16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1" name="Text Placeholder 3"/>
          <p:cNvSpPr>
            <a:spLocks noGrp="1"/>
          </p:cNvSpPr>
          <p:nvPr>
            <p:ph type="body" sz="half" idx="2"/>
          </p:nvPr>
        </p:nvSpPr>
        <p:spPr>
          <a:xfrm>
            <a:off x="276224" y="1539240"/>
            <a:ext cx="2834640" cy="4709160"/>
          </a:xfrm>
        </p:spPr>
        <p:txBody>
          <a:bodyPr>
            <a:normAutofit/>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600"/>
              </a:spcBef>
              <a:spcAft>
                <a:spcPts val="0"/>
              </a:spcAft>
              <a:buClr>
                <a:schemeClr val="accent1"/>
              </a:buClr>
              <a:buFont typeface="Arial" pitchFamily="34" charset="0"/>
              <a:buNone/>
            </a:pPr>
            <a:r>
              <a:rPr lang="tr-TR" smtClean="0"/>
              <a:t>Asıl metin stillerini düzenlemek için tıklatın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13" name="Rectangle 12"/>
          <p:cNvSpPr/>
          <p:nvPr/>
        </p:nvSpPr>
        <p:spPr>
          <a:xfrm>
            <a:off x="0" y="-1"/>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fld id="{A23720DD-5B6D-40BF-8493-A6B52D484E6B}" type="datetimeFigureOut">
              <a:rPr lang="tr-TR" smtClean="0"/>
              <a:t>23.12.2016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21" name="Title Placeholder 1"/>
          <p:cNvSpPr>
            <a:spLocks noGrp="1"/>
          </p:cNvSpPr>
          <p:nvPr>
            <p:ph type="title"/>
          </p:nvPr>
        </p:nvSpPr>
        <p:spPr>
          <a:xfrm>
            <a:off x="276224" y="228600"/>
            <a:ext cx="2834640" cy="1295399"/>
          </a:xfrm>
          <a:prstGeom prst="rect">
            <a:avLst/>
          </a:prstGeom>
        </p:spPr>
        <p:txBody>
          <a:bodyPr vert="horz" lIns="91440" tIns="45720" rIns="91440" bIns="45720" rtlCol="0" anchor="b" anchorCtr="0">
            <a:normAutofit/>
          </a:bodyPr>
          <a:lstStyle>
            <a:lvl1pPr>
              <a:defRPr sz="2400">
                <a:solidFill>
                  <a:schemeClr val="bg2"/>
                </a:solidFill>
              </a:defRPr>
            </a:lvl1pPr>
          </a:lstStyle>
          <a:p>
            <a:r>
              <a:rPr lang="tr-TR" smtClean="0"/>
              <a:t>Asıl başlık stili için tıklatın</a:t>
            </a:r>
            <a:endParaRPr lang="en-US" dirty="0"/>
          </a:p>
        </p:txBody>
      </p:sp>
      <p:sp>
        <p:nvSpPr>
          <p:cNvPr id="25" name="Text Placeholder 24"/>
          <p:cNvSpPr>
            <a:spLocks noGrp="1"/>
          </p:cNvSpPr>
          <p:nvPr>
            <p:ph type="body" sz="quarter" idx="13"/>
          </p:nvPr>
        </p:nvSpPr>
        <p:spPr>
          <a:xfrm>
            <a:off x="274320" y="1536192"/>
            <a:ext cx="2834640" cy="4712208"/>
          </a:xfrm>
        </p:spPr>
        <p:txBody>
          <a:bodyPr>
            <a:normAutofit/>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225" y="228601"/>
            <a:ext cx="8591550" cy="10668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76225" y="1295400"/>
            <a:ext cx="8591550" cy="4933949"/>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a:defRPr sz="1050" b="1">
                <a:solidFill>
                  <a:schemeClr val="tx2"/>
                </a:solidFill>
              </a:defRPr>
            </a:lvl1pPr>
          </a:lstStyle>
          <a:p>
            <a:fld id="{A23720DD-5B6D-40BF-8493-A6B52D484E6B}" type="datetimeFigureOut">
              <a:rPr lang="tr-TR" smtClean="0"/>
              <a:t>23.12.2016</a:t>
            </a:fld>
            <a:endParaRPr lang="tr-TR"/>
          </a:p>
        </p:txBody>
      </p:sp>
      <p:sp>
        <p:nvSpPr>
          <p:cNvPr id="5" name="Footer Placeholder 4"/>
          <p:cNvSpPr>
            <a:spLocks noGrp="1"/>
          </p:cNvSpPr>
          <p:nvPr>
            <p:ph type="ftr" sz="quarter" idx="3"/>
          </p:nvPr>
        </p:nvSpPr>
        <p:spPr>
          <a:xfrm>
            <a:off x="3743324" y="6429375"/>
            <a:ext cx="4086225" cy="292100"/>
          </a:xfrm>
          <a:prstGeom prst="rect">
            <a:avLst/>
          </a:prstGeom>
        </p:spPr>
        <p:txBody>
          <a:bodyPr vert="horz" lIns="91440" tIns="45720" rIns="91440" bIns="45720" rtlCol="0" anchor="ctr">
            <a:normAutofit/>
          </a:bodyPr>
          <a:lstStyle>
            <a:lvl1pPr algn="l">
              <a:defRPr sz="1050" b="1">
                <a:solidFill>
                  <a:schemeClr val="tx2"/>
                </a:solidFill>
              </a:defRPr>
            </a:lvl1pPr>
          </a:lstStyle>
          <a:p>
            <a:endParaRPr lang="tr-TR"/>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a:defRPr sz="1600" b="1">
                <a:solidFill>
                  <a:schemeClr val="tx2"/>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xStyles>
    <p:titleStyle>
      <a:lvl1pPr algn="l" defTabSz="914400" rtl="0" eaLnBrk="1" latinLnBrk="0" hangingPunct="1">
        <a:spcBef>
          <a:spcPts val="400"/>
        </a:spcBef>
        <a:buNone/>
        <a:defRPr sz="3600" b="0" kern="1200" cap="none" spc="0" baseline="0">
          <a:solidFill>
            <a:schemeClr val="tx2"/>
          </a:solidFill>
          <a:latin typeface="+mj-lt"/>
          <a:ea typeface="+mj-ea"/>
          <a:cs typeface="Tunga" pitchFamily="2"/>
        </a:defRPr>
      </a:lvl1pPr>
    </p:titleStyle>
    <p:bodyStyle>
      <a:lvl1pPr marL="171450" indent="-173736" algn="l" defTabSz="914400" rtl="0" eaLnBrk="1" latinLnBrk="0" hangingPunct="1">
        <a:spcBef>
          <a:spcPts val="600"/>
        </a:spcBef>
        <a:spcAft>
          <a:spcPts val="0"/>
        </a:spcAft>
        <a:buClr>
          <a:schemeClr val="accent1"/>
        </a:buClr>
        <a:buFont typeface="Arial" pitchFamily="34" charset="0"/>
        <a:buChar char="•"/>
        <a:defRPr sz="2200" b="0" i="0" kern="1200" cap="none" spc="30" baseline="0">
          <a:solidFill>
            <a:schemeClr val="tx2"/>
          </a:solidFill>
          <a:latin typeface="+mn-lt"/>
          <a:ea typeface="+mn-ea"/>
          <a:cs typeface="Tahoma" pitchFamily="34" charset="0"/>
        </a:defRPr>
      </a:lvl1pPr>
      <a:lvl2pPr marL="344488" indent="-173736" algn="l" defTabSz="914400" rtl="0" eaLnBrk="1" latinLnBrk="0" hangingPunct="1">
        <a:spcBef>
          <a:spcPts val="600"/>
        </a:spcBef>
        <a:buClr>
          <a:schemeClr val="accent1"/>
        </a:buClr>
        <a:buFont typeface="Arial" pitchFamily="34" charset="0"/>
        <a:buChar char="•"/>
        <a:defRPr sz="2000" kern="1200">
          <a:solidFill>
            <a:schemeClr val="tx2"/>
          </a:solidFill>
          <a:latin typeface="+mn-lt"/>
          <a:ea typeface="+mn-ea"/>
          <a:cs typeface="Tahoma" pitchFamily="34" charset="0"/>
        </a:defRPr>
      </a:lvl2pPr>
      <a:lvl3pPr marL="515938" indent="-173736" algn="l" defTabSz="914400" rtl="0" eaLnBrk="1" latinLnBrk="0" hangingPunct="1">
        <a:spcBef>
          <a:spcPts val="600"/>
        </a:spcBef>
        <a:buClr>
          <a:schemeClr val="accent1"/>
        </a:buClr>
        <a:buFont typeface="Arial" pitchFamily="34" charset="0"/>
        <a:buChar char="•"/>
        <a:defRPr sz="1800" kern="1200">
          <a:solidFill>
            <a:schemeClr val="tx2"/>
          </a:solidFill>
          <a:latin typeface="+mn-lt"/>
          <a:ea typeface="+mn-ea"/>
          <a:cs typeface="Tahoma" pitchFamily="34" charset="0"/>
        </a:defRPr>
      </a:lvl3pPr>
      <a:lvl4pPr marL="688975" indent="-173736" algn="l" defTabSz="914400" rtl="0" eaLnBrk="1" latinLnBrk="0" hangingPunct="1">
        <a:spcBef>
          <a:spcPts val="600"/>
        </a:spcBef>
        <a:buClr>
          <a:schemeClr val="accent1"/>
        </a:buClr>
        <a:buFont typeface="Arial" pitchFamily="34" charset="0"/>
        <a:buChar char="•"/>
        <a:defRPr sz="1600" kern="1200">
          <a:solidFill>
            <a:schemeClr val="tx2"/>
          </a:solidFill>
          <a:latin typeface="+mn-lt"/>
          <a:ea typeface="+mn-ea"/>
          <a:cs typeface="Tahoma" pitchFamily="34" charset="0"/>
        </a:defRPr>
      </a:lvl4pPr>
      <a:lvl5pPr marL="860425" indent="-173736" algn="l" defTabSz="914400" rtl="0" eaLnBrk="1" latinLnBrk="0" hangingPunct="1">
        <a:spcBef>
          <a:spcPts val="6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10000"/>
            <a:lumOff val="90000"/>
          </a:schemeClr>
        </a:solidFill>
        <a:effectLst/>
      </p:bgPr>
    </p:bg>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187624" y="3429000"/>
            <a:ext cx="7772400" cy="1199704"/>
          </a:xfrm>
        </p:spPr>
        <p:txBody>
          <a:bodyPr>
            <a:normAutofit/>
          </a:bodyPr>
          <a:lstStyle/>
          <a:p>
            <a:pPr algn="ctr"/>
            <a:r>
              <a:rPr lang="tr-TR"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GENEL </a:t>
            </a:r>
            <a:r>
              <a:rPr lang="tr-TR"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SEKRETER </a:t>
            </a:r>
            <a:endParaRPr lang="tr-TR"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r>
              <a:rPr lang="tr-TR"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BATUHAN TAŞDURMAZ</a:t>
            </a:r>
          </a:p>
          <a:p>
            <a:pPr algn="ctr"/>
            <a:endParaRPr lang="tr-TR" b="1" dirty="0">
              <a:solidFill>
                <a:schemeClr val="tx1"/>
              </a:solidFill>
              <a:effectLst>
                <a:outerShdw blurRad="38100" dist="38100" dir="2700000" algn="tl">
                  <a:srgbClr val="000000">
                    <a:alpha val="43137"/>
                  </a:srgbClr>
                </a:outerShdw>
              </a:effectLst>
            </a:endParaRPr>
          </a:p>
        </p:txBody>
      </p:sp>
      <p:sp>
        <p:nvSpPr>
          <p:cNvPr id="2" name="Başlık 1"/>
          <p:cNvSpPr>
            <a:spLocks noGrp="1"/>
          </p:cNvSpPr>
          <p:nvPr>
            <p:ph type="title"/>
          </p:nvPr>
        </p:nvSpPr>
        <p:spPr>
          <a:xfrm>
            <a:off x="1187624" y="620688"/>
            <a:ext cx="7772400" cy="1829761"/>
          </a:xfrm>
        </p:spPr>
        <p:txBody>
          <a:bodyPr>
            <a:noAutofit/>
          </a:bodyPr>
          <a:lstStyle/>
          <a:p>
            <a:pPr algn="ctr"/>
            <a:r>
              <a:rPr lang="tr-TR" sz="36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GENEL SEKRETERLİK BİRİMİNE </a:t>
            </a:r>
            <a:br>
              <a:rPr lang="tr-TR" sz="36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tr-TR" sz="36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HOŞGELDİNİZ</a:t>
            </a:r>
            <a:endParaRPr lang="tr-TR" sz="36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5" y="0"/>
            <a:ext cx="1619673" cy="1584176"/>
          </a:xfrm>
          <a:prstGeom prst="rect">
            <a:avLst/>
          </a:prstGeom>
        </p:spPr>
      </p:pic>
    </p:spTree>
    <p:extLst>
      <p:ext uri="{BB962C8B-B14F-4D97-AF65-F5344CB8AC3E}">
        <p14:creationId xmlns:p14="http://schemas.microsoft.com/office/powerpoint/2010/main" val="41015623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10000"/>
            <a:lumOff val="90000"/>
          </a:schemeClr>
        </a:solidFill>
        <a:effectLst/>
      </p:bgPr>
    </p:bg>
    <p:spTree>
      <p:nvGrpSpPr>
        <p:cNvPr id="1" name=""/>
        <p:cNvGrpSpPr/>
        <p:nvPr/>
      </p:nvGrpSpPr>
      <p:grpSpPr>
        <a:xfrm>
          <a:off x="0" y="0"/>
          <a:ext cx="0" cy="0"/>
          <a:chOff x="0" y="0"/>
          <a:chExt cx="0" cy="0"/>
        </a:xfrm>
      </p:grpSpPr>
      <p:sp>
        <p:nvSpPr>
          <p:cNvPr id="3" name="Başlık 2"/>
          <p:cNvSpPr>
            <a:spLocks noGrp="1"/>
          </p:cNvSpPr>
          <p:nvPr>
            <p:ph type="title"/>
          </p:nvPr>
        </p:nvSpPr>
        <p:spPr>
          <a:xfrm>
            <a:off x="251520" y="404664"/>
            <a:ext cx="8591550" cy="1066801"/>
          </a:xfrm>
        </p:spPr>
        <p:txBody>
          <a:bodyPr>
            <a:normAutofit/>
          </a:bodyPr>
          <a:lstStyle/>
          <a:p>
            <a:pPr algn="ctr"/>
            <a:r>
              <a:rPr lang="tr-TR" sz="3600" dirty="0" smtClean="0">
                <a:solidFill>
                  <a:schemeClr val="tx1"/>
                </a:solidFill>
                <a:latin typeface="Times New Roman" panose="02020603050405020304" pitchFamily="18" charset="0"/>
                <a:cs typeface="Times New Roman" panose="02020603050405020304" pitchFamily="18" charset="0"/>
              </a:rPr>
              <a:t> 	</a:t>
            </a:r>
            <a:r>
              <a:rPr lang="tr-TR" sz="3600" b="1" dirty="0"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SUNUM İÇERİĞİ</a:t>
            </a:r>
            <a:endParaRPr lang="tr-TR" sz="3600" b="1"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İçerik Yer Tutucusu 3"/>
          <p:cNvSpPr>
            <a:spLocks noGrp="1"/>
          </p:cNvSpPr>
          <p:nvPr>
            <p:ph sz="quarter" idx="13"/>
          </p:nvPr>
        </p:nvSpPr>
        <p:spPr>
          <a:xfrm>
            <a:off x="899592" y="1916832"/>
            <a:ext cx="7970088" cy="4391384"/>
          </a:xfrm>
        </p:spPr>
        <p:txBody>
          <a:bodyPr/>
          <a:lstStyle/>
          <a:p>
            <a:r>
              <a:rPr lang="tr-T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Misyon</a:t>
            </a:r>
          </a:p>
          <a:p>
            <a:r>
              <a:rPr lang="tr-T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Vizyon</a:t>
            </a:r>
          </a:p>
          <a:p>
            <a:r>
              <a:rPr lang="tr-T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İdari Teşkilat Yapısı</a:t>
            </a:r>
          </a:p>
          <a:p>
            <a:r>
              <a:rPr lang="tr-T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Teşkilat Şeması</a:t>
            </a:r>
          </a:p>
          <a:p>
            <a:r>
              <a:rPr lang="tr-T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Toplantı Sayıları</a:t>
            </a:r>
          </a:p>
          <a:p>
            <a:endParaRPr lang="tr-TR" dirty="0" smtClean="0"/>
          </a:p>
          <a:p>
            <a:endParaRPr lang="tr-TR" dirty="0"/>
          </a:p>
        </p:txBody>
      </p:sp>
    </p:spTree>
    <p:extLst>
      <p:ext uri="{BB962C8B-B14F-4D97-AF65-F5344CB8AC3E}">
        <p14:creationId xmlns:p14="http://schemas.microsoft.com/office/powerpoint/2010/main" val="16353300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10000"/>
            <a:lumOff val="90000"/>
          </a:schemeClr>
        </a:solidFill>
        <a:effectLst/>
      </p:bgPr>
    </p:bg>
    <p:spTree>
      <p:nvGrpSpPr>
        <p:cNvPr id="1" name=""/>
        <p:cNvGrpSpPr/>
        <p:nvPr/>
      </p:nvGrpSpPr>
      <p:grpSpPr>
        <a:xfrm>
          <a:off x="0" y="0"/>
          <a:ext cx="0" cy="0"/>
          <a:chOff x="0" y="0"/>
          <a:chExt cx="0" cy="0"/>
        </a:xfrm>
      </p:grpSpPr>
      <p:sp>
        <p:nvSpPr>
          <p:cNvPr id="2" name="İçerik Yer Tutucusu 1"/>
          <p:cNvSpPr>
            <a:spLocks noGrp="1"/>
          </p:cNvSpPr>
          <p:nvPr>
            <p:ph sz="quarter" idx="13"/>
          </p:nvPr>
        </p:nvSpPr>
        <p:spPr/>
        <p:txBody>
          <a:bodyPr/>
          <a:lstStyle/>
          <a:p>
            <a:pPr marL="0" indent="0" algn="ctr">
              <a:buNone/>
            </a:pPr>
            <a:r>
              <a:rPr lang="tr-TR" sz="36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MİSYON</a:t>
            </a:r>
          </a:p>
          <a:p>
            <a:pPr marL="0" indent="0" algn="ctr">
              <a:buNone/>
            </a:pPr>
            <a:endParaRPr lang="tr-TR" sz="3600" b="1" dirty="0" smtClean="0">
              <a:latin typeface="Times New Roman" panose="02020603050405020304" pitchFamily="18" charset="0"/>
              <a:cs typeface="Times New Roman" panose="02020603050405020304" pitchFamily="18" charset="0"/>
            </a:endParaRPr>
          </a:p>
          <a:p>
            <a:pPr marL="0" indent="0" algn="ctr">
              <a:buNone/>
            </a:pPr>
            <a:r>
              <a:rPr lang="tr-TR"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Üniversite idari teşkilatının verimli, düzenli ve uyumlu çalışmasını sağlamak, üniversite üst kurullarının toplantı organizasyonunu ve raportörlüğünü yapmak, iç ve dış paydaşlarla iletişimi sağlayarak çağdaş bir performans yönetimi oluşturmaktır.</a:t>
            </a:r>
          </a:p>
          <a:p>
            <a:pPr marL="0" indent="0" algn="ctr">
              <a:buNone/>
            </a:pPr>
            <a:endParaRPr lang="tr-TR" dirty="0"/>
          </a:p>
        </p:txBody>
      </p:sp>
    </p:spTree>
    <p:extLst>
      <p:ext uri="{BB962C8B-B14F-4D97-AF65-F5344CB8AC3E}">
        <p14:creationId xmlns:p14="http://schemas.microsoft.com/office/powerpoint/2010/main" val="5391101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10000"/>
            <a:lumOff val="90000"/>
          </a:schemeClr>
        </a:solidFill>
        <a:effectLst/>
      </p:bgPr>
    </p:bg>
    <p:spTree>
      <p:nvGrpSpPr>
        <p:cNvPr id="1" name=""/>
        <p:cNvGrpSpPr/>
        <p:nvPr/>
      </p:nvGrpSpPr>
      <p:grpSpPr>
        <a:xfrm>
          <a:off x="0" y="0"/>
          <a:ext cx="0" cy="0"/>
          <a:chOff x="0" y="0"/>
          <a:chExt cx="0" cy="0"/>
        </a:xfrm>
      </p:grpSpPr>
      <p:sp>
        <p:nvSpPr>
          <p:cNvPr id="4" name="Başlık 3"/>
          <p:cNvSpPr>
            <a:spLocks noGrp="1"/>
          </p:cNvSpPr>
          <p:nvPr>
            <p:ph type="title"/>
          </p:nvPr>
        </p:nvSpPr>
        <p:spPr>
          <a:xfrm>
            <a:off x="251520" y="692696"/>
            <a:ext cx="8591550" cy="1066801"/>
          </a:xfrm>
        </p:spPr>
        <p:txBody>
          <a:bodyPr>
            <a:normAutofit/>
          </a:bodyPr>
          <a:lstStyle/>
          <a:p>
            <a:pPr algn="ctr"/>
            <a:r>
              <a:rPr lang="tr-TR" sz="3600" b="1" dirty="0"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VİZYON</a:t>
            </a:r>
            <a:endParaRPr lang="tr-TR" sz="3600" b="1"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İçerik Yer Tutucusu 4"/>
          <p:cNvSpPr>
            <a:spLocks noGrp="1"/>
          </p:cNvSpPr>
          <p:nvPr>
            <p:ph sz="quarter" idx="13"/>
          </p:nvPr>
        </p:nvSpPr>
        <p:spPr>
          <a:xfrm>
            <a:off x="274320" y="1844824"/>
            <a:ext cx="8595360" cy="4391384"/>
          </a:xfrm>
        </p:spPr>
        <p:txBody>
          <a:bodyPr/>
          <a:lstStyle/>
          <a:p>
            <a:pPr marL="109728" indent="0" algn="ctr">
              <a:buNone/>
            </a:pPr>
            <a:r>
              <a:rPr lang="tr-TR" sz="3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marL="109728" indent="0" algn="ctr">
              <a:buNone/>
            </a:pPr>
            <a:r>
              <a:rPr lang="tr-T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Akademik </a:t>
            </a:r>
            <a:r>
              <a:rPr lang="tr-TR"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ve idari personel ile öğrencilerin taleplerine karşı duyarlı olmak, rasyonel iş akışı sağlayarak çalışma etiğine dayalı katılımcı, şeffaf ve hesap verilebilir bir idari yönetim sistemi kurarak hedeflenen kurumsallaşmayı </a:t>
            </a:r>
            <a:r>
              <a:rPr lang="tr-T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gerçekleştirmektir.</a:t>
            </a:r>
            <a:endParaRPr lang="tr-TR"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endParaRPr lang="tr-TR" dirty="0"/>
          </a:p>
        </p:txBody>
      </p:sp>
    </p:spTree>
    <p:extLst>
      <p:ext uri="{BB962C8B-B14F-4D97-AF65-F5344CB8AC3E}">
        <p14:creationId xmlns:p14="http://schemas.microsoft.com/office/powerpoint/2010/main" val="22822065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10000"/>
            <a:lumOff val="90000"/>
          </a:schemeClr>
        </a:solidFill>
        <a:effectLst/>
      </p:bgPr>
    </p:bg>
    <p:spTree>
      <p:nvGrpSpPr>
        <p:cNvPr id="1" name=""/>
        <p:cNvGrpSpPr/>
        <p:nvPr/>
      </p:nvGrpSpPr>
      <p:grpSpPr>
        <a:xfrm>
          <a:off x="0" y="0"/>
          <a:ext cx="0" cy="0"/>
          <a:chOff x="0" y="0"/>
          <a:chExt cx="0" cy="0"/>
        </a:xfrm>
      </p:grpSpPr>
      <p:sp>
        <p:nvSpPr>
          <p:cNvPr id="4" name="Başlık 3"/>
          <p:cNvSpPr>
            <a:spLocks noGrp="1"/>
          </p:cNvSpPr>
          <p:nvPr>
            <p:ph type="title"/>
          </p:nvPr>
        </p:nvSpPr>
        <p:spPr>
          <a:xfrm>
            <a:off x="251520" y="692696"/>
            <a:ext cx="8591550" cy="1066801"/>
          </a:xfrm>
        </p:spPr>
        <p:txBody>
          <a:bodyPr>
            <a:normAutofit/>
          </a:bodyPr>
          <a:lstStyle/>
          <a:p>
            <a:pPr algn="ctr"/>
            <a:r>
              <a:rPr lang="tr-TR" sz="3600" b="1" dirty="0"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İDARİ TEŞKİLAT YAPISI</a:t>
            </a:r>
            <a:endParaRPr lang="tr-TR" sz="3600" b="1"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İçerik Yer Tutucusu 4"/>
          <p:cNvSpPr>
            <a:spLocks noGrp="1"/>
          </p:cNvSpPr>
          <p:nvPr>
            <p:ph sz="quarter" idx="13"/>
          </p:nvPr>
        </p:nvSpPr>
        <p:spPr/>
        <p:txBody>
          <a:bodyPr>
            <a:normAutofit/>
          </a:bodyPr>
          <a:lstStyle/>
          <a:p>
            <a:pPr marL="109728" indent="0" algn="ctr">
              <a:buNone/>
            </a:pPr>
            <a:r>
              <a:rPr lang="tr-TR" sz="3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marL="109728" indent="0" algn="ctr">
              <a:buNone/>
            </a:pPr>
            <a:endParaRPr lang="tr-TR" sz="3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109728" indent="0" algn="ctr">
              <a:buNone/>
            </a:pPr>
            <a:r>
              <a:rPr lang="tr-T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Genel </a:t>
            </a:r>
            <a:r>
              <a:rPr lang="tr-TR"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Sekreterlik, 2547 sayılı Yükseköğretim Kanunu ve 124 sayılı Yükseköğretim Üst Kuruluşlar ile Yükseköğretim Kurumlarının İdari Teşkilatı Hakkında Kanun Hükmünde Kararnameye göre kurulmuş bir yönetim örgütüdür. Üniversitemizde Genel Sekreterlik, bir genel sekreter ile bir genel sekreter yardımcısı ve bağlı birimlerden </a:t>
            </a:r>
            <a:r>
              <a:rPr lang="tr-TR"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oluşur.</a:t>
            </a:r>
            <a:endParaRPr lang="tr-TR"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15551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10000"/>
            <a:lumOff val="90000"/>
          </a:schemeClr>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algn="ctr"/>
            <a:r>
              <a:rPr lang="tr-TR" sz="3200" b="1" dirty="0"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GENEL SEKRETERLİK</a:t>
            </a:r>
            <a:br>
              <a:rPr lang="tr-TR" sz="3200" b="1" dirty="0"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tr-TR" sz="3200" b="1" dirty="0"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TEŞKİLAT ŞEMASI</a:t>
            </a:r>
            <a:endParaRPr lang="tr-TR" sz="3200" b="1"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26"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827584" y="1412776"/>
            <a:ext cx="7488832" cy="4594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7283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lumMod val="10000"/>
            <a:lumOff val="90000"/>
          </a:schemeClr>
        </a:solidFill>
        <a:effectLst/>
      </p:bgPr>
    </p:bg>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pPr algn="ctr"/>
            <a:r>
              <a:rPr lang="tr-TR" sz="3600" b="1" dirty="0" smtClean="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TOPLANTI SAYILARI</a:t>
            </a:r>
            <a:endParaRPr lang="tr-TR" sz="3600" b="1" dirty="0">
              <a:solidFill>
                <a:schemeClr val="accent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7" name="İçerik Yer Tutucusu 6"/>
          <p:cNvGraphicFramePr>
            <a:graphicFrameLocks noGrp="1"/>
          </p:cNvGraphicFramePr>
          <p:nvPr>
            <p:ph sz="quarter" idx="13"/>
            <p:extLst>
              <p:ext uri="{D42A27DB-BD31-4B8C-83A1-F6EECF244321}">
                <p14:modId xmlns:p14="http://schemas.microsoft.com/office/powerpoint/2010/main" val="3892468331"/>
              </p:ext>
            </p:extLst>
          </p:nvPr>
        </p:nvGraphicFramePr>
        <p:xfrm>
          <a:off x="1331640" y="1556793"/>
          <a:ext cx="6481446" cy="2271111"/>
        </p:xfrm>
        <a:graphic>
          <a:graphicData uri="http://schemas.openxmlformats.org/drawingml/2006/table">
            <a:tbl>
              <a:tblPr firstRow="1" firstCol="1" bandRow="1">
                <a:tableStyleId>{5C22544A-7EE6-4342-B048-85BDC9FD1C3A}</a:tableStyleId>
              </a:tblPr>
              <a:tblGrid>
                <a:gridCol w="930611"/>
                <a:gridCol w="931208"/>
                <a:gridCol w="931208"/>
                <a:gridCol w="881066"/>
                <a:gridCol w="980753"/>
                <a:gridCol w="980753"/>
                <a:gridCol w="845847"/>
              </a:tblGrid>
              <a:tr h="254888">
                <a:tc rowSpan="2">
                  <a:txBody>
                    <a:bodyPr/>
                    <a:lstStyle/>
                    <a:p>
                      <a:pPr algn="ctr">
                        <a:spcAft>
                          <a:spcPts val="0"/>
                        </a:spcAft>
                      </a:pPr>
                      <a:r>
                        <a:rPr lang="tr-TR" sz="1200" dirty="0">
                          <a:solidFill>
                            <a:schemeClr val="accent6">
                              <a:lumMod val="50000"/>
                            </a:schemeClr>
                          </a:solidFill>
                          <a:effectLst>
                            <a:outerShdw blurRad="38100" dist="38100" dir="2700000" algn="tl">
                              <a:srgbClr val="000000">
                                <a:alpha val="43137"/>
                              </a:srgbClr>
                            </a:outerShdw>
                          </a:effectLst>
                        </a:rPr>
                        <a:t>YIL</a:t>
                      </a:r>
                      <a:endParaRPr lang="tr-TR" sz="1200" dirty="0">
                        <a:solidFill>
                          <a:schemeClr val="accent6">
                            <a:lumMod val="50000"/>
                          </a:schemeClr>
                        </a:solidFill>
                        <a:effectLst>
                          <a:outerShdw blurRad="38100" dist="38100" dir="2700000" algn="tl">
                            <a:srgbClr val="000000">
                              <a:alpha val="43137"/>
                            </a:srgbClr>
                          </a:outerShdw>
                        </a:effectLst>
                        <a:latin typeface="Times New Roman"/>
                        <a:ea typeface="Times New Roman"/>
                        <a:cs typeface="Times New Roman"/>
                      </a:endParaRPr>
                    </a:p>
                  </a:txBody>
                  <a:tcPr marL="68580" marR="68580" marT="0" marB="0">
                    <a:solidFill>
                      <a:schemeClr val="tx1">
                        <a:lumMod val="25000"/>
                        <a:lumOff val="75000"/>
                      </a:schemeClr>
                    </a:solidFill>
                  </a:tcPr>
                </a:tc>
                <a:tc gridSpan="2">
                  <a:txBody>
                    <a:bodyPr/>
                    <a:lstStyle/>
                    <a:p>
                      <a:pPr algn="ctr">
                        <a:spcAft>
                          <a:spcPts val="0"/>
                        </a:spcAft>
                      </a:pPr>
                      <a:r>
                        <a:rPr lang="tr-TR" sz="1200" dirty="0">
                          <a:solidFill>
                            <a:schemeClr val="accent6">
                              <a:lumMod val="50000"/>
                            </a:schemeClr>
                          </a:solidFill>
                          <a:effectLst>
                            <a:outerShdw blurRad="38100" dist="38100" dir="2700000" algn="tl">
                              <a:srgbClr val="000000">
                                <a:alpha val="43137"/>
                              </a:srgbClr>
                            </a:outerShdw>
                          </a:effectLst>
                        </a:rPr>
                        <a:t>SENATO</a:t>
                      </a:r>
                      <a:endParaRPr lang="tr-TR" sz="1200" dirty="0">
                        <a:solidFill>
                          <a:schemeClr val="accent6">
                            <a:lumMod val="50000"/>
                          </a:schemeClr>
                        </a:solidFill>
                        <a:effectLst>
                          <a:outerShdw blurRad="38100" dist="38100" dir="2700000" algn="tl">
                            <a:srgbClr val="000000">
                              <a:alpha val="43137"/>
                            </a:srgbClr>
                          </a:outerShdw>
                        </a:effectLst>
                        <a:latin typeface="Times New Roman"/>
                        <a:ea typeface="Times New Roman"/>
                        <a:cs typeface="Times New Roman"/>
                      </a:endParaRPr>
                    </a:p>
                  </a:txBody>
                  <a:tcPr marL="68580" marR="68580" marT="0" marB="0">
                    <a:solidFill>
                      <a:schemeClr val="tx1">
                        <a:lumMod val="25000"/>
                        <a:lumOff val="75000"/>
                      </a:schemeClr>
                    </a:solidFill>
                  </a:tcPr>
                </a:tc>
                <a:tc hMerge="1">
                  <a:txBody>
                    <a:bodyPr/>
                    <a:lstStyle/>
                    <a:p>
                      <a:endParaRPr lang="tr-TR"/>
                    </a:p>
                  </a:txBody>
                  <a:tcPr/>
                </a:tc>
                <a:tc gridSpan="2">
                  <a:txBody>
                    <a:bodyPr/>
                    <a:lstStyle/>
                    <a:p>
                      <a:pPr algn="ctr">
                        <a:spcAft>
                          <a:spcPts val="0"/>
                        </a:spcAft>
                      </a:pPr>
                      <a:r>
                        <a:rPr lang="tr-TR" sz="1200" dirty="0">
                          <a:solidFill>
                            <a:schemeClr val="accent6">
                              <a:lumMod val="50000"/>
                            </a:schemeClr>
                          </a:solidFill>
                          <a:effectLst>
                            <a:outerShdw blurRad="38100" dist="38100" dir="2700000" algn="tl">
                              <a:srgbClr val="000000">
                                <a:alpha val="43137"/>
                              </a:srgbClr>
                            </a:outerShdw>
                          </a:effectLst>
                        </a:rPr>
                        <a:t>YÖNETİM</a:t>
                      </a:r>
                      <a:endParaRPr lang="tr-TR" sz="1200" dirty="0">
                        <a:solidFill>
                          <a:schemeClr val="accent6">
                            <a:lumMod val="50000"/>
                          </a:schemeClr>
                        </a:solidFill>
                        <a:effectLst>
                          <a:outerShdw blurRad="38100" dist="38100" dir="2700000" algn="tl">
                            <a:srgbClr val="000000">
                              <a:alpha val="43137"/>
                            </a:srgbClr>
                          </a:outerShdw>
                        </a:effectLst>
                        <a:latin typeface="Times New Roman"/>
                        <a:ea typeface="Times New Roman"/>
                        <a:cs typeface="Times New Roman"/>
                      </a:endParaRPr>
                    </a:p>
                  </a:txBody>
                  <a:tcPr marL="68580" marR="68580" marT="0" marB="0">
                    <a:solidFill>
                      <a:schemeClr val="tx1">
                        <a:lumMod val="25000"/>
                        <a:lumOff val="75000"/>
                      </a:schemeClr>
                    </a:solidFill>
                  </a:tcPr>
                </a:tc>
                <a:tc hMerge="1">
                  <a:txBody>
                    <a:bodyPr/>
                    <a:lstStyle/>
                    <a:p>
                      <a:endParaRPr lang="tr-TR"/>
                    </a:p>
                  </a:txBody>
                  <a:tcPr/>
                </a:tc>
                <a:tc gridSpan="2">
                  <a:txBody>
                    <a:bodyPr/>
                    <a:lstStyle/>
                    <a:p>
                      <a:pPr algn="ctr">
                        <a:spcAft>
                          <a:spcPts val="0"/>
                        </a:spcAft>
                      </a:pPr>
                      <a:r>
                        <a:rPr lang="tr-TR" sz="1200" dirty="0">
                          <a:solidFill>
                            <a:schemeClr val="accent6">
                              <a:lumMod val="50000"/>
                            </a:schemeClr>
                          </a:solidFill>
                          <a:effectLst>
                            <a:outerShdw blurRad="38100" dist="38100" dir="2700000" algn="tl">
                              <a:srgbClr val="000000">
                                <a:alpha val="43137"/>
                              </a:srgbClr>
                            </a:outerShdw>
                          </a:effectLst>
                        </a:rPr>
                        <a:t>DİSİPLİN</a:t>
                      </a:r>
                      <a:endParaRPr lang="tr-TR" sz="1200" dirty="0">
                        <a:solidFill>
                          <a:schemeClr val="accent6">
                            <a:lumMod val="50000"/>
                          </a:schemeClr>
                        </a:solidFill>
                        <a:effectLst>
                          <a:outerShdw blurRad="38100" dist="38100" dir="2700000" algn="tl">
                            <a:srgbClr val="000000">
                              <a:alpha val="43137"/>
                            </a:srgbClr>
                          </a:outerShdw>
                        </a:effectLst>
                        <a:latin typeface="Times New Roman"/>
                        <a:ea typeface="Times New Roman"/>
                        <a:cs typeface="Times New Roman"/>
                      </a:endParaRPr>
                    </a:p>
                  </a:txBody>
                  <a:tcPr marL="68580" marR="68580" marT="0" marB="0">
                    <a:solidFill>
                      <a:schemeClr val="tx1">
                        <a:lumMod val="25000"/>
                        <a:lumOff val="75000"/>
                      </a:schemeClr>
                    </a:solidFill>
                  </a:tcPr>
                </a:tc>
                <a:tc hMerge="1">
                  <a:txBody>
                    <a:bodyPr/>
                    <a:lstStyle/>
                    <a:p>
                      <a:endParaRPr lang="tr-TR"/>
                    </a:p>
                  </a:txBody>
                  <a:tcPr/>
                </a:tc>
              </a:tr>
              <a:tr h="0">
                <a:tc vMerge="1">
                  <a:txBody>
                    <a:bodyPr/>
                    <a:lstStyle/>
                    <a:p>
                      <a:endParaRPr lang="tr-TR"/>
                    </a:p>
                  </a:txBody>
                  <a:tcPr/>
                </a:tc>
                <a:tc>
                  <a:txBody>
                    <a:bodyPr/>
                    <a:lstStyle/>
                    <a:p>
                      <a:pPr algn="ctr">
                        <a:spcAft>
                          <a:spcPts val="0"/>
                        </a:spcAft>
                      </a:pPr>
                      <a:r>
                        <a:rPr lang="tr-TR" sz="1200" b="1" dirty="0">
                          <a:solidFill>
                            <a:schemeClr val="accent6">
                              <a:lumMod val="50000"/>
                            </a:schemeClr>
                          </a:solidFill>
                          <a:effectLst/>
                        </a:rPr>
                        <a:t>TOPLANTI SAYISI</a:t>
                      </a:r>
                      <a:endParaRPr lang="tr-TR" sz="1200" b="1" dirty="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b="1" dirty="0">
                          <a:solidFill>
                            <a:schemeClr val="accent6">
                              <a:lumMod val="50000"/>
                            </a:schemeClr>
                          </a:solidFill>
                          <a:effectLst/>
                        </a:rPr>
                        <a:t>KARAR SAYISI</a:t>
                      </a:r>
                      <a:endParaRPr lang="tr-TR" sz="1200" b="1" dirty="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b="1" dirty="0">
                          <a:solidFill>
                            <a:schemeClr val="accent6">
                              <a:lumMod val="50000"/>
                            </a:schemeClr>
                          </a:solidFill>
                          <a:effectLst/>
                        </a:rPr>
                        <a:t>TOPLANTI SAYISI</a:t>
                      </a:r>
                      <a:endParaRPr lang="tr-TR" sz="1200" b="1" dirty="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b="1" dirty="0">
                          <a:solidFill>
                            <a:schemeClr val="accent6">
                              <a:lumMod val="50000"/>
                            </a:schemeClr>
                          </a:solidFill>
                          <a:effectLst/>
                        </a:rPr>
                        <a:t>KARAR SAYISI</a:t>
                      </a:r>
                      <a:endParaRPr lang="tr-TR" sz="1200" b="1" dirty="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b="1" dirty="0">
                          <a:solidFill>
                            <a:schemeClr val="accent6">
                              <a:lumMod val="50000"/>
                            </a:schemeClr>
                          </a:solidFill>
                          <a:effectLst/>
                        </a:rPr>
                        <a:t>TOPLANTI SAYISI</a:t>
                      </a:r>
                      <a:endParaRPr lang="tr-TR" sz="1200" b="1" dirty="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b="1" dirty="0">
                          <a:solidFill>
                            <a:schemeClr val="accent6">
                              <a:lumMod val="50000"/>
                            </a:schemeClr>
                          </a:solidFill>
                          <a:effectLst/>
                        </a:rPr>
                        <a:t>KARAR SAYISI</a:t>
                      </a:r>
                      <a:endParaRPr lang="tr-TR" sz="1200" b="1" dirty="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r>
              <a:tr h="0">
                <a:tc>
                  <a:txBody>
                    <a:bodyPr/>
                    <a:lstStyle/>
                    <a:p>
                      <a:pPr algn="ctr">
                        <a:spcAft>
                          <a:spcPts val="0"/>
                        </a:spcAft>
                      </a:pPr>
                      <a:r>
                        <a:rPr lang="tr-TR" sz="1200" dirty="0">
                          <a:solidFill>
                            <a:schemeClr val="accent6">
                              <a:lumMod val="50000"/>
                            </a:schemeClr>
                          </a:solidFill>
                          <a:effectLst/>
                        </a:rPr>
                        <a:t>2009</a:t>
                      </a:r>
                      <a:endParaRPr lang="tr-TR" sz="1200" dirty="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dirty="0">
                          <a:solidFill>
                            <a:schemeClr val="accent6">
                              <a:lumMod val="50000"/>
                            </a:schemeClr>
                          </a:solidFill>
                          <a:effectLst/>
                        </a:rPr>
                        <a:t>32</a:t>
                      </a:r>
                      <a:endParaRPr lang="tr-TR" sz="1200" dirty="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dirty="0">
                          <a:solidFill>
                            <a:schemeClr val="accent6">
                              <a:lumMod val="50000"/>
                            </a:schemeClr>
                          </a:solidFill>
                          <a:effectLst/>
                        </a:rPr>
                        <a:t>191</a:t>
                      </a:r>
                      <a:endParaRPr lang="tr-TR" sz="1200" dirty="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a:solidFill>
                            <a:schemeClr val="accent6">
                              <a:lumMod val="50000"/>
                            </a:schemeClr>
                          </a:solidFill>
                          <a:effectLst/>
                        </a:rPr>
                        <a:t>36</a:t>
                      </a:r>
                      <a:endParaRPr lang="tr-TR" sz="120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a:solidFill>
                            <a:schemeClr val="accent6">
                              <a:lumMod val="50000"/>
                            </a:schemeClr>
                          </a:solidFill>
                          <a:effectLst/>
                        </a:rPr>
                        <a:t>212</a:t>
                      </a:r>
                      <a:endParaRPr lang="tr-TR" sz="120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a:solidFill>
                            <a:schemeClr val="accent6">
                              <a:lumMod val="50000"/>
                            </a:schemeClr>
                          </a:solidFill>
                          <a:effectLst/>
                        </a:rPr>
                        <a:t>1</a:t>
                      </a:r>
                      <a:endParaRPr lang="tr-TR" sz="120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a:solidFill>
                            <a:schemeClr val="accent6">
                              <a:lumMod val="50000"/>
                            </a:schemeClr>
                          </a:solidFill>
                          <a:effectLst/>
                        </a:rPr>
                        <a:t>2</a:t>
                      </a:r>
                      <a:endParaRPr lang="tr-TR" sz="120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r>
              <a:tr h="0">
                <a:tc>
                  <a:txBody>
                    <a:bodyPr/>
                    <a:lstStyle/>
                    <a:p>
                      <a:pPr algn="ctr">
                        <a:spcAft>
                          <a:spcPts val="0"/>
                        </a:spcAft>
                      </a:pPr>
                      <a:r>
                        <a:rPr lang="tr-TR" sz="1200" dirty="0">
                          <a:solidFill>
                            <a:schemeClr val="accent6">
                              <a:lumMod val="50000"/>
                            </a:schemeClr>
                          </a:solidFill>
                          <a:effectLst/>
                        </a:rPr>
                        <a:t>2010</a:t>
                      </a:r>
                      <a:endParaRPr lang="tr-TR" sz="1200" dirty="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dirty="0">
                          <a:solidFill>
                            <a:schemeClr val="accent6">
                              <a:lumMod val="50000"/>
                            </a:schemeClr>
                          </a:solidFill>
                          <a:effectLst/>
                        </a:rPr>
                        <a:t>39</a:t>
                      </a:r>
                      <a:endParaRPr lang="tr-TR" sz="1200" dirty="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dirty="0">
                          <a:solidFill>
                            <a:schemeClr val="accent6">
                              <a:lumMod val="50000"/>
                            </a:schemeClr>
                          </a:solidFill>
                          <a:effectLst/>
                        </a:rPr>
                        <a:t>187</a:t>
                      </a:r>
                      <a:endParaRPr lang="tr-TR" sz="1200" dirty="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dirty="0">
                          <a:solidFill>
                            <a:schemeClr val="accent6">
                              <a:lumMod val="50000"/>
                            </a:schemeClr>
                          </a:solidFill>
                          <a:effectLst/>
                        </a:rPr>
                        <a:t>44</a:t>
                      </a:r>
                      <a:endParaRPr lang="tr-TR" sz="1200" dirty="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a:solidFill>
                            <a:schemeClr val="accent6">
                              <a:lumMod val="50000"/>
                            </a:schemeClr>
                          </a:solidFill>
                          <a:effectLst/>
                        </a:rPr>
                        <a:t>253</a:t>
                      </a:r>
                      <a:endParaRPr lang="tr-TR" sz="120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a:solidFill>
                            <a:schemeClr val="accent6">
                              <a:lumMod val="50000"/>
                            </a:schemeClr>
                          </a:solidFill>
                          <a:effectLst/>
                        </a:rPr>
                        <a:t>6</a:t>
                      </a:r>
                      <a:endParaRPr lang="tr-TR" sz="120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a:solidFill>
                            <a:schemeClr val="accent6">
                              <a:lumMod val="50000"/>
                            </a:schemeClr>
                          </a:solidFill>
                          <a:effectLst/>
                        </a:rPr>
                        <a:t>7</a:t>
                      </a:r>
                      <a:endParaRPr lang="tr-TR" sz="120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r>
              <a:tr h="0">
                <a:tc>
                  <a:txBody>
                    <a:bodyPr/>
                    <a:lstStyle/>
                    <a:p>
                      <a:pPr algn="ctr">
                        <a:spcAft>
                          <a:spcPts val="0"/>
                        </a:spcAft>
                      </a:pPr>
                      <a:r>
                        <a:rPr lang="tr-TR" sz="1200" dirty="0">
                          <a:solidFill>
                            <a:schemeClr val="accent6">
                              <a:lumMod val="50000"/>
                            </a:schemeClr>
                          </a:solidFill>
                          <a:effectLst/>
                        </a:rPr>
                        <a:t>2011</a:t>
                      </a:r>
                      <a:endParaRPr lang="tr-TR" sz="1200" dirty="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a:solidFill>
                            <a:schemeClr val="accent6">
                              <a:lumMod val="50000"/>
                            </a:schemeClr>
                          </a:solidFill>
                          <a:effectLst/>
                        </a:rPr>
                        <a:t>40</a:t>
                      </a:r>
                      <a:endParaRPr lang="tr-TR" sz="120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a:solidFill>
                            <a:schemeClr val="accent6">
                              <a:lumMod val="50000"/>
                            </a:schemeClr>
                          </a:solidFill>
                          <a:effectLst/>
                        </a:rPr>
                        <a:t>166</a:t>
                      </a:r>
                      <a:endParaRPr lang="tr-TR" sz="120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dirty="0">
                          <a:solidFill>
                            <a:schemeClr val="accent6">
                              <a:lumMod val="50000"/>
                            </a:schemeClr>
                          </a:solidFill>
                          <a:effectLst/>
                        </a:rPr>
                        <a:t>44</a:t>
                      </a:r>
                      <a:endParaRPr lang="tr-TR" sz="1200" dirty="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dirty="0">
                          <a:solidFill>
                            <a:schemeClr val="accent6">
                              <a:lumMod val="50000"/>
                            </a:schemeClr>
                          </a:solidFill>
                          <a:effectLst/>
                        </a:rPr>
                        <a:t>235</a:t>
                      </a:r>
                      <a:endParaRPr lang="tr-TR" sz="1200" dirty="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a:solidFill>
                            <a:schemeClr val="accent6">
                              <a:lumMod val="50000"/>
                            </a:schemeClr>
                          </a:solidFill>
                          <a:effectLst/>
                        </a:rPr>
                        <a:t>3</a:t>
                      </a:r>
                      <a:endParaRPr lang="tr-TR" sz="120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a:solidFill>
                            <a:schemeClr val="accent6">
                              <a:lumMod val="50000"/>
                            </a:schemeClr>
                          </a:solidFill>
                          <a:effectLst/>
                        </a:rPr>
                        <a:t>4</a:t>
                      </a:r>
                      <a:endParaRPr lang="tr-TR" sz="120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r>
              <a:tr h="0">
                <a:tc>
                  <a:txBody>
                    <a:bodyPr/>
                    <a:lstStyle/>
                    <a:p>
                      <a:pPr algn="ctr">
                        <a:spcAft>
                          <a:spcPts val="0"/>
                        </a:spcAft>
                      </a:pPr>
                      <a:r>
                        <a:rPr lang="tr-TR" sz="1200" dirty="0">
                          <a:solidFill>
                            <a:schemeClr val="accent6">
                              <a:lumMod val="50000"/>
                            </a:schemeClr>
                          </a:solidFill>
                          <a:effectLst/>
                        </a:rPr>
                        <a:t>2012</a:t>
                      </a:r>
                      <a:endParaRPr lang="tr-TR" sz="1200" dirty="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dirty="0">
                          <a:solidFill>
                            <a:schemeClr val="accent6">
                              <a:lumMod val="50000"/>
                            </a:schemeClr>
                          </a:solidFill>
                          <a:effectLst/>
                        </a:rPr>
                        <a:t>41</a:t>
                      </a:r>
                      <a:endParaRPr lang="tr-TR" sz="1200" dirty="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a:solidFill>
                            <a:schemeClr val="accent6">
                              <a:lumMod val="50000"/>
                            </a:schemeClr>
                          </a:solidFill>
                          <a:effectLst/>
                        </a:rPr>
                        <a:t>177</a:t>
                      </a:r>
                      <a:endParaRPr lang="tr-TR" sz="120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a:solidFill>
                            <a:schemeClr val="accent6">
                              <a:lumMod val="50000"/>
                            </a:schemeClr>
                          </a:solidFill>
                          <a:effectLst/>
                        </a:rPr>
                        <a:t>47</a:t>
                      </a:r>
                      <a:endParaRPr lang="tr-TR" sz="120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dirty="0">
                          <a:solidFill>
                            <a:schemeClr val="accent6">
                              <a:lumMod val="50000"/>
                            </a:schemeClr>
                          </a:solidFill>
                          <a:effectLst/>
                        </a:rPr>
                        <a:t>313</a:t>
                      </a:r>
                      <a:endParaRPr lang="tr-TR" sz="1200" dirty="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a:solidFill>
                            <a:schemeClr val="accent6">
                              <a:lumMod val="50000"/>
                            </a:schemeClr>
                          </a:solidFill>
                          <a:effectLst/>
                        </a:rPr>
                        <a:t>-</a:t>
                      </a:r>
                      <a:endParaRPr lang="tr-TR" sz="120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a:solidFill>
                            <a:schemeClr val="accent6">
                              <a:lumMod val="50000"/>
                            </a:schemeClr>
                          </a:solidFill>
                          <a:effectLst/>
                        </a:rPr>
                        <a:t>-</a:t>
                      </a:r>
                      <a:endParaRPr lang="tr-TR" sz="120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r>
              <a:tr h="0">
                <a:tc>
                  <a:txBody>
                    <a:bodyPr/>
                    <a:lstStyle/>
                    <a:p>
                      <a:pPr algn="ctr">
                        <a:spcAft>
                          <a:spcPts val="0"/>
                        </a:spcAft>
                      </a:pPr>
                      <a:r>
                        <a:rPr lang="tr-TR" sz="1200" dirty="0">
                          <a:solidFill>
                            <a:schemeClr val="accent6">
                              <a:lumMod val="50000"/>
                            </a:schemeClr>
                          </a:solidFill>
                          <a:effectLst/>
                        </a:rPr>
                        <a:t>2013</a:t>
                      </a:r>
                      <a:endParaRPr lang="tr-TR" sz="1200" dirty="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a:solidFill>
                            <a:schemeClr val="accent6">
                              <a:lumMod val="50000"/>
                            </a:schemeClr>
                          </a:solidFill>
                          <a:effectLst/>
                        </a:rPr>
                        <a:t>35</a:t>
                      </a:r>
                      <a:endParaRPr lang="tr-TR" sz="120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a:solidFill>
                            <a:schemeClr val="accent6">
                              <a:lumMod val="50000"/>
                            </a:schemeClr>
                          </a:solidFill>
                          <a:effectLst/>
                        </a:rPr>
                        <a:t>201</a:t>
                      </a:r>
                      <a:endParaRPr lang="tr-TR" sz="120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dirty="0">
                          <a:solidFill>
                            <a:schemeClr val="accent6">
                              <a:lumMod val="50000"/>
                            </a:schemeClr>
                          </a:solidFill>
                          <a:effectLst/>
                        </a:rPr>
                        <a:t>48</a:t>
                      </a:r>
                      <a:endParaRPr lang="tr-TR" sz="1200" dirty="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dirty="0">
                          <a:solidFill>
                            <a:schemeClr val="accent6">
                              <a:lumMod val="50000"/>
                            </a:schemeClr>
                          </a:solidFill>
                          <a:effectLst/>
                        </a:rPr>
                        <a:t>335</a:t>
                      </a:r>
                      <a:endParaRPr lang="tr-TR" sz="1200" dirty="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a:solidFill>
                            <a:schemeClr val="accent6">
                              <a:lumMod val="50000"/>
                            </a:schemeClr>
                          </a:solidFill>
                          <a:effectLst/>
                        </a:rPr>
                        <a:t>13</a:t>
                      </a:r>
                      <a:endParaRPr lang="tr-TR" sz="120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a:solidFill>
                            <a:schemeClr val="accent6">
                              <a:lumMod val="50000"/>
                            </a:schemeClr>
                          </a:solidFill>
                          <a:effectLst/>
                        </a:rPr>
                        <a:t>16</a:t>
                      </a:r>
                      <a:endParaRPr lang="tr-TR" sz="120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r>
              <a:tr h="0">
                <a:tc>
                  <a:txBody>
                    <a:bodyPr/>
                    <a:lstStyle/>
                    <a:p>
                      <a:pPr algn="ctr">
                        <a:spcAft>
                          <a:spcPts val="0"/>
                        </a:spcAft>
                      </a:pPr>
                      <a:r>
                        <a:rPr lang="tr-TR" sz="1200" dirty="0">
                          <a:solidFill>
                            <a:schemeClr val="accent6">
                              <a:lumMod val="50000"/>
                            </a:schemeClr>
                          </a:solidFill>
                          <a:effectLst/>
                        </a:rPr>
                        <a:t>2014</a:t>
                      </a:r>
                      <a:endParaRPr lang="tr-TR" sz="1200" dirty="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a:solidFill>
                            <a:schemeClr val="accent6">
                              <a:lumMod val="50000"/>
                            </a:schemeClr>
                          </a:solidFill>
                          <a:effectLst/>
                        </a:rPr>
                        <a:t>36</a:t>
                      </a:r>
                      <a:endParaRPr lang="tr-TR" sz="120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a:solidFill>
                            <a:schemeClr val="accent6">
                              <a:lumMod val="50000"/>
                            </a:schemeClr>
                          </a:solidFill>
                          <a:effectLst/>
                        </a:rPr>
                        <a:t>224</a:t>
                      </a:r>
                      <a:endParaRPr lang="tr-TR" sz="120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a:solidFill>
                            <a:schemeClr val="accent6">
                              <a:lumMod val="50000"/>
                            </a:schemeClr>
                          </a:solidFill>
                          <a:effectLst/>
                        </a:rPr>
                        <a:t>38</a:t>
                      </a:r>
                      <a:endParaRPr lang="tr-TR" sz="120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dirty="0">
                          <a:solidFill>
                            <a:schemeClr val="accent6">
                              <a:lumMod val="50000"/>
                            </a:schemeClr>
                          </a:solidFill>
                          <a:effectLst/>
                        </a:rPr>
                        <a:t>333</a:t>
                      </a:r>
                      <a:endParaRPr lang="tr-TR" sz="1200" dirty="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a:solidFill>
                            <a:schemeClr val="accent6">
                              <a:lumMod val="50000"/>
                            </a:schemeClr>
                          </a:solidFill>
                          <a:effectLst/>
                        </a:rPr>
                        <a:t>4</a:t>
                      </a:r>
                      <a:endParaRPr lang="tr-TR" sz="120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a:solidFill>
                            <a:schemeClr val="accent6">
                              <a:lumMod val="50000"/>
                            </a:schemeClr>
                          </a:solidFill>
                          <a:effectLst/>
                        </a:rPr>
                        <a:t>4</a:t>
                      </a:r>
                      <a:endParaRPr lang="tr-TR" sz="120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r>
              <a:tr h="0">
                <a:tc>
                  <a:txBody>
                    <a:bodyPr/>
                    <a:lstStyle/>
                    <a:p>
                      <a:pPr algn="ctr">
                        <a:spcAft>
                          <a:spcPts val="0"/>
                        </a:spcAft>
                      </a:pPr>
                      <a:r>
                        <a:rPr lang="tr-TR" sz="1200" dirty="0">
                          <a:solidFill>
                            <a:schemeClr val="accent6">
                              <a:lumMod val="50000"/>
                            </a:schemeClr>
                          </a:solidFill>
                          <a:effectLst/>
                        </a:rPr>
                        <a:t>2015</a:t>
                      </a:r>
                      <a:endParaRPr lang="tr-TR" sz="1200" dirty="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a:solidFill>
                            <a:schemeClr val="accent6">
                              <a:lumMod val="50000"/>
                            </a:schemeClr>
                          </a:solidFill>
                          <a:effectLst/>
                        </a:rPr>
                        <a:t>31</a:t>
                      </a:r>
                      <a:endParaRPr lang="tr-TR" sz="120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a:solidFill>
                            <a:schemeClr val="accent6">
                              <a:lumMod val="50000"/>
                            </a:schemeClr>
                          </a:solidFill>
                          <a:effectLst/>
                        </a:rPr>
                        <a:t>200</a:t>
                      </a:r>
                      <a:endParaRPr lang="tr-TR" sz="120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a:solidFill>
                            <a:schemeClr val="accent6">
                              <a:lumMod val="50000"/>
                            </a:schemeClr>
                          </a:solidFill>
                          <a:effectLst/>
                        </a:rPr>
                        <a:t>32</a:t>
                      </a:r>
                      <a:endParaRPr lang="tr-TR" sz="120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dirty="0">
                          <a:solidFill>
                            <a:schemeClr val="accent6">
                              <a:lumMod val="50000"/>
                            </a:schemeClr>
                          </a:solidFill>
                          <a:effectLst/>
                        </a:rPr>
                        <a:t>321</a:t>
                      </a:r>
                      <a:endParaRPr lang="tr-TR" sz="1200" dirty="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dirty="0">
                          <a:solidFill>
                            <a:schemeClr val="accent6">
                              <a:lumMod val="50000"/>
                            </a:schemeClr>
                          </a:solidFill>
                          <a:effectLst/>
                        </a:rPr>
                        <a:t>8</a:t>
                      </a:r>
                      <a:endParaRPr lang="tr-TR" sz="1200" dirty="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a:solidFill>
                            <a:schemeClr val="accent6">
                              <a:lumMod val="50000"/>
                            </a:schemeClr>
                          </a:solidFill>
                          <a:effectLst/>
                        </a:rPr>
                        <a:t>8</a:t>
                      </a:r>
                      <a:endParaRPr lang="tr-TR" sz="120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r>
              <a:tr h="187423">
                <a:tc>
                  <a:txBody>
                    <a:bodyPr/>
                    <a:lstStyle/>
                    <a:p>
                      <a:pPr algn="ctr">
                        <a:spcAft>
                          <a:spcPts val="0"/>
                        </a:spcAft>
                      </a:pPr>
                      <a:r>
                        <a:rPr lang="tr-TR" sz="1200" dirty="0">
                          <a:solidFill>
                            <a:schemeClr val="accent6">
                              <a:lumMod val="50000"/>
                            </a:schemeClr>
                          </a:solidFill>
                          <a:effectLst/>
                        </a:rPr>
                        <a:t>2016</a:t>
                      </a:r>
                      <a:endParaRPr lang="tr-TR" sz="1200" dirty="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dirty="0" smtClean="0">
                          <a:solidFill>
                            <a:schemeClr val="accent6">
                              <a:lumMod val="50000"/>
                            </a:schemeClr>
                          </a:solidFill>
                          <a:effectLst/>
                        </a:rPr>
                        <a:t>33</a:t>
                      </a:r>
                      <a:endParaRPr lang="tr-TR" sz="1200" dirty="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dirty="0" smtClean="0">
                          <a:solidFill>
                            <a:schemeClr val="accent6">
                              <a:lumMod val="50000"/>
                            </a:schemeClr>
                          </a:solidFill>
                          <a:effectLst/>
                        </a:rPr>
                        <a:t>206</a:t>
                      </a:r>
                      <a:endParaRPr lang="tr-TR" sz="1200" dirty="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dirty="0" smtClean="0">
                          <a:solidFill>
                            <a:schemeClr val="accent6">
                              <a:lumMod val="50000"/>
                            </a:schemeClr>
                          </a:solidFill>
                          <a:effectLst/>
                        </a:rPr>
                        <a:t>42</a:t>
                      </a:r>
                      <a:endParaRPr lang="tr-TR" sz="1200" dirty="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dirty="0" smtClean="0">
                          <a:solidFill>
                            <a:schemeClr val="accent6">
                              <a:lumMod val="50000"/>
                            </a:schemeClr>
                          </a:solidFill>
                          <a:effectLst/>
                        </a:rPr>
                        <a:t>315</a:t>
                      </a:r>
                      <a:endParaRPr lang="tr-TR" sz="1200" dirty="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dirty="0" smtClean="0">
                          <a:solidFill>
                            <a:schemeClr val="accent6">
                              <a:lumMod val="50000"/>
                            </a:schemeClr>
                          </a:solidFill>
                          <a:effectLst/>
                        </a:rPr>
                        <a:t>17</a:t>
                      </a:r>
                      <a:endParaRPr lang="tr-TR" sz="1200" dirty="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dirty="0" smtClean="0">
                          <a:solidFill>
                            <a:schemeClr val="accent6">
                              <a:lumMod val="50000"/>
                            </a:schemeClr>
                          </a:solidFill>
                          <a:effectLst/>
                          <a:latin typeface="+mn-lt"/>
                          <a:ea typeface="+mn-ea"/>
                          <a:cs typeface="+mn-cs"/>
                        </a:rPr>
                        <a:t>30</a:t>
                      </a:r>
                      <a:endParaRPr lang="tr-TR" sz="1200" dirty="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r>
              <a:tr h="0">
                <a:tc>
                  <a:txBody>
                    <a:bodyPr/>
                    <a:lstStyle/>
                    <a:p>
                      <a:pPr algn="ctr">
                        <a:spcAft>
                          <a:spcPts val="0"/>
                        </a:spcAft>
                      </a:pPr>
                      <a:r>
                        <a:rPr lang="tr-TR" sz="1200" dirty="0">
                          <a:solidFill>
                            <a:schemeClr val="accent6">
                              <a:lumMod val="50000"/>
                            </a:schemeClr>
                          </a:solidFill>
                          <a:effectLst/>
                        </a:rPr>
                        <a:t>Toplam</a:t>
                      </a:r>
                      <a:endParaRPr lang="tr-TR" sz="1200" dirty="0">
                        <a:solidFill>
                          <a:schemeClr val="accent6">
                            <a:lumMod val="50000"/>
                          </a:schemeClr>
                        </a:solidFill>
                        <a:effectLst/>
                        <a:latin typeface="Times New Roman"/>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dirty="0" smtClean="0">
                          <a:solidFill>
                            <a:schemeClr val="accent6">
                              <a:lumMod val="50000"/>
                            </a:schemeClr>
                          </a:solidFill>
                          <a:effectLst/>
                          <a:latin typeface="+mj-lt"/>
                          <a:ea typeface="Times New Roman"/>
                          <a:cs typeface="Times New Roman"/>
                        </a:rPr>
                        <a:t>287</a:t>
                      </a:r>
                      <a:endParaRPr lang="tr-TR" sz="1200" dirty="0">
                        <a:solidFill>
                          <a:schemeClr val="accent6">
                            <a:lumMod val="50000"/>
                          </a:schemeClr>
                        </a:solidFill>
                        <a:effectLst/>
                        <a:latin typeface="+mj-lt"/>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dirty="0" smtClean="0">
                          <a:solidFill>
                            <a:schemeClr val="accent6">
                              <a:lumMod val="50000"/>
                            </a:schemeClr>
                          </a:solidFill>
                          <a:effectLst/>
                          <a:latin typeface="+mj-lt"/>
                          <a:ea typeface="Times New Roman"/>
                          <a:cs typeface="Times New Roman"/>
                        </a:rPr>
                        <a:t>1552</a:t>
                      </a:r>
                      <a:endParaRPr lang="tr-TR" sz="1200" dirty="0">
                        <a:solidFill>
                          <a:schemeClr val="accent6">
                            <a:lumMod val="50000"/>
                          </a:schemeClr>
                        </a:solidFill>
                        <a:effectLst/>
                        <a:latin typeface="+mj-lt"/>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dirty="0" smtClean="0">
                          <a:solidFill>
                            <a:schemeClr val="accent6">
                              <a:lumMod val="50000"/>
                            </a:schemeClr>
                          </a:solidFill>
                          <a:effectLst/>
                          <a:latin typeface="+mj-lt"/>
                          <a:ea typeface="Times New Roman"/>
                          <a:cs typeface="Times New Roman"/>
                        </a:rPr>
                        <a:t>331</a:t>
                      </a:r>
                      <a:endParaRPr lang="tr-TR" sz="1200" dirty="0">
                        <a:solidFill>
                          <a:schemeClr val="accent6">
                            <a:lumMod val="50000"/>
                          </a:schemeClr>
                        </a:solidFill>
                        <a:effectLst/>
                        <a:latin typeface="+mj-lt"/>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dirty="0" smtClean="0">
                          <a:solidFill>
                            <a:schemeClr val="accent6">
                              <a:lumMod val="50000"/>
                            </a:schemeClr>
                          </a:solidFill>
                          <a:effectLst/>
                          <a:latin typeface="+mj-lt"/>
                          <a:ea typeface="Times New Roman"/>
                          <a:cs typeface="Times New Roman"/>
                        </a:rPr>
                        <a:t>2317</a:t>
                      </a:r>
                      <a:endParaRPr lang="tr-TR" sz="1200" dirty="0">
                        <a:solidFill>
                          <a:schemeClr val="accent6">
                            <a:lumMod val="50000"/>
                          </a:schemeClr>
                        </a:solidFill>
                        <a:effectLst/>
                        <a:latin typeface="+mj-lt"/>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dirty="0" smtClean="0">
                          <a:solidFill>
                            <a:schemeClr val="accent6">
                              <a:lumMod val="50000"/>
                            </a:schemeClr>
                          </a:solidFill>
                          <a:effectLst/>
                          <a:latin typeface="+mj-lt"/>
                          <a:ea typeface="Times New Roman"/>
                          <a:cs typeface="Times New Roman"/>
                        </a:rPr>
                        <a:t>52</a:t>
                      </a:r>
                      <a:endParaRPr lang="tr-TR" sz="1200" dirty="0">
                        <a:solidFill>
                          <a:schemeClr val="accent6">
                            <a:lumMod val="50000"/>
                          </a:schemeClr>
                        </a:solidFill>
                        <a:effectLst/>
                        <a:latin typeface="+mj-lt"/>
                        <a:ea typeface="Times New Roman"/>
                        <a:cs typeface="Times New Roman"/>
                      </a:endParaRPr>
                    </a:p>
                  </a:txBody>
                  <a:tcPr marL="68580" marR="68580" marT="0" marB="0">
                    <a:solidFill>
                      <a:schemeClr val="tx1">
                        <a:lumMod val="25000"/>
                        <a:lumOff val="75000"/>
                      </a:schemeClr>
                    </a:solidFill>
                  </a:tcPr>
                </a:tc>
                <a:tc>
                  <a:txBody>
                    <a:bodyPr/>
                    <a:lstStyle/>
                    <a:p>
                      <a:pPr algn="ctr">
                        <a:spcAft>
                          <a:spcPts val="0"/>
                        </a:spcAft>
                      </a:pPr>
                      <a:r>
                        <a:rPr lang="tr-TR" sz="1200" dirty="0" smtClean="0">
                          <a:solidFill>
                            <a:schemeClr val="accent6">
                              <a:lumMod val="50000"/>
                            </a:schemeClr>
                          </a:solidFill>
                          <a:effectLst/>
                          <a:latin typeface="+mj-lt"/>
                          <a:ea typeface="Times New Roman"/>
                          <a:cs typeface="Times New Roman"/>
                        </a:rPr>
                        <a:t>71</a:t>
                      </a:r>
                      <a:endParaRPr lang="tr-TR" sz="1200" dirty="0">
                        <a:solidFill>
                          <a:schemeClr val="accent6">
                            <a:lumMod val="50000"/>
                          </a:schemeClr>
                        </a:solidFill>
                        <a:effectLst/>
                        <a:latin typeface="+mj-lt"/>
                        <a:ea typeface="Times New Roman"/>
                        <a:cs typeface="Times New Roman"/>
                      </a:endParaRPr>
                    </a:p>
                  </a:txBody>
                  <a:tcPr marL="68580" marR="68580" marT="0" marB="0">
                    <a:solidFill>
                      <a:schemeClr val="tx1">
                        <a:lumMod val="25000"/>
                        <a:lumOff val="75000"/>
                      </a:schemeClr>
                    </a:solidFill>
                  </a:tcPr>
                </a:tc>
              </a:tr>
            </a:tbl>
          </a:graphicData>
        </a:graphic>
      </p:graphicFrame>
    </p:spTree>
    <p:extLst>
      <p:ext uri="{BB962C8B-B14F-4D97-AF65-F5344CB8AC3E}">
        <p14:creationId xmlns:p14="http://schemas.microsoft.com/office/powerpoint/2010/main" val="23971622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lumMod val="10000"/>
            <a:lumOff val="90000"/>
          </a:schemeClr>
        </a:solidFill>
        <a:effectLst/>
      </p:bgPr>
    </p:bg>
    <p:spTree>
      <p:nvGrpSpPr>
        <p:cNvPr id="1" name=""/>
        <p:cNvGrpSpPr/>
        <p:nvPr/>
      </p:nvGrpSpPr>
      <p:grpSpPr>
        <a:xfrm>
          <a:off x="0" y="0"/>
          <a:ext cx="0" cy="0"/>
          <a:chOff x="0" y="0"/>
          <a:chExt cx="0" cy="0"/>
        </a:xfrm>
      </p:grpSpPr>
      <p:sp>
        <p:nvSpPr>
          <p:cNvPr id="3" name="İçerik Yer Tutucusu 2"/>
          <p:cNvSpPr>
            <a:spLocks noGrp="1"/>
          </p:cNvSpPr>
          <p:nvPr>
            <p:ph sz="quarter" idx="13"/>
          </p:nvPr>
        </p:nvSpPr>
        <p:spPr/>
        <p:txBody>
          <a:bodyPr>
            <a:normAutofit/>
          </a:bodyPr>
          <a:lstStyle/>
          <a:p>
            <a:pPr marL="109728" indent="0" algn="ctr">
              <a:buNone/>
            </a:pPr>
            <a:endParaRPr lang="tr-TR" sz="4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109728" indent="0" algn="ctr">
              <a:buNone/>
            </a:pPr>
            <a:r>
              <a:rPr lang="tr-TR" sz="4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ÖMER HALİSDEMİR ÜNİVERSİTESİ</a:t>
            </a:r>
          </a:p>
          <a:p>
            <a:pPr marL="109728" indent="0" algn="ctr">
              <a:buNone/>
            </a:pPr>
            <a:r>
              <a:rPr lang="tr-TR" sz="4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Genel Sekreterlik</a:t>
            </a:r>
          </a:p>
          <a:p>
            <a:pPr marL="109728" indent="0" algn="ctr">
              <a:buNone/>
            </a:pPr>
            <a:endParaRPr lang="tr-TR" sz="4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109728" indent="0" algn="ctr">
              <a:buNone/>
            </a:pPr>
            <a:r>
              <a:rPr lang="tr-TR" sz="3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TEŞEKKÜRLER</a:t>
            </a:r>
          </a:p>
          <a:p>
            <a:pPr marL="109728" indent="0" algn="ctr">
              <a:buNone/>
            </a:pPr>
            <a:endParaRPr lang="tr-TR"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0" y="188640"/>
            <a:ext cx="1619673" cy="1584176"/>
          </a:xfrm>
          <a:prstGeom prst="rect">
            <a:avLst/>
          </a:prstGeom>
        </p:spPr>
      </p:pic>
    </p:spTree>
    <p:extLst>
      <p:ext uri="{BB962C8B-B14F-4D97-AF65-F5344CB8AC3E}">
        <p14:creationId xmlns:p14="http://schemas.microsoft.com/office/powerpoint/2010/main" val="373012694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华文新魏"/>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TM01790493[[fn=SOHO]]</Template>
  <TotalTime>231</TotalTime>
  <Words>146</Words>
  <Application>Microsoft Office PowerPoint</Application>
  <PresentationFormat>Ekran Gösterisi (4:3)</PresentationFormat>
  <Paragraphs>99</Paragraphs>
  <Slides>8</Slides>
  <Notes>0</Notes>
  <HiddenSlides>0</HiddenSlides>
  <MMClips>0</MMClips>
  <ScaleCrop>false</ScaleCrop>
  <HeadingPairs>
    <vt:vector size="4" baseType="variant">
      <vt:variant>
        <vt:lpstr>Tema</vt:lpstr>
      </vt:variant>
      <vt:variant>
        <vt:i4>1</vt:i4>
      </vt:variant>
      <vt:variant>
        <vt:lpstr>Slayt Başlıkları</vt:lpstr>
      </vt:variant>
      <vt:variant>
        <vt:i4>8</vt:i4>
      </vt:variant>
    </vt:vector>
  </HeadingPairs>
  <TitlesOfParts>
    <vt:vector size="9" baseType="lpstr">
      <vt:lpstr>Soho</vt:lpstr>
      <vt:lpstr>GENEL SEKRETERLİK BİRİMİNE  HOŞGELDİNİZ</vt:lpstr>
      <vt:lpstr>  SUNUM İÇERİĞİ</vt:lpstr>
      <vt:lpstr>PowerPoint Sunusu</vt:lpstr>
      <vt:lpstr>VİZYON</vt:lpstr>
      <vt:lpstr>İDARİ TEŞKİLAT YAPISI</vt:lpstr>
      <vt:lpstr>GENEL SEKRETERLİK TEŞKİLAT ŞEMASI</vt:lpstr>
      <vt:lpstr>TOPLANTI SAYILARI</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ÖMER HALİSDEMİR ÜNİVERSİTESİ GENEL SEKRETERLİK BİRİMİNE  HOŞGELDİNİZ</dc:title>
  <dc:creator>gensek</dc:creator>
  <cp:lastModifiedBy>gensek</cp:lastModifiedBy>
  <cp:revision>29</cp:revision>
  <cp:lastPrinted>2016-12-16T11:18:50Z</cp:lastPrinted>
  <dcterms:created xsi:type="dcterms:W3CDTF">2016-12-16T09:47:44Z</dcterms:created>
  <dcterms:modified xsi:type="dcterms:W3CDTF">2016-12-23T08:47:22Z</dcterms:modified>
</cp:coreProperties>
</file>