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4" r:id="rId9"/>
    <p:sldId id="265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AD2B6-07A8-480B-87A1-3D9C56B1A09C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3943A817-1060-4AB9-84D8-403E38E46831}">
      <dgm:prSet phldrT="[Metin]" custT="1"/>
      <dgm:spPr/>
      <dgm:t>
        <a:bodyPr/>
        <a:lstStyle/>
        <a:p>
          <a:r>
            <a:rPr lang="tr-TR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Prof. Dr. </a:t>
          </a:r>
        </a:p>
        <a:p>
          <a:r>
            <a:rPr lang="tr-TR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Fatih </a:t>
          </a:r>
        </a:p>
        <a:p>
          <a:r>
            <a:rPr lang="tr-TR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YÜCEL </a:t>
          </a:r>
          <a:endParaRPr lang="tr-TR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39CF72-1C2D-487D-A209-CAF70091DA94}" type="parTrans" cxnId="{F823902F-4F27-4260-8C3E-17E70F7D25B0}">
      <dgm:prSet/>
      <dgm:spPr/>
      <dgm:t>
        <a:bodyPr/>
        <a:lstStyle/>
        <a:p>
          <a:endParaRPr lang="tr-TR"/>
        </a:p>
      </dgm:t>
    </dgm:pt>
    <dgm:pt modelId="{4BB1DD50-00CD-41FA-9223-9B6F2A4960EC}" type="sibTrans" cxnId="{F823902F-4F27-4260-8C3E-17E70F7D25B0}">
      <dgm:prSet/>
      <dgm:spPr/>
      <dgm:t>
        <a:bodyPr/>
        <a:lstStyle/>
        <a:p>
          <a:endParaRPr lang="tr-TR"/>
        </a:p>
      </dgm:t>
    </dgm:pt>
    <dgm:pt modelId="{69B293E2-4D98-4718-947B-8B6FB4895D11}">
      <dgm:prSet phldrT="[Metin]" custT="1"/>
      <dgm:spPr/>
      <dgm:t>
        <a:bodyPr/>
        <a:lstStyle/>
        <a:p>
          <a:r>
            <a:rPr lang="tr-TR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Prof. Dr. Okyay </a:t>
          </a:r>
        </a:p>
        <a:p>
          <a:r>
            <a:rPr lang="tr-TR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UÇAN</a:t>
          </a:r>
          <a:endParaRPr lang="tr-TR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96266C-C134-4073-B201-3380BC5CE32B}" type="parTrans" cxnId="{827D87F9-311A-4D49-9ADC-68CFEB6B7243}">
      <dgm:prSet/>
      <dgm:spPr/>
      <dgm:t>
        <a:bodyPr/>
        <a:lstStyle/>
        <a:p>
          <a:endParaRPr lang="tr-TR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75AB31-C81C-4245-BDDF-64AA59EFF6B8}" type="sibTrans" cxnId="{827D87F9-311A-4D49-9ADC-68CFEB6B7243}">
      <dgm:prSet/>
      <dgm:spPr/>
      <dgm:t>
        <a:bodyPr/>
        <a:lstStyle/>
        <a:p>
          <a:endParaRPr lang="tr-TR"/>
        </a:p>
      </dgm:t>
    </dgm:pt>
    <dgm:pt modelId="{BC9808A0-6875-4E7B-BBC7-FE9E2F050C55}">
      <dgm:prSet custT="1"/>
      <dgm:spPr/>
      <dgm:t>
        <a:bodyPr/>
        <a:lstStyle/>
        <a:p>
          <a:r>
            <a:rPr lang="tr-TR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Doç. Dr. </a:t>
          </a:r>
        </a:p>
        <a:p>
          <a:r>
            <a:rPr lang="tr-TR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Aslıhan NAKİBOĞLU</a:t>
          </a:r>
          <a:endParaRPr lang="tr-TR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99EB07-573A-4E71-BA09-719D9E76320C}" type="parTrans" cxnId="{F812BDC2-431A-4179-AEB5-0BAE9CD121D6}">
      <dgm:prSet/>
      <dgm:spPr/>
      <dgm:t>
        <a:bodyPr/>
        <a:lstStyle/>
        <a:p>
          <a:endParaRPr lang="tr-TR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8FCA45-2270-49BB-B740-E41A23BCD871}" type="sibTrans" cxnId="{F812BDC2-431A-4179-AEB5-0BAE9CD121D6}">
      <dgm:prSet/>
      <dgm:spPr/>
      <dgm:t>
        <a:bodyPr/>
        <a:lstStyle/>
        <a:p>
          <a:endParaRPr lang="tr-TR"/>
        </a:p>
      </dgm:t>
    </dgm:pt>
    <dgm:pt modelId="{85B14425-ED79-4780-ACB4-2E87AD083322}">
      <dgm:prSet custT="1"/>
      <dgm:spPr/>
      <dgm:t>
        <a:bodyPr/>
        <a:lstStyle/>
        <a:p>
          <a:r>
            <a:rPr lang="tr-TR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Doç. Dr. </a:t>
          </a:r>
        </a:p>
        <a:p>
          <a:r>
            <a:rPr lang="tr-TR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Filiz </a:t>
          </a:r>
        </a:p>
        <a:p>
          <a:r>
            <a:rPr lang="tr-TR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KUTLUAY TUTAR</a:t>
          </a:r>
          <a:endParaRPr lang="tr-TR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90DD26-3AD8-4F55-9DC0-C178D5991ED3}" type="parTrans" cxnId="{58BF6BB3-2C1C-40FB-906D-1DB741BE67D8}">
      <dgm:prSet/>
      <dgm:spPr/>
      <dgm:t>
        <a:bodyPr/>
        <a:lstStyle/>
        <a:p>
          <a:endParaRPr lang="tr-TR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E754F5-C363-42F7-AC9A-23B224AAC63C}" type="sibTrans" cxnId="{58BF6BB3-2C1C-40FB-906D-1DB741BE67D8}">
      <dgm:prSet/>
      <dgm:spPr/>
      <dgm:t>
        <a:bodyPr/>
        <a:lstStyle/>
        <a:p>
          <a:endParaRPr lang="tr-TR"/>
        </a:p>
      </dgm:t>
    </dgm:pt>
    <dgm:pt modelId="{D094AE1F-3BF3-4AB8-BA8B-CE60378653EF}">
      <dgm:prSet custT="1"/>
      <dgm:spPr/>
      <dgm:t>
        <a:bodyPr/>
        <a:lstStyle/>
        <a:p>
          <a:r>
            <a:rPr lang="tr-TR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Doç. Dr. </a:t>
          </a:r>
        </a:p>
        <a:p>
          <a:r>
            <a:rPr lang="tr-TR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Yeliz </a:t>
          </a:r>
        </a:p>
        <a:p>
          <a:r>
            <a:rPr lang="tr-TR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SARIÖZ GÖKTEN</a:t>
          </a:r>
          <a:endParaRPr lang="tr-TR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4D1572-7DBF-4EDB-898B-AC196079949D}" type="parTrans" cxnId="{9CD32822-B309-4ABE-A950-FFC95167D7AB}">
      <dgm:prSet/>
      <dgm:spPr/>
      <dgm:t>
        <a:bodyPr/>
        <a:lstStyle/>
        <a:p>
          <a:endParaRPr lang="tr-TR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63EE9B-2D62-4E6F-BF0A-9280DD925B55}" type="sibTrans" cxnId="{9CD32822-B309-4ABE-A950-FFC95167D7AB}">
      <dgm:prSet/>
      <dgm:spPr/>
      <dgm:t>
        <a:bodyPr/>
        <a:lstStyle/>
        <a:p>
          <a:endParaRPr lang="tr-TR"/>
        </a:p>
      </dgm:t>
    </dgm:pt>
    <dgm:pt modelId="{36B1E708-255C-486A-80EB-C00FDF4F6504}">
      <dgm:prSet custT="1"/>
      <dgm:spPr/>
      <dgm:t>
        <a:bodyPr/>
        <a:lstStyle/>
        <a:p>
          <a:r>
            <a:rPr lang="tr-TR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Doç. Dr. Burcu </a:t>
          </a:r>
        </a:p>
        <a:p>
          <a:r>
            <a:rPr lang="tr-TR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BERKE</a:t>
          </a:r>
          <a:endParaRPr lang="tr-TR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FD2573-1324-477F-97B2-E154F2B51334}" type="parTrans" cxnId="{1AC25DAF-3648-4F22-BD7C-E8F72610B995}">
      <dgm:prSet/>
      <dgm:spPr/>
      <dgm:t>
        <a:bodyPr/>
        <a:lstStyle/>
        <a:p>
          <a:endParaRPr lang="tr-TR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D64C03-B868-4201-BAB2-6C0CDDEDDE69}" type="sibTrans" cxnId="{1AC25DAF-3648-4F22-BD7C-E8F72610B995}">
      <dgm:prSet/>
      <dgm:spPr/>
      <dgm:t>
        <a:bodyPr/>
        <a:lstStyle/>
        <a:p>
          <a:endParaRPr lang="tr-TR"/>
        </a:p>
      </dgm:t>
    </dgm:pt>
    <dgm:pt modelId="{50B481A0-7574-4C9D-A143-AA56A7793025}">
      <dgm:prSet custT="1"/>
      <dgm:spPr/>
      <dgm:t>
        <a:bodyPr/>
        <a:lstStyle/>
        <a:p>
          <a:r>
            <a:rPr lang="tr-TR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Doç. Dr. Fındık Özlem ALPER</a:t>
          </a:r>
          <a:endParaRPr lang="tr-TR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EB9182-BBB9-4A94-B0E3-78E66B8C2169}" type="parTrans" cxnId="{ABB6712A-8758-4806-8ED3-C86798A427A2}">
      <dgm:prSet/>
      <dgm:spPr/>
      <dgm:t>
        <a:bodyPr/>
        <a:lstStyle/>
        <a:p>
          <a:endParaRPr lang="tr-TR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A4C65C-59FA-495B-BE11-5FD998346738}" type="sibTrans" cxnId="{ABB6712A-8758-4806-8ED3-C86798A427A2}">
      <dgm:prSet/>
      <dgm:spPr/>
      <dgm:t>
        <a:bodyPr/>
        <a:lstStyle/>
        <a:p>
          <a:endParaRPr lang="tr-TR"/>
        </a:p>
      </dgm:t>
    </dgm:pt>
    <dgm:pt modelId="{B9F405F9-695B-4627-823D-CEE6EE67F032}">
      <dgm:prSet custT="1"/>
      <dgm:spPr/>
      <dgm:t>
        <a:bodyPr/>
        <a:lstStyle/>
        <a:p>
          <a:r>
            <a:rPr lang="tr-TR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Doç. Dr.</a:t>
          </a:r>
        </a:p>
        <a:p>
          <a:r>
            <a:rPr lang="tr-TR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Sena TÜRKMEN</a:t>
          </a:r>
          <a:endParaRPr lang="tr-TR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E8054-52BA-418E-80E7-02A638CDE53C}" type="parTrans" cxnId="{93A1EEC5-3D56-4495-A307-CED4D84ACB58}">
      <dgm:prSet/>
      <dgm:spPr/>
      <dgm:t>
        <a:bodyPr/>
        <a:lstStyle/>
        <a:p>
          <a:endParaRPr lang="tr-TR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4A9DD-A938-479D-84DE-E3E67EE86EF4}" type="sibTrans" cxnId="{93A1EEC5-3D56-4495-A307-CED4D84ACB58}">
      <dgm:prSet/>
      <dgm:spPr/>
      <dgm:t>
        <a:bodyPr/>
        <a:lstStyle/>
        <a:p>
          <a:endParaRPr lang="tr-TR"/>
        </a:p>
      </dgm:t>
    </dgm:pt>
    <dgm:pt modelId="{B387EDAE-4307-4057-8D5F-CD78EF2CBB75}">
      <dgm:prSet custT="1"/>
      <dgm:spPr/>
      <dgm:t>
        <a:bodyPr/>
        <a:lstStyle/>
        <a:p>
          <a:r>
            <a:rPr lang="tr-TR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Öğr. Gör. Meral KOCABAY</a:t>
          </a:r>
          <a:endParaRPr lang="tr-TR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8BE87E-DED0-45C1-A6AE-FDC91FA9716D}" type="parTrans" cxnId="{74242ADD-EB28-439C-9F8A-F1FDEC9FCF82}">
      <dgm:prSet/>
      <dgm:spPr/>
      <dgm:t>
        <a:bodyPr/>
        <a:lstStyle/>
        <a:p>
          <a:endParaRPr lang="tr-TR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5E2814-6053-43CF-BFA1-7068549FFF7D}" type="sibTrans" cxnId="{74242ADD-EB28-439C-9F8A-F1FDEC9FCF82}">
      <dgm:prSet/>
      <dgm:spPr/>
      <dgm:t>
        <a:bodyPr/>
        <a:lstStyle/>
        <a:p>
          <a:endParaRPr lang="tr-TR"/>
        </a:p>
      </dgm:t>
    </dgm:pt>
    <dgm:pt modelId="{B86201D2-8EF0-4394-8E7F-FA7011F48861}">
      <dgm:prSet phldrT="[Metin]" custT="1"/>
      <dgm:spPr/>
      <dgm:t>
        <a:bodyPr/>
        <a:lstStyle/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Prof. Dr. Erdinç TUTAR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7A4ABF-0019-4BED-82BF-8F6B587A96DB}" type="parTrans" cxnId="{B73F0E27-EBBA-40EC-A186-EAC2DE298424}">
      <dgm:prSet/>
      <dgm:spPr/>
      <dgm:t>
        <a:bodyPr/>
        <a:lstStyle/>
        <a:p>
          <a:endParaRPr lang="tr-TR" sz="1000" b="1"/>
        </a:p>
      </dgm:t>
    </dgm:pt>
    <dgm:pt modelId="{495674CD-ACF8-4021-A154-94396924EBC1}" type="sibTrans" cxnId="{B73F0E27-EBBA-40EC-A186-EAC2DE298424}">
      <dgm:prSet/>
      <dgm:spPr/>
      <dgm:t>
        <a:bodyPr/>
        <a:lstStyle/>
        <a:p>
          <a:endParaRPr lang="tr-TR"/>
        </a:p>
      </dgm:t>
    </dgm:pt>
    <dgm:pt modelId="{F3F10855-9AF0-42A2-805C-1E230727EFDC}">
      <dgm:prSet phldrT="[Metin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Prof. Dr. Mehmet DEMİRAL</a:t>
          </a:r>
        </a:p>
      </dgm:t>
    </dgm:pt>
    <dgm:pt modelId="{F9FFA7DE-0527-4734-9CD6-3144C45F7FF0}" type="parTrans" cxnId="{BE728957-B586-4667-96BA-DBF2239B034F}">
      <dgm:prSet/>
      <dgm:spPr/>
      <dgm:t>
        <a:bodyPr/>
        <a:lstStyle/>
        <a:p>
          <a:endParaRPr lang="tr-TR" sz="1000" b="1"/>
        </a:p>
      </dgm:t>
    </dgm:pt>
    <dgm:pt modelId="{8D61504A-D121-4FDC-842E-8DBFB7400792}" type="sibTrans" cxnId="{BE728957-B586-4667-96BA-DBF2239B034F}">
      <dgm:prSet/>
      <dgm:spPr/>
      <dgm:t>
        <a:bodyPr/>
        <a:lstStyle/>
        <a:p>
          <a:endParaRPr lang="tr-TR"/>
        </a:p>
      </dgm:t>
    </dgm:pt>
    <dgm:pt modelId="{458BB542-F926-4A6C-B1BA-98C129DC79C9}" type="pres">
      <dgm:prSet presAssocID="{AD9AD2B6-07A8-480B-87A1-3D9C56B1A0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E42B9C1E-270B-47C0-9363-17EE152A560A}" type="pres">
      <dgm:prSet presAssocID="{3943A817-1060-4AB9-84D8-403E38E46831}" presName="hierRoot1" presStyleCnt="0">
        <dgm:presLayoutVars>
          <dgm:hierBranch val="init"/>
        </dgm:presLayoutVars>
      </dgm:prSet>
      <dgm:spPr/>
    </dgm:pt>
    <dgm:pt modelId="{0DAF9ACC-2578-48EA-B8A9-3076EACFCE00}" type="pres">
      <dgm:prSet presAssocID="{3943A817-1060-4AB9-84D8-403E38E46831}" presName="rootComposite1" presStyleCnt="0"/>
      <dgm:spPr/>
    </dgm:pt>
    <dgm:pt modelId="{4B301DFD-AA0D-4DEE-B069-FA7E167E25B9}" type="pres">
      <dgm:prSet presAssocID="{3943A817-1060-4AB9-84D8-403E38E46831}" presName="rootText1" presStyleLbl="node0" presStyleIdx="0" presStyleCnt="1" custScaleX="141956" custScaleY="12885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8014C87-B42D-4802-9AF7-EFBBEDD80DC5}" type="pres">
      <dgm:prSet presAssocID="{3943A817-1060-4AB9-84D8-403E38E46831}" presName="rootConnector1" presStyleLbl="node1" presStyleIdx="0" presStyleCnt="0"/>
      <dgm:spPr/>
      <dgm:t>
        <a:bodyPr/>
        <a:lstStyle/>
        <a:p>
          <a:endParaRPr lang="tr-TR"/>
        </a:p>
      </dgm:t>
    </dgm:pt>
    <dgm:pt modelId="{1C9AA782-022F-4926-BBDA-44CB49F93096}" type="pres">
      <dgm:prSet presAssocID="{3943A817-1060-4AB9-84D8-403E38E46831}" presName="hierChild2" presStyleCnt="0"/>
      <dgm:spPr/>
    </dgm:pt>
    <dgm:pt modelId="{1135BFB0-8EFF-46C0-9074-D6B7EE2DE590}" type="pres">
      <dgm:prSet presAssocID="{C096266C-C134-4073-B201-3380BC5CE32B}" presName="Name37" presStyleLbl="parChTrans1D2" presStyleIdx="0" presStyleCnt="10"/>
      <dgm:spPr/>
      <dgm:t>
        <a:bodyPr/>
        <a:lstStyle/>
        <a:p>
          <a:endParaRPr lang="tr-TR"/>
        </a:p>
      </dgm:t>
    </dgm:pt>
    <dgm:pt modelId="{ED67C262-8D7C-418F-90B5-565AD6AAECDA}" type="pres">
      <dgm:prSet presAssocID="{69B293E2-4D98-4718-947B-8B6FB4895D11}" presName="hierRoot2" presStyleCnt="0">
        <dgm:presLayoutVars>
          <dgm:hierBranch val="init"/>
        </dgm:presLayoutVars>
      </dgm:prSet>
      <dgm:spPr/>
    </dgm:pt>
    <dgm:pt modelId="{D9505893-B180-4019-B526-DF3D4677A2F8}" type="pres">
      <dgm:prSet presAssocID="{69B293E2-4D98-4718-947B-8B6FB4895D11}" presName="rootComposite" presStyleCnt="0"/>
      <dgm:spPr/>
    </dgm:pt>
    <dgm:pt modelId="{A37093E6-B84C-4128-A86B-EA1D249DE293}" type="pres">
      <dgm:prSet presAssocID="{69B293E2-4D98-4718-947B-8B6FB4895D11}" presName="rootText" presStyleLbl="node2" presStyleIdx="0" presStyleCnt="10" custScaleX="109561" custScaleY="13924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AE6765E-3FF4-43AD-99D3-2C3DA92253C1}" type="pres">
      <dgm:prSet presAssocID="{69B293E2-4D98-4718-947B-8B6FB4895D11}" presName="rootConnector" presStyleLbl="node2" presStyleIdx="0" presStyleCnt="10"/>
      <dgm:spPr/>
      <dgm:t>
        <a:bodyPr/>
        <a:lstStyle/>
        <a:p>
          <a:endParaRPr lang="tr-TR"/>
        </a:p>
      </dgm:t>
    </dgm:pt>
    <dgm:pt modelId="{C4B8E55D-E38E-4E5F-BE9E-EB03451AAEC3}" type="pres">
      <dgm:prSet presAssocID="{69B293E2-4D98-4718-947B-8B6FB4895D11}" presName="hierChild4" presStyleCnt="0"/>
      <dgm:spPr/>
    </dgm:pt>
    <dgm:pt modelId="{5136F465-B6A4-44BF-9593-CB7C8B075DDF}" type="pres">
      <dgm:prSet presAssocID="{69B293E2-4D98-4718-947B-8B6FB4895D11}" presName="hierChild5" presStyleCnt="0"/>
      <dgm:spPr/>
    </dgm:pt>
    <dgm:pt modelId="{9C355118-6202-430E-9B7E-F0288EA31DE9}" type="pres">
      <dgm:prSet presAssocID="{577A4ABF-0019-4BED-82BF-8F6B587A96DB}" presName="Name37" presStyleLbl="parChTrans1D2" presStyleIdx="1" presStyleCnt="10"/>
      <dgm:spPr/>
      <dgm:t>
        <a:bodyPr/>
        <a:lstStyle/>
        <a:p>
          <a:endParaRPr lang="tr-TR"/>
        </a:p>
      </dgm:t>
    </dgm:pt>
    <dgm:pt modelId="{8A93CE83-EF80-498C-89FD-0638CC24CFCB}" type="pres">
      <dgm:prSet presAssocID="{B86201D2-8EF0-4394-8E7F-FA7011F48861}" presName="hierRoot2" presStyleCnt="0">
        <dgm:presLayoutVars>
          <dgm:hierBranch val="init"/>
        </dgm:presLayoutVars>
      </dgm:prSet>
      <dgm:spPr/>
    </dgm:pt>
    <dgm:pt modelId="{A8D13C7A-155F-48AD-A643-2FDC0FD37AD1}" type="pres">
      <dgm:prSet presAssocID="{B86201D2-8EF0-4394-8E7F-FA7011F48861}" presName="rootComposite" presStyleCnt="0"/>
      <dgm:spPr/>
    </dgm:pt>
    <dgm:pt modelId="{812B0A95-6951-49D8-A97E-60545DC834BD}" type="pres">
      <dgm:prSet presAssocID="{B86201D2-8EF0-4394-8E7F-FA7011F48861}" presName="rootText" presStyleLbl="node2" presStyleIdx="1" presStyleCnt="10" custScaleX="109561" custScaleY="139249" custLinFactNeighborX="125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161A6D2-40D2-45A6-8841-98941DEB89C4}" type="pres">
      <dgm:prSet presAssocID="{B86201D2-8EF0-4394-8E7F-FA7011F48861}" presName="rootConnector" presStyleLbl="node2" presStyleIdx="1" presStyleCnt="10"/>
      <dgm:spPr/>
      <dgm:t>
        <a:bodyPr/>
        <a:lstStyle/>
        <a:p>
          <a:endParaRPr lang="tr-TR"/>
        </a:p>
      </dgm:t>
    </dgm:pt>
    <dgm:pt modelId="{B16CE1CD-A907-4EAC-BD6F-82F7ECD8347D}" type="pres">
      <dgm:prSet presAssocID="{B86201D2-8EF0-4394-8E7F-FA7011F48861}" presName="hierChild4" presStyleCnt="0"/>
      <dgm:spPr/>
    </dgm:pt>
    <dgm:pt modelId="{B20051EF-88AD-45F1-9202-3679A5635E4C}" type="pres">
      <dgm:prSet presAssocID="{B86201D2-8EF0-4394-8E7F-FA7011F48861}" presName="hierChild5" presStyleCnt="0"/>
      <dgm:spPr/>
    </dgm:pt>
    <dgm:pt modelId="{269181A2-2E70-4B70-8FEC-E5A2FD00651B}" type="pres">
      <dgm:prSet presAssocID="{F9FFA7DE-0527-4734-9CD6-3144C45F7FF0}" presName="Name37" presStyleLbl="parChTrans1D2" presStyleIdx="2" presStyleCnt="10"/>
      <dgm:spPr/>
      <dgm:t>
        <a:bodyPr/>
        <a:lstStyle/>
        <a:p>
          <a:endParaRPr lang="tr-TR"/>
        </a:p>
      </dgm:t>
    </dgm:pt>
    <dgm:pt modelId="{DA3B1A4C-CEF6-433D-B75E-75681F96E262}" type="pres">
      <dgm:prSet presAssocID="{F3F10855-9AF0-42A2-805C-1E230727EFDC}" presName="hierRoot2" presStyleCnt="0">
        <dgm:presLayoutVars>
          <dgm:hierBranch val="init"/>
        </dgm:presLayoutVars>
      </dgm:prSet>
      <dgm:spPr/>
    </dgm:pt>
    <dgm:pt modelId="{CF6373E6-241D-4DFF-BA4A-1E3841CE339A}" type="pres">
      <dgm:prSet presAssocID="{F3F10855-9AF0-42A2-805C-1E230727EFDC}" presName="rootComposite" presStyleCnt="0"/>
      <dgm:spPr/>
    </dgm:pt>
    <dgm:pt modelId="{32647E03-7C8A-4FA8-B68B-5B1526FBA233}" type="pres">
      <dgm:prSet presAssocID="{F3F10855-9AF0-42A2-805C-1E230727EFDC}" presName="rootText" presStyleLbl="node2" presStyleIdx="2" presStyleCnt="10" custScaleX="112940" custScaleY="13924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6F03AD9-F16A-41E6-9EC6-E188D0C9006A}" type="pres">
      <dgm:prSet presAssocID="{F3F10855-9AF0-42A2-805C-1E230727EFDC}" presName="rootConnector" presStyleLbl="node2" presStyleIdx="2" presStyleCnt="10"/>
      <dgm:spPr/>
      <dgm:t>
        <a:bodyPr/>
        <a:lstStyle/>
        <a:p>
          <a:endParaRPr lang="tr-TR"/>
        </a:p>
      </dgm:t>
    </dgm:pt>
    <dgm:pt modelId="{A1D3C856-894B-4270-A52E-C2B959E43CE2}" type="pres">
      <dgm:prSet presAssocID="{F3F10855-9AF0-42A2-805C-1E230727EFDC}" presName="hierChild4" presStyleCnt="0"/>
      <dgm:spPr/>
    </dgm:pt>
    <dgm:pt modelId="{E172262E-2576-4F75-AF0F-6595D50AF0CB}" type="pres">
      <dgm:prSet presAssocID="{F3F10855-9AF0-42A2-805C-1E230727EFDC}" presName="hierChild5" presStyleCnt="0"/>
      <dgm:spPr/>
    </dgm:pt>
    <dgm:pt modelId="{C04CCF8D-10D4-4DB3-A6B7-986F11C8702B}" type="pres">
      <dgm:prSet presAssocID="{A999EB07-573A-4E71-BA09-719D9E76320C}" presName="Name37" presStyleLbl="parChTrans1D2" presStyleIdx="3" presStyleCnt="10"/>
      <dgm:spPr/>
      <dgm:t>
        <a:bodyPr/>
        <a:lstStyle/>
        <a:p>
          <a:endParaRPr lang="tr-TR"/>
        </a:p>
      </dgm:t>
    </dgm:pt>
    <dgm:pt modelId="{BF862476-AC30-413E-9BF4-C5B2BDEC5438}" type="pres">
      <dgm:prSet presAssocID="{BC9808A0-6875-4E7B-BBC7-FE9E2F050C55}" presName="hierRoot2" presStyleCnt="0">
        <dgm:presLayoutVars>
          <dgm:hierBranch val="init"/>
        </dgm:presLayoutVars>
      </dgm:prSet>
      <dgm:spPr/>
    </dgm:pt>
    <dgm:pt modelId="{88C1FD3E-BE95-48A2-A317-059EA212FED6}" type="pres">
      <dgm:prSet presAssocID="{BC9808A0-6875-4E7B-BBC7-FE9E2F050C55}" presName="rootComposite" presStyleCnt="0"/>
      <dgm:spPr/>
    </dgm:pt>
    <dgm:pt modelId="{EC1E91F2-5D0D-45BA-B878-1EFBD0B7F313}" type="pres">
      <dgm:prSet presAssocID="{BC9808A0-6875-4E7B-BBC7-FE9E2F050C55}" presName="rootText" presStyleLbl="node2" presStyleIdx="3" presStyleCnt="10" custScaleX="136771" custScaleY="13586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2FFD378-5AA9-408F-8E13-54E8BE6C4FAC}" type="pres">
      <dgm:prSet presAssocID="{BC9808A0-6875-4E7B-BBC7-FE9E2F050C55}" presName="rootConnector" presStyleLbl="node2" presStyleIdx="3" presStyleCnt="10"/>
      <dgm:spPr/>
      <dgm:t>
        <a:bodyPr/>
        <a:lstStyle/>
        <a:p>
          <a:endParaRPr lang="tr-TR"/>
        </a:p>
      </dgm:t>
    </dgm:pt>
    <dgm:pt modelId="{56E34820-F338-4406-A32B-98315C4C016C}" type="pres">
      <dgm:prSet presAssocID="{BC9808A0-6875-4E7B-BBC7-FE9E2F050C55}" presName="hierChild4" presStyleCnt="0"/>
      <dgm:spPr/>
    </dgm:pt>
    <dgm:pt modelId="{64A97173-D453-45AF-B26A-1FD8D1479537}" type="pres">
      <dgm:prSet presAssocID="{BC9808A0-6875-4E7B-BBC7-FE9E2F050C55}" presName="hierChild5" presStyleCnt="0"/>
      <dgm:spPr/>
    </dgm:pt>
    <dgm:pt modelId="{3A89F86F-F99A-48A4-B8E7-99BF57E38EC8}" type="pres">
      <dgm:prSet presAssocID="{0590DD26-3AD8-4F55-9DC0-C178D5991ED3}" presName="Name37" presStyleLbl="parChTrans1D2" presStyleIdx="4" presStyleCnt="10"/>
      <dgm:spPr/>
      <dgm:t>
        <a:bodyPr/>
        <a:lstStyle/>
        <a:p>
          <a:endParaRPr lang="tr-TR"/>
        </a:p>
      </dgm:t>
    </dgm:pt>
    <dgm:pt modelId="{8D09C352-EEBD-44EA-B44A-83C60121606B}" type="pres">
      <dgm:prSet presAssocID="{85B14425-ED79-4780-ACB4-2E87AD083322}" presName="hierRoot2" presStyleCnt="0">
        <dgm:presLayoutVars>
          <dgm:hierBranch val="init"/>
        </dgm:presLayoutVars>
      </dgm:prSet>
      <dgm:spPr/>
    </dgm:pt>
    <dgm:pt modelId="{819A00B9-61B0-4484-B853-F474A3FADDE5}" type="pres">
      <dgm:prSet presAssocID="{85B14425-ED79-4780-ACB4-2E87AD083322}" presName="rootComposite" presStyleCnt="0"/>
      <dgm:spPr/>
    </dgm:pt>
    <dgm:pt modelId="{02B0F51F-355A-47D6-98A5-DD212B0B2296}" type="pres">
      <dgm:prSet presAssocID="{85B14425-ED79-4780-ACB4-2E87AD083322}" presName="rootText" presStyleLbl="node2" presStyleIdx="4" presStyleCnt="10" custScaleX="168798" custScaleY="12899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3511E92-455E-40AF-A890-D96A44F3769D}" type="pres">
      <dgm:prSet presAssocID="{85B14425-ED79-4780-ACB4-2E87AD083322}" presName="rootConnector" presStyleLbl="node2" presStyleIdx="4" presStyleCnt="10"/>
      <dgm:spPr/>
      <dgm:t>
        <a:bodyPr/>
        <a:lstStyle/>
        <a:p>
          <a:endParaRPr lang="tr-TR"/>
        </a:p>
      </dgm:t>
    </dgm:pt>
    <dgm:pt modelId="{C5057167-0341-490A-88B7-2BE9168E244F}" type="pres">
      <dgm:prSet presAssocID="{85B14425-ED79-4780-ACB4-2E87AD083322}" presName="hierChild4" presStyleCnt="0"/>
      <dgm:spPr/>
    </dgm:pt>
    <dgm:pt modelId="{F5D93E83-489C-42AD-9D18-3604976A60C6}" type="pres">
      <dgm:prSet presAssocID="{85B14425-ED79-4780-ACB4-2E87AD083322}" presName="hierChild5" presStyleCnt="0"/>
      <dgm:spPr/>
    </dgm:pt>
    <dgm:pt modelId="{166786D6-171C-4E5B-9EB7-3FF35E479C12}" type="pres">
      <dgm:prSet presAssocID="{714D1572-7DBF-4EDB-898B-AC196079949D}" presName="Name37" presStyleLbl="parChTrans1D2" presStyleIdx="5" presStyleCnt="10"/>
      <dgm:spPr/>
      <dgm:t>
        <a:bodyPr/>
        <a:lstStyle/>
        <a:p>
          <a:endParaRPr lang="tr-TR"/>
        </a:p>
      </dgm:t>
    </dgm:pt>
    <dgm:pt modelId="{F997697E-AEEE-41B4-B0EB-28AEA0BFA69B}" type="pres">
      <dgm:prSet presAssocID="{D094AE1F-3BF3-4AB8-BA8B-CE60378653EF}" presName="hierRoot2" presStyleCnt="0">
        <dgm:presLayoutVars>
          <dgm:hierBranch val="init"/>
        </dgm:presLayoutVars>
      </dgm:prSet>
      <dgm:spPr/>
    </dgm:pt>
    <dgm:pt modelId="{16F2FD20-95EF-485A-8048-EAF8A4426423}" type="pres">
      <dgm:prSet presAssocID="{D094AE1F-3BF3-4AB8-BA8B-CE60378653EF}" presName="rootComposite" presStyleCnt="0"/>
      <dgm:spPr/>
    </dgm:pt>
    <dgm:pt modelId="{1DA19A5E-4CF7-43D8-99BF-7AB756D8DE46}" type="pres">
      <dgm:prSet presAssocID="{D094AE1F-3BF3-4AB8-BA8B-CE60378653EF}" presName="rootText" presStyleLbl="node2" presStyleIdx="5" presStyleCnt="10" custScaleX="167708" custScaleY="12762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0A36435-7BCC-4C1E-A287-7C7FDD775973}" type="pres">
      <dgm:prSet presAssocID="{D094AE1F-3BF3-4AB8-BA8B-CE60378653EF}" presName="rootConnector" presStyleLbl="node2" presStyleIdx="5" presStyleCnt="10"/>
      <dgm:spPr/>
      <dgm:t>
        <a:bodyPr/>
        <a:lstStyle/>
        <a:p>
          <a:endParaRPr lang="tr-TR"/>
        </a:p>
      </dgm:t>
    </dgm:pt>
    <dgm:pt modelId="{967E3397-AC3E-4EF1-83FE-A1C76F6D3F0F}" type="pres">
      <dgm:prSet presAssocID="{D094AE1F-3BF3-4AB8-BA8B-CE60378653EF}" presName="hierChild4" presStyleCnt="0"/>
      <dgm:spPr/>
    </dgm:pt>
    <dgm:pt modelId="{EC38CB2F-BBE4-4411-9F15-5AE03326FB2A}" type="pres">
      <dgm:prSet presAssocID="{D094AE1F-3BF3-4AB8-BA8B-CE60378653EF}" presName="hierChild5" presStyleCnt="0"/>
      <dgm:spPr/>
    </dgm:pt>
    <dgm:pt modelId="{FEC160B0-3D22-4154-AF00-E61B6F65FB8C}" type="pres">
      <dgm:prSet presAssocID="{AAFD2573-1324-477F-97B2-E154F2B51334}" presName="Name37" presStyleLbl="parChTrans1D2" presStyleIdx="6" presStyleCnt="10"/>
      <dgm:spPr/>
      <dgm:t>
        <a:bodyPr/>
        <a:lstStyle/>
        <a:p>
          <a:endParaRPr lang="tr-TR"/>
        </a:p>
      </dgm:t>
    </dgm:pt>
    <dgm:pt modelId="{BB179DB2-2B0C-49F6-BAB5-B2B8E1BFDFDD}" type="pres">
      <dgm:prSet presAssocID="{36B1E708-255C-486A-80EB-C00FDF4F6504}" presName="hierRoot2" presStyleCnt="0">
        <dgm:presLayoutVars>
          <dgm:hierBranch val="init"/>
        </dgm:presLayoutVars>
      </dgm:prSet>
      <dgm:spPr/>
    </dgm:pt>
    <dgm:pt modelId="{4089FD4A-EA1B-4D37-869F-A56DB4F0F1A8}" type="pres">
      <dgm:prSet presAssocID="{36B1E708-255C-486A-80EB-C00FDF4F6504}" presName="rootComposite" presStyleCnt="0"/>
      <dgm:spPr/>
    </dgm:pt>
    <dgm:pt modelId="{10E88C5F-45C1-48B8-BC4B-2B2AEEAC19E5}" type="pres">
      <dgm:prSet presAssocID="{36B1E708-255C-486A-80EB-C00FDF4F6504}" presName="rootText" presStyleLbl="node2" presStyleIdx="6" presStyleCnt="10" custScaleX="105312" custScaleY="13644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4913554-FE5B-4BFF-A140-9CCF633D91BB}" type="pres">
      <dgm:prSet presAssocID="{36B1E708-255C-486A-80EB-C00FDF4F6504}" presName="rootConnector" presStyleLbl="node2" presStyleIdx="6" presStyleCnt="10"/>
      <dgm:spPr/>
      <dgm:t>
        <a:bodyPr/>
        <a:lstStyle/>
        <a:p>
          <a:endParaRPr lang="tr-TR"/>
        </a:p>
      </dgm:t>
    </dgm:pt>
    <dgm:pt modelId="{12DDB1C4-1A30-4693-A92F-B42559F4AC69}" type="pres">
      <dgm:prSet presAssocID="{36B1E708-255C-486A-80EB-C00FDF4F6504}" presName="hierChild4" presStyleCnt="0"/>
      <dgm:spPr/>
    </dgm:pt>
    <dgm:pt modelId="{88636AC2-39BC-422E-8E34-DF548A434FB1}" type="pres">
      <dgm:prSet presAssocID="{36B1E708-255C-486A-80EB-C00FDF4F6504}" presName="hierChild5" presStyleCnt="0"/>
      <dgm:spPr/>
    </dgm:pt>
    <dgm:pt modelId="{A56CC90C-1E51-429E-9249-CFFC7A650C4E}" type="pres">
      <dgm:prSet presAssocID="{E3EB9182-BBB9-4A94-B0E3-78E66B8C2169}" presName="Name37" presStyleLbl="parChTrans1D2" presStyleIdx="7" presStyleCnt="10"/>
      <dgm:spPr/>
      <dgm:t>
        <a:bodyPr/>
        <a:lstStyle/>
        <a:p>
          <a:endParaRPr lang="tr-TR"/>
        </a:p>
      </dgm:t>
    </dgm:pt>
    <dgm:pt modelId="{5B9BF62B-E4D7-4BBD-ABC7-81AC40980705}" type="pres">
      <dgm:prSet presAssocID="{50B481A0-7574-4C9D-A143-AA56A7793025}" presName="hierRoot2" presStyleCnt="0">
        <dgm:presLayoutVars>
          <dgm:hierBranch val="init"/>
        </dgm:presLayoutVars>
      </dgm:prSet>
      <dgm:spPr/>
    </dgm:pt>
    <dgm:pt modelId="{B9EF9A91-E630-414D-B810-E9F5B6452303}" type="pres">
      <dgm:prSet presAssocID="{50B481A0-7574-4C9D-A143-AA56A7793025}" presName="rootComposite" presStyleCnt="0"/>
      <dgm:spPr/>
    </dgm:pt>
    <dgm:pt modelId="{661A361C-5768-4EBC-955B-35E433D06226}" type="pres">
      <dgm:prSet presAssocID="{50B481A0-7574-4C9D-A143-AA56A7793025}" presName="rootText" presStyleLbl="node2" presStyleIdx="7" presStyleCnt="10" custScaleX="108262" custScaleY="12820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AEA77BE-B82D-4C64-A08C-9059D7815447}" type="pres">
      <dgm:prSet presAssocID="{50B481A0-7574-4C9D-A143-AA56A7793025}" presName="rootConnector" presStyleLbl="node2" presStyleIdx="7" presStyleCnt="10"/>
      <dgm:spPr/>
      <dgm:t>
        <a:bodyPr/>
        <a:lstStyle/>
        <a:p>
          <a:endParaRPr lang="tr-TR"/>
        </a:p>
      </dgm:t>
    </dgm:pt>
    <dgm:pt modelId="{DDA40E94-82FF-40A0-B7B6-3081BDCCEB58}" type="pres">
      <dgm:prSet presAssocID="{50B481A0-7574-4C9D-A143-AA56A7793025}" presName="hierChild4" presStyleCnt="0"/>
      <dgm:spPr/>
    </dgm:pt>
    <dgm:pt modelId="{D8599EFC-F8C6-454E-9F50-2F2438570AD5}" type="pres">
      <dgm:prSet presAssocID="{50B481A0-7574-4C9D-A143-AA56A7793025}" presName="hierChild5" presStyleCnt="0"/>
      <dgm:spPr/>
    </dgm:pt>
    <dgm:pt modelId="{F92E5E93-D653-41F5-BDB7-F649D4B63680}" type="pres">
      <dgm:prSet presAssocID="{30CE8054-52BA-418E-80E7-02A638CDE53C}" presName="Name37" presStyleLbl="parChTrans1D2" presStyleIdx="8" presStyleCnt="10"/>
      <dgm:spPr/>
      <dgm:t>
        <a:bodyPr/>
        <a:lstStyle/>
        <a:p>
          <a:endParaRPr lang="tr-TR"/>
        </a:p>
      </dgm:t>
    </dgm:pt>
    <dgm:pt modelId="{B142BE5F-9391-4121-A034-CFC45C000253}" type="pres">
      <dgm:prSet presAssocID="{B9F405F9-695B-4627-823D-CEE6EE67F032}" presName="hierRoot2" presStyleCnt="0">
        <dgm:presLayoutVars>
          <dgm:hierBranch val="init"/>
        </dgm:presLayoutVars>
      </dgm:prSet>
      <dgm:spPr/>
    </dgm:pt>
    <dgm:pt modelId="{91BD52A3-ABD6-474D-8258-21085231CE61}" type="pres">
      <dgm:prSet presAssocID="{B9F405F9-695B-4627-823D-CEE6EE67F032}" presName="rootComposite" presStyleCnt="0"/>
      <dgm:spPr/>
    </dgm:pt>
    <dgm:pt modelId="{24654AB0-73A9-4E3E-9A19-545A18B03488}" type="pres">
      <dgm:prSet presAssocID="{B9F405F9-695B-4627-823D-CEE6EE67F032}" presName="rootText" presStyleLbl="node2" presStyleIdx="8" presStyleCnt="10" custScaleX="116955" custScaleY="1208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E59BE6F-D3F0-4F24-B630-19A731F7B3B8}" type="pres">
      <dgm:prSet presAssocID="{B9F405F9-695B-4627-823D-CEE6EE67F032}" presName="rootConnector" presStyleLbl="node2" presStyleIdx="8" presStyleCnt="10"/>
      <dgm:spPr/>
      <dgm:t>
        <a:bodyPr/>
        <a:lstStyle/>
        <a:p>
          <a:endParaRPr lang="tr-TR"/>
        </a:p>
      </dgm:t>
    </dgm:pt>
    <dgm:pt modelId="{0195A535-29EC-49A0-9286-608F88BCCC7F}" type="pres">
      <dgm:prSet presAssocID="{B9F405F9-695B-4627-823D-CEE6EE67F032}" presName="hierChild4" presStyleCnt="0"/>
      <dgm:spPr/>
    </dgm:pt>
    <dgm:pt modelId="{2634764B-16DB-4624-8CFE-58B8731269C4}" type="pres">
      <dgm:prSet presAssocID="{B9F405F9-695B-4627-823D-CEE6EE67F032}" presName="hierChild5" presStyleCnt="0"/>
      <dgm:spPr/>
    </dgm:pt>
    <dgm:pt modelId="{58DF1C41-07A9-4876-A0A0-C530485A41BF}" type="pres">
      <dgm:prSet presAssocID="{858BE87E-DED0-45C1-A6AE-FDC91FA9716D}" presName="Name37" presStyleLbl="parChTrans1D2" presStyleIdx="9" presStyleCnt="10"/>
      <dgm:spPr/>
      <dgm:t>
        <a:bodyPr/>
        <a:lstStyle/>
        <a:p>
          <a:endParaRPr lang="tr-TR"/>
        </a:p>
      </dgm:t>
    </dgm:pt>
    <dgm:pt modelId="{067CA027-6617-4808-AF68-F52B94FFB995}" type="pres">
      <dgm:prSet presAssocID="{B387EDAE-4307-4057-8D5F-CD78EF2CBB75}" presName="hierRoot2" presStyleCnt="0">
        <dgm:presLayoutVars>
          <dgm:hierBranch val="init"/>
        </dgm:presLayoutVars>
      </dgm:prSet>
      <dgm:spPr/>
    </dgm:pt>
    <dgm:pt modelId="{3B2D322D-118F-464E-B11B-DC395EC4A627}" type="pres">
      <dgm:prSet presAssocID="{B387EDAE-4307-4057-8D5F-CD78EF2CBB75}" presName="rootComposite" presStyleCnt="0"/>
      <dgm:spPr/>
    </dgm:pt>
    <dgm:pt modelId="{73721B94-FF0D-48BF-9648-1FA1CA2A272D}" type="pres">
      <dgm:prSet presAssocID="{B387EDAE-4307-4057-8D5F-CD78EF2CBB75}" presName="rootText" presStyleLbl="node2" presStyleIdx="9" presStyleCnt="10" custScaleX="109868" custScaleY="12446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EFFE8F8-66AC-4792-95BE-624D9F0D099C}" type="pres">
      <dgm:prSet presAssocID="{B387EDAE-4307-4057-8D5F-CD78EF2CBB75}" presName="rootConnector" presStyleLbl="node2" presStyleIdx="9" presStyleCnt="10"/>
      <dgm:spPr/>
      <dgm:t>
        <a:bodyPr/>
        <a:lstStyle/>
        <a:p>
          <a:endParaRPr lang="tr-TR"/>
        </a:p>
      </dgm:t>
    </dgm:pt>
    <dgm:pt modelId="{57098A75-7A83-4890-A390-57A91A11AB7D}" type="pres">
      <dgm:prSet presAssocID="{B387EDAE-4307-4057-8D5F-CD78EF2CBB75}" presName="hierChild4" presStyleCnt="0"/>
      <dgm:spPr/>
    </dgm:pt>
    <dgm:pt modelId="{19B1F765-1303-4964-A4ED-7EB531FC2638}" type="pres">
      <dgm:prSet presAssocID="{B387EDAE-4307-4057-8D5F-CD78EF2CBB75}" presName="hierChild5" presStyleCnt="0"/>
      <dgm:spPr/>
    </dgm:pt>
    <dgm:pt modelId="{A4BD86D4-84FD-4779-B154-929358E776B2}" type="pres">
      <dgm:prSet presAssocID="{3943A817-1060-4AB9-84D8-403E38E46831}" presName="hierChild3" presStyleCnt="0"/>
      <dgm:spPr/>
    </dgm:pt>
  </dgm:ptLst>
  <dgm:cxnLst>
    <dgm:cxn modelId="{197330CA-FC66-41CB-B31C-41BFF4F2E896}" type="presOf" srcId="{AAFD2573-1324-477F-97B2-E154F2B51334}" destId="{FEC160B0-3D22-4154-AF00-E61B6F65FB8C}" srcOrd="0" destOrd="0" presId="urn:microsoft.com/office/officeart/2005/8/layout/orgChart1"/>
    <dgm:cxn modelId="{1F3E2A89-D76F-4B85-961E-1E8E82EC030E}" type="presOf" srcId="{714D1572-7DBF-4EDB-898B-AC196079949D}" destId="{166786D6-171C-4E5B-9EB7-3FF35E479C12}" srcOrd="0" destOrd="0" presId="urn:microsoft.com/office/officeart/2005/8/layout/orgChart1"/>
    <dgm:cxn modelId="{3100C3C6-8FAE-4E82-8C15-E270467024DF}" type="presOf" srcId="{B387EDAE-4307-4057-8D5F-CD78EF2CBB75}" destId="{EEFFE8F8-66AC-4792-95BE-624D9F0D099C}" srcOrd="1" destOrd="0" presId="urn:microsoft.com/office/officeart/2005/8/layout/orgChart1"/>
    <dgm:cxn modelId="{B93CCAE6-816C-461C-B4B3-FE1FC977AADC}" type="presOf" srcId="{E3EB9182-BBB9-4A94-B0E3-78E66B8C2169}" destId="{A56CC90C-1E51-429E-9249-CFFC7A650C4E}" srcOrd="0" destOrd="0" presId="urn:microsoft.com/office/officeart/2005/8/layout/orgChart1"/>
    <dgm:cxn modelId="{ABB6712A-8758-4806-8ED3-C86798A427A2}" srcId="{3943A817-1060-4AB9-84D8-403E38E46831}" destId="{50B481A0-7574-4C9D-A143-AA56A7793025}" srcOrd="7" destOrd="0" parTransId="{E3EB9182-BBB9-4A94-B0E3-78E66B8C2169}" sibTransId="{43A4C65C-59FA-495B-BE11-5FD998346738}"/>
    <dgm:cxn modelId="{076DC204-7A48-4753-B612-559F8731A1FB}" type="presOf" srcId="{BC9808A0-6875-4E7B-BBC7-FE9E2F050C55}" destId="{02FFD378-5AA9-408F-8E13-54E8BE6C4FAC}" srcOrd="1" destOrd="0" presId="urn:microsoft.com/office/officeart/2005/8/layout/orgChart1"/>
    <dgm:cxn modelId="{B2D336C8-1DE1-4750-8860-EA9818B62ED6}" type="presOf" srcId="{3943A817-1060-4AB9-84D8-403E38E46831}" destId="{4B301DFD-AA0D-4DEE-B069-FA7E167E25B9}" srcOrd="0" destOrd="0" presId="urn:microsoft.com/office/officeart/2005/8/layout/orgChart1"/>
    <dgm:cxn modelId="{7F7DA3F7-AB8B-422F-95CF-3A813DF63460}" type="presOf" srcId="{B9F405F9-695B-4627-823D-CEE6EE67F032}" destId="{24654AB0-73A9-4E3E-9A19-545A18B03488}" srcOrd="0" destOrd="0" presId="urn:microsoft.com/office/officeart/2005/8/layout/orgChart1"/>
    <dgm:cxn modelId="{50CE25EF-C487-47E0-93D4-94D179500830}" type="presOf" srcId="{D094AE1F-3BF3-4AB8-BA8B-CE60378653EF}" destId="{1DA19A5E-4CF7-43D8-99BF-7AB756D8DE46}" srcOrd="0" destOrd="0" presId="urn:microsoft.com/office/officeart/2005/8/layout/orgChart1"/>
    <dgm:cxn modelId="{B73F0E27-EBBA-40EC-A186-EAC2DE298424}" srcId="{3943A817-1060-4AB9-84D8-403E38E46831}" destId="{B86201D2-8EF0-4394-8E7F-FA7011F48861}" srcOrd="1" destOrd="0" parTransId="{577A4ABF-0019-4BED-82BF-8F6B587A96DB}" sibTransId="{495674CD-ACF8-4021-A154-94396924EBC1}"/>
    <dgm:cxn modelId="{98150B9B-146F-4593-BB22-F02F951AB5DE}" type="presOf" srcId="{577A4ABF-0019-4BED-82BF-8F6B587A96DB}" destId="{9C355118-6202-430E-9B7E-F0288EA31DE9}" srcOrd="0" destOrd="0" presId="urn:microsoft.com/office/officeart/2005/8/layout/orgChart1"/>
    <dgm:cxn modelId="{8C8302E7-FC71-4C9B-8235-F33CC85A4529}" type="presOf" srcId="{69B293E2-4D98-4718-947B-8B6FB4895D11}" destId="{BAE6765E-3FF4-43AD-99D3-2C3DA92253C1}" srcOrd="1" destOrd="0" presId="urn:microsoft.com/office/officeart/2005/8/layout/orgChart1"/>
    <dgm:cxn modelId="{4A5387DF-11D4-45E6-B4BE-7FFD454D7E46}" type="presOf" srcId="{0590DD26-3AD8-4F55-9DC0-C178D5991ED3}" destId="{3A89F86F-F99A-48A4-B8E7-99BF57E38EC8}" srcOrd="0" destOrd="0" presId="urn:microsoft.com/office/officeart/2005/8/layout/orgChart1"/>
    <dgm:cxn modelId="{93A1EEC5-3D56-4495-A307-CED4D84ACB58}" srcId="{3943A817-1060-4AB9-84D8-403E38E46831}" destId="{B9F405F9-695B-4627-823D-CEE6EE67F032}" srcOrd="8" destOrd="0" parTransId="{30CE8054-52BA-418E-80E7-02A638CDE53C}" sibTransId="{9334A9DD-A938-479D-84DE-E3E67EE86EF4}"/>
    <dgm:cxn modelId="{0F64BC46-3CD4-458D-A339-9AE67A879B33}" type="presOf" srcId="{F3F10855-9AF0-42A2-805C-1E230727EFDC}" destId="{16F03AD9-F16A-41E6-9EC6-E188D0C9006A}" srcOrd="1" destOrd="0" presId="urn:microsoft.com/office/officeart/2005/8/layout/orgChart1"/>
    <dgm:cxn modelId="{068C31A9-96D7-4C78-B9C6-35C59B8FB77B}" type="presOf" srcId="{36B1E708-255C-486A-80EB-C00FDF4F6504}" destId="{10E88C5F-45C1-48B8-BC4B-2B2AEEAC19E5}" srcOrd="0" destOrd="0" presId="urn:microsoft.com/office/officeart/2005/8/layout/orgChart1"/>
    <dgm:cxn modelId="{BF6BC372-1987-42CE-BEF0-2724BF6E2FAC}" type="presOf" srcId="{85B14425-ED79-4780-ACB4-2E87AD083322}" destId="{02B0F51F-355A-47D6-98A5-DD212B0B2296}" srcOrd="0" destOrd="0" presId="urn:microsoft.com/office/officeart/2005/8/layout/orgChart1"/>
    <dgm:cxn modelId="{317429B8-540D-4395-A84C-22D53BFF1BE9}" type="presOf" srcId="{85B14425-ED79-4780-ACB4-2E87AD083322}" destId="{43511E92-455E-40AF-A890-D96A44F3769D}" srcOrd="1" destOrd="0" presId="urn:microsoft.com/office/officeart/2005/8/layout/orgChart1"/>
    <dgm:cxn modelId="{B0DE4573-C87B-47E3-BF24-DB51E1B4C5F8}" type="presOf" srcId="{A999EB07-573A-4E71-BA09-719D9E76320C}" destId="{C04CCF8D-10D4-4DB3-A6B7-986F11C8702B}" srcOrd="0" destOrd="0" presId="urn:microsoft.com/office/officeart/2005/8/layout/orgChart1"/>
    <dgm:cxn modelId="{74242ADD-EB28-439C-9F8A-F1FDEC9FCF82}" srcId="{3943A817-1060-4AB9-84D8-403E38E46831}" destId="{B387EDAE-4307-4057-8D5F-CD78EF2CBB75}" srcOrd="9" destOrd="0" parTransId="{858BE87E-DED0-45C1-A6AE-FDC91FA9716D}" sibTransId="{CF5E2814-6053-43CF-BFA1-7068549FFF7D}"/>
    <dgm:cxn modelId="{58BF6BB3-2C1C-40FB-906D-1DB741BE67D8}" srcId="{3943A817-1060-4AB9-84D8-403E38E46831}" destId="{85B14425-ED79-4780-ACB4-2E87AD083322}" srcOrd="4" destOrd="0" parTransId="{0590DD26-3AD8-4F55-9DC0-C178D5991ED3}" sibTransId="{9CE754F5-C363-42F7-AC9A-23B224AAC63C}"/>
    <dgm:cxn modelId="{0DA158AD-3831-4CAD-ABA1-6585728DEA91}" type="presOf" srcId="{AD9AD2B6-07A8-480B-87A1-3D9C56B1A09C}" destId="{458BB542-F926-4A6C-B1BA-98C129DC79C9}" srcOrd="0" destOrd="0" presId="urn:microsoft.com/office/officeart/2005/8/layout/orgChart1"/>
    <dgm:cxn modelId="{1AC25DAF-3648-4F22-BD7C-E8F72610B995}" srcId="{3943A817-1060-4AB9-84D8-403E38E46831}" destId="{36B1E708-255C-486A-80EB-C00FDF4F6504}" srcOrd="6" destOrd="0" parTransId="{AAFD2573-1324-477F-97B2-E154F2B51334}" sibTransId="{A8D64C03-B868-4201-BAB2-6C0CDDEDDE69}"/>
    <dgm:cxn modelId="{BE728957-B586-4667-96BA-DBF2239B034F}" srcId="{3943A817-1060-4AB9-84D8-403E38E46831}" destId="{F3F10855-9AF0-42A2-805C-1E230727EFDC}" srcOrd="2" destOrd="0" parTransId="{F9FFA7DE-0527-4734-9CD6-3144C45F7FF0}" sibTransId="{8D61504A-D121-4FDC-842E-8DBFB7400792}"/>
    <dgm:cxn modelId="{A9BD6580-BC13-4291-8B45-F51C8AB5E625}" type="presOf" srcId="{BC9808A0-6875-4E7B-BBC7-FE9E2F050C55}" destId="{EC1E91F2-5D0D-45BA-B878-1EFBD0B7F313}" srcOrd="0" destOrd="0" presId="urn:microsoft.com/office/officeart/2005/8/layout/orgChart1"/>
    <dgm:cxn modelId="{F87DF3A5-3656-4F82-9045-55404DB67623}" type="presOf" srcId="{3943A817-1060-4AB9-84D8-403E38E46831}" destId="{98014C87-B42D-4802-9AF7-EFBBEDD80DC5}" srcOrd="1" destOrd="0" presId="urn:microsoft.com/office/officeart/2005/8/layout/orgChart1"/>
    <dgm:cxn modelId="{05F0D37A-B5EA-4931-80CA-6907EDDA4DBA}" type="presOf" srcId="{B86201D2-8EF0-4394-8E7F-FA7011F48861}" destId="{812B0A95-6951-49D8-A97E-60545DC834BD}" srcOrd="0" destOrd="0" presId="urn:microsoft.com/office/officeart/2005/8/layout/orgChart1"/>
    <dgm:cxn modelId="{0F037085-D53B-40A7-B61B-CA9A7CA9C482}" type="presOf" srcId="{B9F405F9-695B-4627-823D-CEE6EE67F032}" destId="{2E59BE6F-D3F0-4F24-B630-19A731F7B3B8}" srcOrd="1" destOrd="0" presId="urn:microsoft.com/office/officeart/2005/8/layout/orgChart1"/>
    <dgm:cxn modelId="{F3E7707D-752D-4FD5-A4C4-AF7DC086B875}" type="presOf" srcId="{36B1E708-255C-486A-80EB-C00FDF4F6504}" destId="{04913554-FE5B-4BFF-A140-9CCF633D91BB}" srcOrd="1" destOrd="0" presId="urn:microsoft.com/office/officeart/2005/8/layout/orgChart1"/>
    <dgm:cxn modelId="{72A0BC34-5680-4A31-9874-D9DB778B0059}" type="presOf" srcId="{F9FFA7DE-0527-4734-9CD6-3144C45F7FF0}" destId="{269181A2-2E70-4B70-8FEC-E5A2FD00651B}" srcOrd="0" destOrd="0" presId="urn:microsoft.com/office/officeart/2005/8/layout/orgChart1"/>
    <dgm:cxn modelId="{18AE49C5-04ED-4C7C-8042-8173B0096AAF}" type="presOf" srcId="{D094AE1F-3BF3-4AB8-BA8B-CE60378653EF}" destId="{A0A36435-7BCC-4C1E-A287-7C7FDD775973}" srcOrd="1" destOrd="0" presId="urn:microsoft.com/office/officeart/2005/8/layout/orgChart1"/>
    <dgm:cxn modelId="{04488B5B-7477-4FEE-B888-1D8FA7CE8BCA}" type="presOf" srcId="{50B481A0-7574-4C9D-A143-AA56A7793025}" destId="{FAEA77BE-B82D-4C64-A08C-9059D7815447}" srcOrd="1" destOrd="0" presId="urn:microsoft.com/office/officeart/2005/8/layout/orgChart1"/>
    <dgm:cxn modelId="{9CD32822-B309-4ABE-A950-FFC95167D7AB}" srcId="{3943A817-1060-4AB9-84D8-403E38E46831}" destId="{D094AE1F-3BF3-4AB8-BA8B-CE60378653EF}" srcOrd="5" destOrd="0" parTransId="{714D1572-7DBF-4EDB-898B-AC196079949D}" sibTransId="{6563EE9B-2D62-4E6F-BF0A-9280DD925B55}"/>
    <dgm:cxn modelId="{6C186C1D-9EDE-443D-AE1A-0AF5F7E4EA67}" type="presOf" srcId="{B387EDAE-4307-4057-8D5F-CD78EF2CBB75}" destId="{73721B94-FF0D-48BF-9648-1FA1CA2A272D}" srcOrd="0" destOrd="0" presId="urn:microsoft.com/office/officeart/2005/8/layout/orgChart1"/>
    <dgm:cxn modelId="{F823902F-4F27-4260-8C3E-17E70F7D25B0}" srcId="{AD9AD2B6-07A8-480B-87A1-3D9C56B1A09C}" destId="{3943A817-1060-4AB9-84D8-403E38E46831}" srcOrd="0" destOrd="0" parTransId="{CD39CF72-1C2D-487D-A209-CAF70091DA94}" sibTransId="{4BB1DD50-00CD-41FA-9223-9B6F2A4960EC}"/>
    <dgm:cxn modelId="{F812BDC2-431A-4179-AEB5-0BAE9CD121D6}" srcId="{3943A817-1060-4AB9-84D8-403E38E46831}" destId="{BC9808A0-6875-4E7B-BBC7-FE9E2F050C55}" srcOrd="3" destOrd="0" parTransId="{A999EB07-573A-4E71-BA09-719D9E76320C}" sibTransId="{688FCA45-2270-49BB-B740-E41A23BCD871}"/>
    <dgm:cxn modelId="{CBCE849E-67F7-477B-89D6-CCDCDE76C77C}" type="presOf" srcId="{30CE8054-52BA-418E-80E7-02A638CDE53C}" destId="{F92E5E93-D653-41F5-BDB7-F649D4B63680}" srcOrd="0" destOrd="0" presId="urn:microsoft.com/office/officeart/2005/8/layout/orgChart1"/>
    <dgm:cxn modelId="{75CF0755-5933-46EB-9679-71AA4F720231}" type="presOf" srcId="{69B293E2-4D98-4718-947B-8B6FB4895D11}" destId="{A37093E6-B84C-4128-A86B-EA1D249DE293}" srcOrd="0" destOrd="0" presId="urn:microsoft.com/office/officeart/2005/8/layout/orgChart1"/>
    <dgm:cxn modelId="{0E662FD3-8F8B-4680-9E42-F6CAB64200B4}" type="presOf" srcId="{50B481A0-7574-4C9D-A143-AA56A7793025}" destId="{661A361C-5768-4EBC-955B-35E433D06226}" srcOrd="0" destOrd="0" presId="urn:microsoft.com/office/officeart/2005/8/layout/orgChart1"/>
    <dgm:cxn modelId="{20DEA8FA-E674-4701-8DD1-E82F5C2DB95C}" type="presOf" srcId="{F3F10855-9AF0-42A2-805C-1E230727EFDC}" destId="{32647E03-7C8A-4FA8-B68B-5B1526FBA233}" srcOrd="0" destOrd="0" presId="urn:microsoft.com/office/officeart/2005/8/layout/orgChart1"/>
    <dgm:cxn modelId="{66BC5548-830A-4CFB-85B9-48E085BF6F24}" type="presOf" srcId="{B86201D2-8EF0-4394-8E7F-FA7011F48861}" destId="{F161A6D2-40D2-45A6-8841-98941DEB89C4}" srcOrd="1" destOrd="0" presId="urn:microsoft.com/office/officeart/2005/8/layout/orgChart1"/>
    <dgm:cxn modelId="{CE376A9D-C291-4568-BBCE-DB6A5FADCDFD}" type="presOf" srcId="{C096266C-C134-4073-B201-3380BC5CE32B}" destId="{1135BFB0-8EFF-46C0-9074-D6B7EE2DE590}" srcOrd="0" destOrd="0" presId="urn:microsoft.com/office/officeart/2005/8/layout/orgChart1"/>
    <dgm:cxn modelId="{827D87F9-311A-4D49-9ADC-68CFEB6B7243}" srcId="{3943A817-1060-4AB9-84D8-403E38E46831}" destId="{69B293E2-4D98-4718-947B-8B6FB4895D11}" srcOrd="0" destOrd="0" parTransId="{C096266C-C134-4073-B201-3380BC5CE32B}" sibTransId="{AA75AB31-C81C-4245-BDDF-64AA59EFF6B8}"/>
    <dgm:cxn modelId="{00EF7254-403C-457D-8E21-6F832C0B6D32}" type="presOf" srcId="{858BE87E-DED0-45C1-A6AE-FDC91FA9716D}" destId="{58DF1C41-07A9-4876-A0A0-C530485A41BF}" srcOrd="0" destOrd="0" presId="urn:microsoft.com/office/officeart/2005/8/layout/orgChart1"/>
    <dgm:cxn modelId="{8A089C1C-4375-4CB1-AF15-FE4BCA892337}" type="presParOf" srcId="{458BB542-F926-4A6C-B1BA-98C129DC79C9}" destId="{E42B9C1E-270B-47C0-9363-17EE152A560A}" srcOrd="0" destOrd="0" presId="urn:microsoft.com/office/officeart/2005/8/layout/orgChart1"/>
    <dgm:cxn modelId="{50D7B18F-F657-416C-8BF3-EE4C1D768A08}" type="presParOf" srcId="{E42B9C1E-270B-47C0-9363-17EE152A560A}" destId="{0DAF9ACC-2578-48EA-B8A9-3076EACFCE00}" srcOrd="0" destOrd="0" presId="urn:microsoft.com/office/officeart/2005/8/layout/orgChart1"/>
    <dgm:cxn modelId="{EAFF66C7-B9E9-4255-B13E-4FE8A7B38DA0}" type="presParOf" srcId="{0DAF9ACC-2578-48EA-B8A9-3076EACFCE00}" destId="{4B301DFD-AA0D-4DEE-B069-FA7E167E25B9}" srcOrd="0" destOrd="0" presId="urn:microsoft.com/office/officeart/2005/8/layout/orgChart1"/>
    <dgm:cxn modelId="{39C7396C-EDB6-405F-849E-F0AE7612DA06}" type="presParOf" srcId="{0DAF9ACC-2578-48EA-B8A9-3076EACFCE00}" destId="{98014C87-B42D-4802-9AF7-EFBBEDD80DC5}" srcOrd="1" destOrd="0" presId="urn:microsoft.com/office/officeart/2005/8/layout/orgChart1"/>
    <dgm:cxn modelId="{99EDABE2-52F7-4F50-A9EA-588D827322E9}" type="presParOf" srcId="{E42B9C1E-270B-47C0-9363-17EE152A560A}" destId="{1C9AA782-022F-4926-BBDA-44CB49F93096}" srcOrd="1" destOrd="0" presId="urn:microsoft.com/office/officeart/2005/8/layout/orgChart1"/>
    <dgm:cxn modelId="{B34EB023-1EB3-4000-91DE-156DE9E32B57}" type="presParOf" srcId="{1C9AA782-022F-4926-BBDA-44CB49F93096}" destId="{1135BFB0-8EFF-46C0-9074-D6B7EE2DE590}" srcOrd="0" destOrd="0" presId="urn:microsoft.com/office/officeart/2005/8/layout/orgChart1"/>
    <dgm:cxn modelId="{E39D7F3D-75B8-4FC4-93FB-277F97015C88}" type="presParOf" srcId="{1C9AA782-022F-4926-BBDA-44CB49F93096}" destId="{ED67C262-8D7C-418F-90B5-565AD6AAECDA}" srcOrd="1" destOrd="0" presId="urn:microsoft.com/office/officeart/2005/8/layout/orgChart1"/>
    <dgm:cxn modelId="{4CB96634-87AE-4FC0-A65A-8C5B3DDA0911}" type="presParOf" srcId="{ED67C262-8D7C-418F-90B5-565AD6AAECDA}" destId="{D9505893-B180-4019-B526-DF3D4677A2F8}" srcOrd="0" destOrd="0" presId="urn:microsoft.com/office/officeart/2005/8/layout/orgChart1"/>
    <dgm:cxn modelId="{072F56B3-CA8E-491D-9354-45200AB8E944}" type="presParOf" srcId="{D9505893-B180-4019-B526-DF3D4677A2F8}" destId="{A37093E6-B84C-4128-A86B-EA1D249DE293}" srcOrd="0" destOrd="0" presId="urn:microsoft.com/office/officeart/2005/8/layout/orgChart1"/>
    <dgm:cxn modelId="{DD763627-AD97-4DAD-AA8E-62318AC94EA8}" type="presParOf" srcId="{D9505893-B180-4019-B526-DF3D4677A2F8}" destId="{BAE6765E-3FF4-43AD-99D3-2C3DA92253C1}" srcOrd="1" destOrd="0" presId="urn:microsoft.com/office/officeart/2005/8/layout/orgChart1"/>
    <dgm:cxn modelId="{B646C1F2-6132-4B5D-919A-480C81A9FFA5}" type="presParOf" srcId="{ED67C262-8D7C-418F-90B5-565AD6AAECDA}" destId="{C4B8E55D-E38E-4E5F-BE9E-EB03451AAEC3}" srcOrd="1" destOrd="0" presId="urn:microsoft.com/office/officeart/2005/8/layout/orgChart1"/>
    <dgm:cxn modelId="{011B7501-5063-4E6D-87A7-D38D2274C4B1}" type="presParOf" srcId="{ED67C262-8D7C-418F-90B5-565AD6AAECDA}" destId="{5136F465-B6A4-44BF-9593-CB7C8B075DDF}" srcOrd="2" destOrd="0" presId="urn:microsoft.com/office/officeart/2005/8/layout/orgChart1"/>
    <dgm:cxn modelId="{C5A60180-DF1E-44F1-A58D-3607A2044CCF}" type="presParOf" srcId="{1C9AA782-022F-4926-BBDA-44CB49F93096}" destId="{9C355118-6202-430E-9B7E-F0288EA31DE9}" srcOrd="2" destOrd="0" presId="urn:microsoft.com/office/officeart/2005/8/layout/orgChart1"/>
    <dgm:cxn modelId="{8CD1EB3D-0425-463F-9CDD-2198934090E0}" type="presParOf" srcId="{1C9AA782-022F-4926-BBDA-44CB49F93096}" destId="{8A93CE83-EF80-498C-89FD-0638CC24CFCB}" srcOrd="3" destOrd="0" presId="urn:microsoft.com/office/officeart/2005/8/layout/orgChart1"/>
    <dgm:cxn modelId="{DA681446-368D-4D87-B443-4D0FCFB95452}" type="presParOf" srcId="{8A93CE83-EF80-498C-89FD-0638CC24CFCB}" destId="{A8D13C7A-155F-48AD-A643-2FDC0FD37AD1}" srcOrd="0" destOrd="0" presId="urn:microsoft.com/office/officeart/2005/8/layout/orgChart1"/>
    <dgm:cxn modelId="{18EBA597-1F57-47C3-9D98-D68719BA8CA0}" type="presParOf" srcId="{A8D13C7A-155F-48AD-A643-2FDC0FD37AD1}" destId="{812B0A95-6951-49D8-A97E-60545DC834BD}" srcOrd="0" destOrd="0" presId="urn:microsoft.com/office/officeart/2005/8/layout/orgChart1"/>
    <dgm:cxn modelId="{66A2BFD2-D3AA-40BE-9569-F95C43473E77}" type="presParOf" srcId="{A8D13C7A-155F-48AD-A643-2FDC0FD37AD1}" destId="{F161A6D2-40D2-45A6-8841-98941DEB89C4}" srcOrd="1" destOrd="0" presId="urn:microsoft.com/office/officeart/2005/8/layout/orgChart1"/>
    <dgm:cxn modelId="{4DC3008B-1641-4A08-9C0A-C6C02BFB4A78}" type="presParOf" srcId="{8A93CE83-EF80-498C-89FD-0638CC24CFCB}" destId="{B16CE1CD-A907-4EAC-BD6F-82F7ECD8347D}" srcOrd="1" destOrd="0" presId="urn:microsoft.com/office/officeart/2005/8/layout/orgChart1"/>
    <dgm:cxn modelId="{E0D1FCDD-884E-44D5-AE4D-26DC48F72242}" type="presParOf" srcId="{8A93CE83-EF80-498C-89FD-0638CC24CFCB}" destId="{B20051EF-88AD-45F1-9202-3679A5635E4C}" srcOrd="2" destOrd="0" presId="urn:microsoft.com/office/officeart/2005/8/layout/orgChart1"/>
    <dgm:cxn modelId="{C518F93F-D2AD-4DCB-B29D-1581BD335F94}" type="presParOf" srcId="{1C9AA782-022F-4926-BBDA-44CB49F93096}" destId="{269181A2-2E70-4B70-8FEC-E5A2FD00651B}" srcOrd="4" destOrd="0" presId="urn:microsoft.com/office/officeart/2005/8/layout/orgChart1"/>
    <dgm:cxn modelId="{ADFEB2F8-8423-4A7C-B73D-D80301914203}" type="presParOf" srcId="{1C9AA782-022F-4926-BBDA-44CB49F93096}" destId="{DA3B1A4C-CEF6-433D-B75E-75681F96E262}" srcOrd="5" destOrd="0" presId="urn:microsoft.com/office/officeart/2005/8/layout/orgChart1"/>
    <dgm:cxn modelId="{DA8902F0-C161-41A2-A814-CA80C5C69A09}" type="presParOf" srcId="{DA3B1A4C-CEF6-433D-B75E-75681F96E262}" destId="{CF6373E6-241D-4DFF-BA4A-1E3841CE339A}" srcOrd="0" destOrd="0" presId="urn:microsoft.com/office/officeart/2005/8/layout/orgChart1"/>
    <dgm:cxn modelId="{36D0D729-E83F-44AB-8D28-56603A60ED2E}" type="presParOf" srcId="{CF6373E6-241D-4DFF-BA4A-1E3841CE339A}" destId="{32647E03-7C8A-4FA8-B68B-5B1526FBA233}" srcOrd="0" destOrd="0" presId="urn:microsoft.com/office/officeart/2005/8/layout/orgChart1"/>
    <dgm:cxn modelId="{3C97BC2A-ECD9-49B0-916F-4E83A3C69F63}" type="presParOf" srcId="{CF6373E6-241D-4DFF-BA4A-1E3841CE339A}" destId="{16F03AD9-F16A-41E6-9EC6-E188D0C9006A}" srcOrd="1" destOrd="0" presId="urn:microsoft.com/office/officeart/2005/8/layout/orgChart1"/>
    <dgm:cxn modelId="{B489E741-5675-4D85-ADBE-4600952609C4}" type="presParOf" srcId="{DA3B1A4C-CEF6-433D-B75E-75681F96E262}" destId="{A1D3C856-894B-4270-A52E-C2B959E43CE2}" srcOrd="1" destOrd="0" presId="urn:microsoft.com/office/officeart/2005/8/layout/orgChart1"/>
    <dgm:cxn modelId="{2C6BE062-1495-46A5-BA33-CFFFC7790E9A}" type="presParOf" srcId="{DA3B1A4C-CEF6-433D-B75E-75681F96E262}" destId="{E172262E-2576-4F75-AF0F-6595D50AF0CB}" srcOrd="2" destOrd="0" presId="urn:microsoft.com/office/officeart/2005/8/layout/orgChart1"/>
    <dgm:cxn modelId="{386D80DD-4C34-458C-9CEE-D01C3815769B}" type="presParOf" srcId="{1C9AA782-022F-4926-BBDA-44CB49F93096}" destId="{C04CCF8D-10D4-4DB3-A6B7-986F11C8702B}" srcOrd="6" destOrd="0" presId="urn:microsoft.com/office/officeart/2005/8/layout/orgChart1"/>
    <dgm:cxn modelId="{E83280B2-EA38-44CE-93BC-14853207EA3B}" type="presParOf" srcId="{1C9AA782-022F-4926-BBDA-44CB49F93096}" destId="{BF862476-AC30-413E-9BF4-C5B2BDEC5438}" srcOrd="7" destOrd="0" presId="urn:microsoft.com/office/officeart/2005/8/layout/orgChart1"/>
    <dgm:cxn modelId="{4A75416B-E7EB-44E5-B747-B91EBBC96236}" type="presParOf" srcId="{BF862476-AC30-413E-9BF4-C5B2BDEC5438}" destId="{88C1FD3E-BE95-48A2-A317-059EA212FED6}" srcOrd="0" destOrd="0" presId="urn:microsoft.com/office/officeart/2005/8/layout/orgChart1"/>
    <dgm:cxn modelId="{7AC09486-5931-45A4-85B8-E6FE311BB3A8}" type="presParOf" srcId="{88C1FD3E-BE95-48A2-A317-059EA212FED6}" destId="{EC1E91F2-5D0D-45BA-B878-1EFBD0B7F313}" srcOrd="0" destOrd="0" presId="urn:microsoft.com/office/officeart/2005/8/layout/orgChart1"/>
    <dgm:cxn modelId="{D12DDFC6-E62A-4691-8480-29230E174FAC}" type="presParOf" srcId="{88C1FD3E-BE95-48A2-A317-059EA212FED6}" destId="{02FFD378-5AA9-408F-8E13-54E8BE6C4FAC}" srcOrd="1" destOrd="0" presId="urn:microsoft.com/office/officeart/2005/8/layout/orgChart1"/>
    <dgm:cxn modelId="{95AE0B83-9ED6-483A-94B0-B8C3B5D2A69A}" type="presParOf" srcId="{BF862476-AC30-413E-9BF4-C5B2BDEC5438}" destId="{56E34820-F338-4406-A32B-98315C4C016C}" srcOrd="1" destOrd="0" presId="urn:microsoft.com/office/officeart/2005/8/layout/orgChart1"/>
    <dgm:cxn modelId="{950BBCAC-30F5-423D-A846-8436AA615212}" type="presParOf" srcId="{BF862476-AC30-413E-9BF4-C5B2BDEC5438}" destId="{64A97173-D453-45AF-B26A-1FD8D1479537}" srcOrd="2" destOrd="0" presId="urn:microsoft.com/office/officeart/2005/8/layout/orgChart1"/>
    <dgm:cxn modelId="{07DA061E-166E-41FC-8A89-7EDD05C3D182}" type="presParOf" srcId="{1C9AA782-022F-4926-BBDA-44CB49F93096}" destId="{3A89F86F-F99A-48A4-B8E7-99BF57E38EC8}" srcOrd="8" destOrd="0" presId="urn:microsoft.com/office/officeart/2005/8/layout/orgChart1"/>
    <dgm:cxn modelId="{73420604-03F9-4D40-A129-3D78B899DF9F}" type="presParOf" srcId="{1C9AA782-022F-4926-BBDA-44CB49F93096}" destId="{8D09C352-EEBD-44EA-B44A-83C60121606B}" srcOrd="9" destOrd="0" presId="urn:microsoft.com/office/officeart/2005/8/layout/orgChart1"/>
    <dgm:cxn modelId="{B7D71A6D-00B4-4390-86E6-74950456B609}" type="presParOf" srcId="{8D09C352-EEBD-44EA-B44A-83C60121606B}" destId="{819A00B9-61B0-4484-B853-F474A3FADDE5}" srcOrd="0" destOrd="0" presId="urn:microsoft.com/office/officeart/2005/8/layout/orgChart1"/>
    <dgm:cxn modelId="{7C7AE233-A39A-47F3-BC95-DC3BED68E32C}" type="presParOf" srcId="{819A00B9-61B0-4484-B853-F474A3FADDE5}" destId="{02B0F51F-355A-47D6-98A5-DD212B0B2296}" srcOrd="0" destOrd="0" presId="urn:microsoft.com/office/officeart/2005/8/layout/orgChart1"/>
    <dgm:cxn modelId="{8B87772E-24C5-4A73-9421-011B2DA8C17A}" type="presParOf" srcId="{819A00B9-61B0-4484-B853-F474A3FADDE5}" destId="{43511E92-455E-40AF-A890-D96A44F3769D}" srcOrd="1" destOrd="0" presId="urn:microsoft.com/office/officeart/2005/8/layout/orgChart1"/>
    <dgm:cxn modelId="{524D3527-9A9B-47CD-9DD4-AB9F8A6E11DB}" type="presParOf" srcId="{8D09C352-EEBD-44EA-B44A-83C60121606B}" destId="{C5057167-0341-490A-88B7-2BE9168E244F}" srcOrd="1" destOrd="0" presId="urn:microsoft.com/office/officeart/2005/8/layout/orgChart1"/>
    <dgm:cxn modelId="{EB263B54-B058-4B65-9F1D-9AE8B2A06346}" type="presParOf" srcId="{8D09C352-EEBD-44EA-B44A-83C60121606B}" destId="{F5D93E83-489C-42AD-9D18-3604976A60C6}" srcOrd="2" destOrd="0" presId="urn:microsoft.com/office/officeart/2005/8/layout/orgChart1"/>
    <dgm:cxn modelId="{3C71F013-B704-470D-A010-C0AAB8E71FB4}" type="presParOf" srcId="{1C9AA782-022F-4926-BBDA-44CB49F93096}" destId="{166786D6-171C-4E5B-9EB7-3FF35E479C12}" srcOrd="10" destOrd="0" presId="urn:microsoft.com/office/officeart/2005/8/layout/orgChart1"/>
    <dgm:cxn modelId="{9EBD9F60-E94B-429E-BE9C-3F11F1EB9DDD}" type="presParOf" srcId="{1C9AA782-022F-4926-BBDA-44CB49F93096}" destId="{F997697E-AEEE-41B4-B0EB-28AEA0BFA69B}" srcOrd="11" destOrd="0" presId="urn:microsoft.com/office/officeart/2005/8/layout/orgChart1"/>
    <dgm:cxn modelId="{45420A5E-ECAC-49C9-928F-EE8ADC09501C}" type="presParOf" srcId="{F997697E-AEEE-41B4-B0EB-28AEA0BFA69B}" destId="{16F2FD20-95EF-485A-8048-EAF8A4426423}" srcOrd="0" destOrd="0" presId="urn:microsoft.com/office/officeart/2005/8/layout/orgChart1"/>
    <dgm:cxn modelId="{802910CE-17BE-407F-964D-DBFF5C9FD2DE}" type="presParOf" srcId="{16F2FD20-95EF-485A-8048-EAF8A4426423}" destId="{1DA19A5E-4CF7-43D8-99BF-7AB756D8DE46}" srcOrd="0" destOrd="0" presId="urn:microsoft.com/office/officeart/2005/8/layout/orgChart1"/>
    <dgm:cxn modelId="{F243D7DD-1C4D-4B00-ADC8-100A6588ABDA}" type="presParOf" srcId="{16F2FD20-95EF-485A-8048-EAF8A4426423}" destId="{A0A36435-7BCC-4C1E-A287-7C7FDD775973}" srcOrd="1" destOrd="0" presId="urn:microsoft.com/office/officeart/2005/8/layout/orgChart1"/>
    <dgm:cxn modelId="{F43F25F5-FB5A-440A-8FDB-C026478A7786}" type="presParOf" srcId="{F997697E-AEEE-41B4-B0EB-28AEA0BFA69B}" destId="{967E3397-AC3E-4EF1-83FE-A1C76F6D3F0F}" srcOrd="1" destOrd="0" presId="urn:microsoft.com/office/officeart/2005/8/layout/orgChart1"/>
    <dgm:cxn modelId="{ED51B66A-86D6-4F0D-B1C9-7A378C99129B}" type="presParOf" srcId="{F997697E-AEEE-41B4-B0EB-28AEA0BFA69B}" destId="{EC38CB2F-BBE4-4411-9F15-5AE03326FB2A}" srcOrd="2" destOrd="0" presId="urn:microsoft.com/office/officeart/2005/8/layout/orgChart1"/>
    <dgm:cxn modelId="{620D5821-0D81-4C8C-9216-C2D93965472F}" type="presParOf" srcId="{1C9AA782-022F-4926-BBDA-44CB49F93096}" destId="{FEC160B0-3D22-4154-AF00-E61B6F65FB8C}" srcOrd="12" destOrd="0" presId="urn:microsoft.com/office/officeart/2005/8/layout/orgChart1"/>
    <dgm:cxn modelId="{55F45DEB-605E-466F-A52C-5D60CEBC7DFB}" type="presParOf" srcId="{1C9AA782-022F-4926-BBDA-44CB49F93096}" destId="{BB179DB2-2B0C-49F6-BAB5-B2B8E1BFDFDD}" srcOrd="13" destOrd="0" presId="urn:microsoft.com/office/officeart/2005/8/layout/orgChart1"/>
    <dgm:cxn modelId="{3093E12E-3B8E-46E5-85DB-69CD44B20BFD}" type="presParOf" srcId="{BB179DB2-2B0C-49F6-BAB5-B2B8E1BFDFDD}" destId="{4089FD4A-EA1B-4D37-869F-A56DB4F0F1A8}" srcOrd="0" destOrd="0" presId="urn:microsoft.com/office/officeart/2005/8/layout/orgChart1"/>
    <dgm:cxn modelId="{F63664C5-C62C-4B9E-BDE2-CDDD42AC7A4D}" type="presParOf" srcId="{4089FD4A-EA1B-4D37-869F-A56DB4F0F1A8}" destId="{10E88C5F-45C1-48B8-BC4B-2B2AEEAC19E5}" srcOrd="0" destOrd="0" presId="urn:microsoft.com/office/officeart/2005/8/layout/orgChart1"/>
    <dgm:cxn modelId="{F756E489-98DA-4F88-B19D-D84C04255D6F}" type="presParOf" srcId="{4089FD4A-EA1B-4D37-869F-A56DB4F0F1A8}" destId="{04913554-FE5B-4BFF-A140-9CCF633D91BB}" srcOrd="1" destOrd="0" presId="urn:microsoft.com/office/officeart/2005/8/layout/orgChart1"/>
    <dgm:cxn modelId="{7ED7EF10-44A8-453A-AB4F-7D390EF3A88B}" type="presParOf" srcId="{BB179DB2-2B0C-49F6-BAB5-B2B8E1BFDFDD}" destId="{12DDB1C4-1A30-4693-A92F-B42559F4AC69}" srcOrd="1" destOrd="0" presId="urn:microsoft.com/office/officeart/2005/8/layout/orgChart1"/>
    <dgm:cxn modelId="{52967434-7288-4B9D-A3E3-483E29757A1F}" type="presParOf" srcId="{BB179DB2-2B0C-49F6-BAB5-B2B8E1BFDFDD}" destId="{88636AC2-39BC-422E-8E34-DF548A434FB1}" srcOrd="2" destOrd="0" presId="urn:microsoft.com/office/officeart/2005/8/layout/orgChart1"/>
    <dgm:cxn modelId="{7FEC1E75-013C-481C-918B-71B86B6B6B9B}" type="presParOf" srcId="{1C9AA782-022F-4926-BBDA-44CB49F93096}" destId="{A56CC90C-1E51-429E-9249-CFFC7A650C4E}" srcOrd="14" destOrd="0" presId="urn:microsoft.com/office/officeart/2005/8/layout/orgChart1"/>
    <dgm:cxn modelId="{497B2BBD-A4E6-474F-8409-631F5B8477DD}" type="presParOf" srcId="{1C9AA782-022F-4926-BBDA-44CB49F93096}" destId="{5B9BF62B-E4D7-4BBD-ABC7-81AC40980705}" srcOrd="15" destOrd="0" presId="urn:microsoft.com/office/officeart/2005/8/layout/orgChart1"/>
    <dgm:cxn modelId="{00226452-4CD8-4FFC-853A-BE370D68C28D}" type="presParOf" srcId="{5B9BF62B-E4D7-4BBD-ABC7-81AC40980705}" destId="{B9EF9A91-E630-414D-B810-E9F5B6452303}" srcOrd="0" destOrd="0" presId="urn:microsoft.com/office/officeart/2005/8/layout/orgChart1"/>
    <dgm:cxn modelId="{AA75D87C-8D21-41E8-85FD-FCB0CCD94C03}" type="presParOf" srcId="{B9EF9A91-E630-414D-B810-E9F5B6452303}" destId="{661A361C-5768-4EBC-955B-35E433D06226}" srcOrd="0" destOrd="0" presId="urn:microsoft.com/office/officeart/2005/8/layout/orgChart1"/>
    <dgm:cxn modelId="{537D5088-4640-447B-919A-93CD694641E3}" type="presParOf" srcId="{B9EF9A91-E630-414D-B810-E9F5B6452303}" destId="{FAEA77BE-B82D-4C64-A08C-9059D7815447}" srcOrd="1" destOrd="0" presId="urn:microsoft.com/office/officeart/2005/8/layout/orgChart1"/>
    <dgm:cxn modelId="{C1FAE9DE-9149-4EF8-A674-E71795C6FDB0}" type="presParOf" srcId="{5B9BF62B-E4D7-4BBD-ABC7-81AC40980705}" destId="{DDA40E94-82FF-40A0-B7B6-3081BDCCEB58}" srcOrd="1" destOrd="0" presId="urn:microsoft.com/office/officeart/2005/8/layout/orgChart1"/>
    <dgm:cxn modelId="{CFCEA65D-1B9D-4579-877C-9E1C3FFE0041}" type="presParOf" srcId="{5B9BF62B-E4D7-4BBD-ABC7-81AC40980705}" destId="{D8599EFC-F8C6-454E-9F50-2F2438570AD5}" srcOrd="2" destOrd="0" presId="urn:microsoft.com/office/officeart/2005/8/layout/orgChart1"/>
    <dgm:cxn modelId="{FEC1A0B0-26EE-4A9C-AEE1-B30A1B109C29}" type="presParOf" srcId="{1C9AA782-022F-4926-BBDA-44CB49F93096}" destId="{F92E5E93-D653-41F5-BDB7-F649D4B63680}" srcOrd="16" destOrd="0" presId="urn:microsoft.com/office/officeart/2005/8/layout/orgChart1"/>
    <dgm:cxn modelId="{4CED8E1E-DA63-4614-897B-BE75A54200EF}" type="presParOf" srcId="{1C9AA782-022F-4926-BBDA-44CB49F93096}" destId="{B142BE5F-9391-4121-A034-CFC45C000253}" srcOrd="17" destOrd="0" presId="urn:microsoft.com/office/officeart/2005/8/layout/orgChart1"/>
    <dgm:cxn modelId="{97D89CBB-59D1-47C7-BE69-E121CC141E20}" type="presParOf" srcId="{B142BE5F-9391-4121-A034-CFC45C000253}" destId="{91BD52A3-ABD6-474D-8258-21085231CE61}" srcOrd="0" destOrd="0" presId="urn:microsoft.com/office/officeart/2005/8/layout/orgChart1"/>
    <dgm:cxn modelId="{470D27B9-5CE2-4AA2-96B6-08573AAEF367}" type="presParOf" srcId="{91BD52A3-ABD6-474D-8258-21085231CE61}" destId="{24654AB0-73A9-4E3E-9A19-545A18B03488}" srcOrd="0" destOrd="0" presId="urn:microsoft.com/office/officeart/2005/8/layout/orgChart1"/>
    <dgm:cxn modelId="{2C46257E-3DE6-4E1C-9427-085B97E0906E}" type="presParOf" srcId="{91BD52A3-ABD6-474D-8258-21085231CE61}" destId="{2E59BE6F-D3F0-4F24-B630-19A731F7B3B8}" srcOrd="1" destOrd="0" presId="urn:microsoft.com/office/officeart/2005/8/layout/orgChart1"/>
    <dgm:cxn modelId="{1F0BB0F5-4D79-4125-ADBD-FC12681D9BC6}" type="presParOf" srcId="{B142BE5F-9391-4121-A034-CFC45C000253}" destId="{0195A535-29EC-49A0-9286-608F88BCCC7F}" srcOrd="1" destOrd="0" presId="urn:microsoft.com/office/officeart/2005/8/layout/orgChart1"/>
    <dgm:cxn modelId="{ED4C6130-7B23-4BC8-BB0B-EA3D00CA5521}" type="presParOf" srcId="{B142BE5F-9391-4121-A034-CFC45C000253}" destId="{2634764B-16DB-4624-8CFE-58B8731269C4}" srcOrd="2" destOrd="0" presId="urn:microsoft.com/office/officeart/2005/8/layout/orgChart1"/>
    <dgm:cxn modelId="{314919E9-BCD3-4205-B382-1333F0F4544F}" type="presParOf" srcId="{1C9AA782-022F-4926-BBDA-44CB49F93096}" destId="{58DF1C41-07A9-4876-A0A0-C530485A41BF}" srcOrd="18" destOrd="0" presId="urn:microsoft.com/office/officeart/2005/8/layout/orgChart1"/>
    <dgm:cxn modelId="{DB720D71-ECC8-4BB0-8E1F-E7178364F0F7}" type="presParOf" srcId="{1C9AA782-022F-4926-BBDA-44CB49F93096}" destId="{067CA027-6617-4808-AF68-F52B94FFB995}" srcOrd="19" destOrd="0" presId="urn:microsoft.com/office/officeart/2005/8/layout/orgChart1"/>
    <dgm:cxn modelId="{724C2C14-E043-4594-9B6A-D60B8E6BAF85}" type="presParOf" srcId="{067CA027-6617-4808-AF68-F52B94FFB995}" destId="{3B2D322D-118F-464E-B11B-DC395EC4A627}" srcOrd="0" destOrd="0" presId="urn:microsoft.com/office/officeart/2005/8/layout/orgChart1"/>
    <dgm:cxn modelId="{706002AD-F13D-4915-A06D-46EEA70E2349}" type="presParOf" srcId="{3B2D322D-118F-464E-B11B-DC395EC4A627}" destId="{73721B94-FF0D-48BF-9648-1FA1CA2A272D}" srcOrd="0" destOrd="0" presId="urn:microsoft.com/office/officeart/2005/8/layout/orgChart1"/>
    <dgm:cxn modelId="{DC425CB6-25B9-4837-BE16-1CF44E3D28C7}" type="presParOf" srcId="{3B2D322D-118F-464E-B11B-DC395EC4A627}" destId="{EEFFE8F8-66AC-4792-95BE-624D9F0D099C}" srcOrd="1" destOrd="0" presId="urn:microsoft.com/office/officeart/2005/8/layout/orgChart1"/>
    <dgm:cxn modelId="{B2CA8E6E-DC08-45D8-8786-0523C93FAD15}" type="presParOf" srcId="{067CA027-6617-4808-AF68-F52B94FFB995}" destId="{57098A75-7A83-4890-A390-57A91A11AB7D}" srcOrd="1" destOrd="0" presId="urn:microsoft.com/office/officeart/2005/8/layout/orgChart1"/>
    <dgm:cxn modelId="{DD3C9754-90BE-4C40-B57B-37F0AE455A9F}" type="presParOf" srcId="{067CA027-6617-4808-AF68-F52B94FFB995}" destId="{19B1F765-1303-4964-A4ED-7EB531FC2638}" srcOrd="2" destOrd="0" presId="urn:microsoft.com/office/officeart/2005/8/layout/orgChart1"/>
    <dgm:cxn modelId="{D0BBD46C-1BA8-4E1F-882F-362E03DB2F16}" type="presParOf" srcId="{E42B9C1E-270B-47C0-9363-17EE152A560A}" destId="{A4BD86D4-84FD-4779-B154-929358E776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F1C41-07A9-4876-A0A0-C530485A41BF}">
      <dsp:nvSpPr>
        <dsp:cNvPr id="0" name=""/>
        <dsp:cNvSpPr/>
      </dsp:nvSpPr>
      <dsp:spPr>
        <a:xfrm>
          <a:off x="5603032" y="1651310"/>
          <a:ext cx="5170786" cy="163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60"/>
              </a:lnTo>
              <a:lnTo>
                <a:pt x="5170786" y="81960"/>
              </a:lnTo>
              <a:lnTo>
                <a:pt x="5170786" y="16392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E5E93-D653-41F5-BDB7-F649D4B63680}">
      <dsp:nvSpPr>
        <dsp:cNvPr id="0" name=""/>
        <dsp:cNvSpPr/>
      </dsp:nvSpPr>
      <dsp:spPr>
        <a:xfrm>
          <a:off x="5603032" y="1651310"/>
          <a:ext cx="4121605" cy="163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60"/>
              </a:lnTo>
              <a:lnTo>
                <a:pt x="4121605" y="81960"/>
              </a:lnTo>
              <a:lnTo>
                <a:pt x="4121605" y="16392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CC90C-1E51-429E-9249-CFFC7A650C4E}">
      <dsp:nvSpPr>
        <dsp:cNvPr id="0" name=""/>
        <dsp:cNvSpPr/>
      </dsp:nvSpPr>
      <dsp:spPr>
        <a:xfrm>
          <a:off x="5603032" y="1651310"/>
          <a:ext cx="3078692" cy="163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60"/>
              </a:lnTo>
              <a:lnTo>
                <a:pt x="3078692" y="81960"/>
              </a:lnTo>
              <a:lnTo>
                <a:pt x="3078692" y="16392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160B0-3D22-4154-AF00-E61B6F65FB8C}">
      <dsp:nvSpPr>
        <dsp:cNvPr id="0" name=""/>
        <dsp:cNvSpPr/>
      </dsp:nvSpPr>
      <dsp:spPr>
        <a:xfrm>
          <a:off x="5603032" y="1651310"/>
          <a:ext cx="2081220" cy="163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60"/>
              </a:lnTo>
              <a:lnTo>
                <a:pt x="2081220" y="81960"/>
              </a:lnTo>
              <a:lnTo>
                <a:pt x="2081220" y="16392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786D6-171C-4E5B-9EB7-3FF35E479C12}">
      <dsp:nvSpPr>
        <dsp:cNvPr id="0" name=""/>
        <dsp:cNvSpPr/>
      </dsp:nvSpPr>
      <dsp:spPr>
        <a:xfrm>
          <a:off x="5603032" y="1651310"/>
          <a:ext cx="851738" cy="163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60"/>
              </a:lnTo>
              <a:lnTo>
                <a:pt x="851738" y="81960"/>
              </a:lnTo>
              <a:lnTo>
                <a:pt x="851738" y="16392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9F86F-F99A-48A4-B8E7-99BF57E38EC8}">
      <dsp:nvSpPr>
        <dsp:cNvPr id="0" name=""/>
        <dsp:cNvSpPr/>
      </dsp:nvSpPr>
      <dsp:spPr>
        <a:xfrm>
          <a:off x="4977511" y="1651310"/>
          <a:ext cx="625520" cy="163920"/>
        </a:xfrm>
        <a:custGeom>
          <a:avLst/>
          <a:gdLst/>
          <a:ahLst/>
          <a:cxnLst/>
          <a:rect l="0" t="0" r="0" b="0"/>
          <a:pathLst>
            <a:path>
              <a:moveTo>
                <a:pt x="625520" y="0"/>
              </a:moveTo>
              <a:lnTo>
                <a:pt x="625520" y="81960"/>
              </a:lnTo>
              <a:lnTo>
                <a:pt x="0" y="81960"/>
              </a:lnTo>
              <a:lnTo>
                <a:pt x="0" y="16392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CCF8D-10D4-4DB3-A6B7-986F11C8702B}">
      <dsp:nvSpPr>
        <dsp:cNvPr id="0" name=""/>
        <dsp:cNvSpPr/>
      </dsp:nvSpPr>
      <dsp:spPr>
        <a:xfrm>
          <a:off x="3620995" y="1651310"/>
          <a:ext cx="1982036" cy="163920"/>
        </a:xfrm>
        <a:custGeom>
          <a:avLst/>
          <a:gdLst/>
          <a:ahLst/>
          <a:cxnLst/>
          <a:rect l="0" t="0" r="0" b="0"/>
          <a:pathLst>
            <a:path>
              <a:moveTo>
                <a:pt x="1982036" y="0"/>
              </a:moveTo>
              <a:lnTo>
                <a:pt x="1982036" y="81960"/>
              </a:lnTo>
              <a:lnTo>
                <a:pt x="0" y="81960"/>
              </a:lnTo>
              <a:lnTo>
                <a:pt x="0" y="16392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181A2-2E70-4B70-8FEC-E5A2FD00651B}">
      <dsp:nvSpPr>
        <dsp:cNvPr id="0" name=""/>
        <dsp:cNvSpPr/>
      </dsp:nvSpPr>
      <dsp:spPr>
        <a:xfrm>
          <a:off x="2482485" y="1651310"/>
          <a:ext cx="3120546" cy="163920"/>
        </a:xfrm>
        <a:custGeom>
          <a:avLst/>
          <a:gdLst/>
          <a:ahLst/>
          <a:cxnLst/>
          <a:rect l="0" t="0" r="0" b="0"/>
          <a:pathLst>
            <a:path>
              <a:moveTo>
                <a:pt x="3120546" y="0"/>
              </a:moveTo>
              <a:lnTo>
                <a:pt x="3120546" y="81960"/>
              </a:lnTo>
              <a:lnTo>
                <a:pt x="0" y="81960"/>
              </a:lnTo>
              <a:lnTo>
                <a:pt x="0" y="16392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55118-6202-430E-9B7E-F0288EA31DE9}">
      <dsp:nvSpPr>
        <dsp:cNvPr id="0" name=""/>
        <dsp:cNvSpPr/>
      </dsp:nvSpPr>
      <dsp:spPr>
        <a:xfrm>
          <a:off x="1459992" y="1651310"/>
          <a:ext cx="4143040" cy="163920"/>
        </a:xfrm>
        <a:custGeom>
          <a:avLst/>
          <a:gdLst/>
          <a:ahLst/>
          <a:cxnLst/>
          <a:rect l="0" t="0" r="0" b="0"/>
          <a:pathLst>
            <a:path>
              <a:moveTo>
                <a:pt x="4143040" y="0"/>
              </a:moveTo>
              <a:lnTo>
                <a:pt x="4143040" y="81960"/>
              </a:lnTo>
              <a:lnTo>
                <a:pt x="0" y="81960"/>
              </a:lnTo>
              <a:lnTo>
                <a:pt x="0" y="16392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5BFB0-8EFF-46C0-9074-D6B7EE2DE590}">
      <dsp:nvSpPr>
        <dsp:cNvPr id="0" name=""/>
        <dsp:cNvSpPr/>
      </dsp:nvSpPr>
      <dsp:spPr>
        <a:xfrm>
          <a:off x="431047" y="1651310"/>
          <a:ext cx="5171984" cy="163920"/>
        </a:xfrm>
        <a:custGeom>
          <a:avLst/>
          <a:gdLst/>
          <a:ahLst/>
          <a:cxnLst/>
          <a:rect l="0" t="0" r="0" b="0"/>
          <a:pathLst>
            <a:path>
              <a:moveTo>
                <a:pt x="5171984" y="0"/>
              </a:moveTo>
              <a:lnTo>
                <a:pt x="5171984" y="81960"/>
              </a:lnTo>
              <a:lnTo>
                <a:pt x="0" y="81960"/>
              </a:lnTo>
              <a:lnTo>
                <a:pt x="0" y="16392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01DFD-AA0D-4DEE-B069-FA7E167E25B9}">
      <dsp:nvSpPr>
        <dsp:cNvPr id="0" name=""/>
        <dsp:cNvSpPr/>
      </dsp:nvSpPr>
      <dsp:spPr>
        <a:xfrm>
          <a:off x="5048996" y="1148398"/>
          <a:ext cx="1108071" cy="5029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Prof. Dr.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Fatih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YÜCEL </a:t>
          </a:r>
          <a:endParaRPr lang="tr-TR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8996" y="1148398"/>
        <a:ext cx="1108071" cy="502912"/>
      </dsp:txXfrm>
    </dsp:sp>
    <dsp:sp modelId="{A37093E6-B84C-4128-A86B-EA1D249DE293}">
      <dsp:nvSpPr>
        <dsp:cNvPr id="0" name=""/>
        <dsp:cNvSpPr/>
      </dsp:nvSpPr>
      <dsp:spPr>
        <a:xfrm>
          <a:off x="3445" y="1815230"/>
          <a:ext cx="855204" cy="5434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Prof. Dr. Okyay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UÇAN</a:t>
          </a:r>
          <a:endParaRPr lang="tr-TR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5" y="1815230"/>
        <a:ext cx="855204" cy="543470"/>
      </dsp:txXfrm>
    </dsp:sp>
    <dsp:sp modelId="{812B0A95-6951-49D8-A97E-60545DC834BD}">
      <dsp:nvSpPr>
        <dsp:cNvPr id="0" name=""/>
        <dsp:cNvSpPr/>
      </dsp:nvSpPr>
      <dsp:spPr>
        <a:xfrm>
          <a:off x="1032390" y="1815230"/>
          <a:ext cx="855204" cy="5434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Prof. Dr. Erdinç TUTAR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2390" y="1815230"/>
        <a:ext cx="855204" cy="543470"/>
      </dsp:txXfrm>
    </dsp:sp>
    <dsp:sp modelId="{32647E03-7C8A-4FA8-B68B-5B1526FBA233}">
      <dsp:nvSpPr>
        <dsp:cNvPr id="0" name=""/>
        <dsp:cNvSpPr/>
      </dsp:nvSpPr>
      <dsp:spPr>
        <a:xfrm>
          <a:off x="2041695" y="1815230"/>
          <a:ext cx="881580" cy="5434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Prof. Dr. Mehmet DEMİRAL</a:t>
          </a:r>
        </a:p>
      </dsp:txBody>
      <dsp:txXfrm>
        <a:off x="2041695" y="1815230"/>
        <a:ext cx="881580" cy="543470"/>
      </dsp:txXfrm>
    </dsp:sp>
    <dsp:sp modelId="{EC1E91F2-5D0D-45BA-B878-1EFBD0B7F313}">
      <dsp:nvSpPr>
        <dsp:cNvPr id="0" name=""/>
        <dsp:cNvSpPr/>
      </dsp:nvSpPr>
      <dsp:spPr>
        <a:xfrm>
          <a:off x="3087196" y="1815230"/>
          <a:ext cx="1067598" cy="530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Doç. Dr.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Aslıhan NAKİBOĞLU</a:t>
          </a:r>
          <a:endParaRPr lang="tr-TR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7196" y="1815230"/>
        <a:ext cx="1067598" cy="530255"/>
      </dsp:txXfrm>
    </dsp:sp>
    <dsp:sp modelId="{02B0F51F-355A-47D6-98A5-DD212B0B2296}">
      <dsp:nvSpPr>
        <dsp:cNvPr id="0" name=""/>
        <dsp:cNvSpPr/>
      </dsp:nvSpPr>
      <dsp:spPr>
        <a:xfrm>
          <a:off x="4318715" y="1815230"/>
          <a:ext cx="1317593" cy="503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Doç. Dr.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Filiz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KUTLUAY TUTAR</a:t>
          </a:r>
          <a:endParaRPr lang="tr-TR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8715" y="1815230"/>
        <a:ext cx="1317593" cy="503466"/>
      </dsp:txXfrm>
    </dsp:sp>
    <dsp:sp modelId="{1DA19A5E-4CF7-43D8-99BF-7AB756D8DE46}">
      <dsp:nvSpPr>
        <dsp:cNvPr id="0" name=""/>
        <dsp:cNvSpPr/>
      </dsp:nvSpPr>
      <dsp:spPr>
        <a:xfrm>
          <a:off x="5800228" y="1815230"/>
          <a:ext cx="1309084" cy="4980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Doç. Dr.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Yeliz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SARIÖZ GÖKTEN</a:t>
          </a:r>
          <a:endParaRPr lang="tr-TR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0228" y="1815230"/>
        <a:ext cx="1309084" cy="498095"/>
      </dsp:txXfrm>
    </dsp:sp>
    <dsp:sp modelId="{10E88C5F-45C1-48B8-BC4B-2B2AEEAC19E5}">
      <dsp:nvSpPr>
        <dsp:cNvPr id="0" name=""/>
        <dsp:cNvSpPr/>
      </dsp:nvSpPr>
      <dsp:spPr>
        <a:xfrm>
          <a:off x="7273234" y="1815230"/>
          <a:ext cx="822037" cy="5325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Doç. Dr. Burcu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BERKE</a:t>
          </a:r>
          <a:endParaRPr lang="tr-TR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73234" y="1815230"/>
        <a:ext cx="822037" cy="532526"/>
      </dsp:txXfrm>
    </dsp:sp>
    <dsp:sp modelId="{661A361C-5768-4EBC-955B-35E433D06226}">
      <dsp:nvSpPr>
        <dsp:cNvPr id="0" name=""/>
        <dsp:cNvSpPr/>
      </dsp:nvSpPr>
      <dsp:spPr>
        <a:xfrm>
          <a:off x="8259192" y="1815230"/>
          <a:ext cx="845064" cy="5003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Doç. Dr. Fındık Özlem ALPER</a:t>
          </a:r>
          <a:endParaRPr lang="tr-TR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59192" y="1815230"/>
        <a:ext cx="845064" cy="500379"/>
      </dsp:txXfrm>
    </dsp:sp>
    <dsp:sp modelId="{24654AB0-73A9-4E3E-9A19-545A18B03488}">
      <dsp:nvSpPr>
        <dsp:cNvPr id="0" name=""/>
        <dsp:cNvSpPr/>
      </dsp:nvSpPr>
      <dsp:spPr>
        <a:xfrm>
          <a:off x="9268177" y="1815230"/>
          <a:ext cx="912920" cy="47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Doç. Dr.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Sena TÜRKMEN</a:t>
          </a:r>
          <a:endParaRPr lang="tr-TR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68177" y="1815230"/>
        <a:ext cx="912920" cy="471622"/>
      </dsp:txXfrm>
    </dsp:sp>
    <dsp:sp modelId="{73721B94-FF0D-48BF-9648-1FA1CA2A272D}">
      <dsp:nvSpPr>
        <dsp:cNvPr id="0" name=""/>
        <dsp:cNvSpPr/>
      </dsp:nvSpPr>
      <dsp:spPr>
        <a:xfrm>
          <a:off x="10345018" y="1815230"/>
          <a:ext cx="857600" cy="485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Öğr. Gör. Meral KOCABAY</a:t>
          </a:r>
          <a:endParaRPr lang="tr-TR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45018" y="1815230"/>
        <a:ext cx="857600" cy="485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3F6BB-8B42-44E5-9152-582061653CD8}" type="datetimeFigureOut">
              <a:rPr lang="tr-TR" smtClean="0"/>
              <a:t>31.07.2023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22308-600C-483F-9514-95BC78174A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798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B5A1-C599-486A-B085-1E99170B680F}" type="datetimeFigureOut">
              <a:rPr lang="tr-TR" smtClean="0"/>
              <a:t>31.07.2023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87C5-A7CF-42C0-A66F-8027512FAE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7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B5A1-C599-486A-B085-1E99170B680F}" type="datetimeFigureOut">
              <a:rPr lang="tr-TR" smtClean="0"/>
              <a:t>31.07.2023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87C5-A7CF-42C0-A66F-8027512FAE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606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B5A1-C599-486A-B085-1E99170B680F}" type="datetimeFigureOut">
              <a:rPr lang="tr-TR" smtClean="0"/>
              <a:t>31.07.2023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87C5-A7CF-42C0-A66F-8027512FAE21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0742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B5A1-C599-486A-B085-1E99170B680F}" type="datetimeFigureOut">
              <a:rPr lang="tr-TR" smtClean="0"/>
              <a:t>31.07.2023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87C5-A7CF-42C0-A66F-8027512FAE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86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B5A1-C599-486A-B085-1E99170B680F}" type="datetimeFigureOut">
              <a:rPr lang="tr-TR" smtClean="0"/>
              <a:t>31.07.2023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87C5-A7CF-42C0-A66F-8027512FAE21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085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B5A1-C599-486A-B085-1E99170B680F}" type="datetimeFigureOut">
              <a:rPr lang="tr-TR" smtClean="0"/>
              <a:t>31.07.2023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87C5-A7CF-42C0-A66F-8027512FAE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283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B5A1-C599-486A-B085-1E99170B680F}" type="datetimeFigureOut">
              <a:rPr lang="tr-TR" smtClean="0"/>
              <a:t>31.07.2023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87C5-A7CF-42C0-A66F-8027512FAE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9542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B5A1-C599-486A-B085-1E99170B680F}" type="datetimeFigureOut">
              <a:rPr lang="tr-TR" smtClean="0"/>
              <a:t>31.07.2023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87C5-A7CF-42C0-A66F-8027512FAE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261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B5A1-C599-486A-B085-1E99170B680F}" type="datetimeFigureOut">
              <a:rPr lang="tr-TR" smtClean="0"/>
              <a:t>31.07.2023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87C5-A7CF-42C0-A66F-8027512FAE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815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B5A1-C599-486A-B085-1E99170B680F}" type="datetimeFigureOut">
              <a:rPr lang="tr-TR" smtClean="0"/>
              <a:t>31.07.2023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87C5-A7CF-42C0-A66F-8027512FAE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619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B5A1-C599-486A-B085-1E99170B680F}" type="datetimeFigureOut">
              <a:rPr lang="tr-TR" smtClean="0"/>
              <a:t>31.07.2023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87C5-A7CF-42C0-A66F-8027512FAE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08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B5A1-C599-486A-B085-1E99170B680F}" type="datetimeFigureOut">
              <a:rPr lang="tr-TR" smtClean="0"/>
              <a:t>31.07.2023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87C5-A7CF-42C0-A66F-8027512FAE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25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B5A1-C599-486A-B085-1E99170B680F}" type="datetimeFigureOut">
              <a:rPr lang="tr-TR" smtClean="0"/>
              <a:t>31.07.2023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87C5-A7CF-42C0-A66F-8027512FAE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16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B5A1-C599-486A-B085-1E99170B680F}" type="datetimeFigureOut">
              <a:rPr lang="tr-TR" smtClean="0"/>
              <a:t>31.07.2023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87C5-A7CF-42C0-A66F-8027512FAE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050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B5A1-C599-486A-B085-1E99170B680F}" type="datetimeFigureOut">
              <a:rPr lang="tr-TR" smtClean="0"/>
              <a:t>31.07.2023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87C5-A7CF-42C0-A66F-8027512FAE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87C5-A7CF-42C0-A66F-8027512FAE21}" type="slidenum">
              <a:rPr lang="tr-TR" smtClean="0"/>
              <a:t>‹#›</a:t>
            </a:fld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B5A1-C599-486A-B085-1E99170B680F}" type="datetimeFigureOut">
              <a:rPr lang="tr-TR" smtClean="0"/>
              <a:t>31.07.2023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3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6B5A1-C599-486A-B085-1E99170B680F}" type="datetimeFigureOut">
              <a:rPr lang="tr-TR" smtClean="0"/>
              <a:t>31.07.2023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AD87C5-A7CF-42C0-A66F-8027512FAE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85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94740" y="1626636"/>
            <a:ext cx="864654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İKTİSAT BÖLÜMÜ</a:t>
            </a:r>
            <a:endParaRPr lang="tr-TR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76538" y="4595230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www.ohu.edu.tr/iibf/iktisat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Niğde Ömer Halisdemir Üniversitesi (@NOHUniversitesi) /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67" y="360718"/>
            <a:ext cx="1308345" cy="12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-2023-07-30-10-44-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58"/>
    </mc:Choice>
    <mc:Fallback xmlns="">
      <p:transition spd="slow" advTm="13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iğde Ömer Halisdemir Üniversitesi (@NOHUniversitesi) / Twi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2" y="338947"/>
            <a:ext cx="1308345" cy="12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860800" y="802640"/>
            <a:ext cx="3897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 İmkanları</a:t>
            </a:r>
            <a:endParaRPr lang="tr-TR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94640" y="1991360"/>
            <a:ext cx="10099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Mezunlarımız iktisat alanında faaliyet gösteren tüm kamu ve özel sektör kuruluşlarında iş imkanı</a:t>
            </a:r>
          </a:p>
          <a:p>
            <a:r>
              <a:rPr lang="tr-TR" dirty="0" smtClean="0"/>
              <a:t>Bulabilmektedir. </a:t>
            </a:r>
          </a:p>
          <a:p>
            <a:endParaRPr lang="tr-TR" dirty="0" smtClean="0"/>
          </a:p>
          <a:p>
            <a:r>
              <a:rPr lang="tr-TR" dirty="0" smtClean="0"/>
              <a:t>Bu sektörlerden bazıları;</a:t>
            </a:r>
          </a:p>
          <a:p>
            <a:endParaRPr lang="tr-TR" dirty="0"/>
          </a:p>
          <a:p>
            <a:r>
              <a:rPr lang="tr-TR" dirty="0" smtClean="0"/>
              <a:t>Bankaların uzmanlık kadroları</a:t>
            </a:r>
          </a:p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Bankaların gelir uzmanlığı, vergi müfettişliği, SPK uzmanı gibi müfettişlik kadroları</a:t>
            </a:r>
          </a:p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>Kaymakamlık</a:t>
            </a:r>
          </a:p>
          <a:p>
            <a:endParaRPr lang="tr-TR" dirty="0" smtClean="0"/>
          </a:p>
          <a:p>
            <a:r>
              <a:rPr lang="tr-TR" dirty="0"/>
              <a:t>İdari </a:t>
            </a:r>
            <a:r>
              <a:rPr lang="tr-TR" dirty="0" smtClean="0"/>
              <a:t>hakimlik</a:t>
            </a:r>
          </a:p>
          <a:p>
            <a:endParaRPr lang="tr-TR" dirty="0"/>
          </a:p>
          <a:p>
            <a:r>
              <a:rPr lang="tr-TR" dirty="0" smtClean="0"/>
              <a:t>Üniversiteler</a:t>
            </a:r>
          </a:p>
          <a:p>
            <a:endParaRPr lang="tr-TR" dirty="0" smtClean="0"/>
          </a:p>
          <a:p>
            <a:r>
              <a:rPr lang="tr-TR" dirty="0" smtClean="0"/>
              <a:t>Diğer kamu ve özel sektör kuruluşları</a:t>
            </a:r>
            <a:endParaRPr lang="tr-TR" dirty="0"/>
          </a:p>
        </p:txBody>
      </p:sp>
      <p:sp>
        <p:nvSpPr>
          <p:cNvPr id="5" name="5-Nokta Yıldız 4"/>
          <p:cNvSpPr/>
          <p:nvPr/>
        </p:nvSpPr>
        <p:spPr>
          <a:xfrm>
            <a:off x="132080" y="3506253"/>
            <a:ext cx="162560" cy="1684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-Nokta Yıldız 5"/>
          <p:cNvSpPr/>
          <p:nvPr/>
        </p:nvSpPr>
        <p:spPr>
          <a:xfrm>
            <a:off x="132080" y="3997021"/>
            <a:ext cx="162560" cy="1684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5-Nokta Yıldız 6"/>
          <p:cNvSpPr/>
          <p:nvPr/>
        </p:nvSpPr>
        <p:spPr>
          <a:xfrm>
            <a:off x="132080" y="4551966"/>
            <a:ext cx="162560" cy="1684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5-Nokta Yıldız 7"/>
          <p:cNvSpPr/>
          <p:nvPr/>
        </p:nvSpPr>
        <p:spPr>
          <a:xfrm>
            <a:off x="132080" y="5124652"/>
            <a:ext cx="162560" cy="1684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5-Nokta Yıldız 8"/>
          <p:cNvSpPr/>
          <p:nvPr/>
        </p:nvSpPr>
        <p:spPr>
          <a:xfrm>
            <a:off x="132080" y="5679597"/>
            <a:ext cx="162560" cy="1684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5-Nokta Yıldız 9"/>
          <p:cNvSpPr/>
          <p:nvPr/>
        </p:nvSpPr>
        <p:spPr>
          <a:xfrm>
            <a:off x="132080" y="6234542"/>
            <a:ext cx="162560" cy="1684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21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1"/>
    </mc:Choice>
    <mc:Fallback xmlns="">
      <p:transition spd="slow" advTm="569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676401" y="1239520"/>
            <a:ext cx="7945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Neden İktisat Bölümü ?</a:t>
            </a:r>
          </a:p>
          <a:p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İktisat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mezunlarının çalışma alanları oldukça geniştir. İktisat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bölümünü okuyan öğrencilerimiz,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devlet bankaları, vergi daireleri ve devletin ekonomi ile ilgili her biriminde görev alabilir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Bunun yanı sıra özel sektörde bankalarda ve şirketlerin ekonomi ile ilgili birimlerinde iş imkanına sahip olabilirler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tr-TR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Niğde Ömer Halisdemir Üniversitesi (@NOHUniversitesi) / Twi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95" y="328787"/>
            <a:ext cx="1308345" cy="12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88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iğde Ömer Halisdemir Üniversitesi (@NOHUniversitesi) / Twi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95" y="328787"/>
            <a:ext cx="1308345" cy="12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976880" y="513644"/>
            <a:ext cx="513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İletişim</a:t>
            </a:r>
            <a:endParaRPr lang="tr-TR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744946"/>
              </p:ext>
            </p:extLst>
          </p:nvPr>
        </p:nvGraphicFramePr>
        <p:xfrm>
          <a:off x="-558800" y="1436974"/>
          <a:ext cx="11033760" cy="5084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6880">
                  <a:extLst>
                    <a:ext uri="{9D8B030D-6E8A-4147-A177-3AD203B41FA5}">
                      <a16:colId xmlns:a16="http://schemas.microsoft.com/office/drawing/2014/main" val="12018038"/>
                    </a:ext>
                  </a:extLst>
                </a:gridCol>
                <a:gridCol w="5516880">
                  <a:extLst>
                    <a:ext uri="{9D8B030D-6E8A-4147-A177-3AD203B41FA5}">
                      <a16:colId xmlns:a16="http://schemas.microsoft.com/office/drawing/2014/main" val="3535684301"/>
                    </a:ext>
                  </a:extLst>
                </a:gridCol>
              </a:tblGrid>
              <a:tr h="1582138">
                <a:tc>
                  <a:txBody>
                    <a:bodyPr/>
                    <a:lstStyle/>
                    <a:p>
                      <a:pPr algn="ctr"/>
                      <a:endParaRPr lang="tr-TR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Adres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2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Niğde Ömer Halisdemir Üniversitesi Merkez Yerleşkesi İktisadi ve İdari Bilimler Fakültesi Bor Yolu Üzeri 51240 Merkez/NİĞDE</a:t>
                      </a:r>
                      <a:endParaRPr lang="tr-TR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50724"/>
                  </a:ext>
                </a:extLst>
              </a:tr>
              <a:tr h="1582138">
                <a:tc>
                  <a:txBody>
                    <a:bodyPr/>
                    <a:lstStyle/>
                    <a:p>
                      <a:pPr algn="ctr"/>
                      <a:endParaRPr lang="tr-TR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Telefon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ctr"/>
                      <a:endParaRPr lang="tr-TR" sz="2400" b="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2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(388) 225 2012</a:t>
                      </a:r>
                      <a:endParaRPr lang="tr-TR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092040"/>
                  </a:ext>
                </a:extLst>
              </a:tr>
              <a:tr h="1582138">
                <a:tc>
                  <a:txBody>
                    <a:bodyPr/>
                    <a:lstStyle/>
                    <a:p>
                      <a:pPr algn="ctr"/>
                      <a:endParaRPr lang="tr-TR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 Adresi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2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https://www.ohu.edu.tr/iibf/iktisat</a:t>
                      </a:r>
                      <a:endParaRPr lang="tr-TR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716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3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7"/>
    </mc:Choice>
    <mc:Fallback xmlns="">
      <p:transition spd="slow" advTm="155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06322" y="2062065"/>
            <a:ext cx="11571546" cy="1093334"/>
          </a:xfrm>
        </p:spPr>
        <p:txBody>
          <a:bodyPr>
            <a:normAutofit/>
          </a:bodyPr>
          <a:lstStyle/>
          <a:p>
            <a:pPr algn="ctr"/>
            <a:r>
              <a:rPr lang="tr-TR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Dünden Bugüne Bölümümüz</a:t>
            </a:r>
            <a:endParaRPr lang="tr-TR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20804" y="3937515"/>
            <a:ext cx="1547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1992</a:t>
            </a:r>
          </a:p>
          <a:p>
            <a:pPr algn="ctr"/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Kuruluş Yılı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963641" y="3918850"/>
            <a:ext cx="18517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1994</a:t>
            </a:r>
          </a:p>
          <a:p>
            <a:pPr algn="ctr"/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Yüksek Lisans </a:t>
            </a:r>
          </a:p>
          <a:p>
            <a:pPr algn="ctr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Alımı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710921" y="3918850"/>
            <a:ext cx="19367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pPr algn="ctr"/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Doktora Lisans </a:t>
            </a:r>
          </a:p>
          <a:p>
            <a:pPr algn="ctr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Alımı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8142685" y="3941577"/>
            <a:ext cx="3907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algn="ctr"/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Eğitim-öğretim </a:t>
            </a:r>
          </a:p>
          <a:p>
            <a:pPr algn="ctr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faaliyetlerine devam edilmektedir.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Niğde Ömer Halisdemir Üniversitesi (@NOHUniversitesi) / Twi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02" y="405089"/>
            <a:ext cx="1308345" cy="12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03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2"/>
    </mc:Choice>
    <mc:Fallback xmlns="">
      <p:transition spd="slow" advTm="592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590617" y="1295779"/>
            <a:ext cx="66547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tr-TR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Kadromuz</a:t>
            </a:r>
            <a:endParaRPr lang="tr-TR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240073517"/>
              </p:ext>
            </p:extLst>
          </p:nvPr>
        </p:nvGraphicFramePr>
        <p:xfrm>
          <a:off x="96727" y="1849777"/>
          <a:ext cx="11206065" cy="350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Niğde Ömer Halisdemir Üniversitesi (@NOHUniversitesi) / Twit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2" y="306860"/>
            <a:ext cx="1308345" cy="12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0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1"/>
    </mc:Choice>
    <mc:Fallback xmlns="">
      <p:transition spd="slow" advTm="576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450639" y="1295779"/>
            <a:ext cx="6455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Anabilim Dallarımız </a:t>
            </a:r>
            <a:endParaRPr lang="tr-TR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960100" y="2967335"/>
            <a:ext cx="4982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İktisadi Gelişme ve Uluslararası İktisat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960100" y="3792566"/>
            <a:ext cx="6070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İktisat Politikası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60100" y="4758174"/>
            <a:ext cx="1752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İktisat Tarihi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960100" y="5723782"/>
            <a:ext cx="1872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İktisat Teorisi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5-Nokta Yıldız 7"/>
          <p:cNvSpPr/>
          <p:nvPr/>
        </p:nvSpPr>
        <p:spPr>
          <a:xfrm>
            <a:off x="797540" y="3120173"/>
            <a:ext cx="162560" cy="1684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5-Nokta Yıldız 8"/>
          <p:cNvSpPr/>
          <p:nvPr/>
        </p:nvSpPr>
        <p:spPr>
          <a:xfrm>
            <a:off x="797540" y="3932943"/>
            <a:ext cx="162560" cy="1684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5-Nokta Yıldız 9"/>
          <p:cNvSpPr/>
          <p:nvPr/>
        </p:nvSpPr>
        <p:spPr>
          <a:xfrm>
            <a:off x="797540" y="4896975"/>
            <a:ext cx="162560" cy="1684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5-Nokta Yıldız 10"/>
          <p:cNvSpPr/>
          <p:nvPr/>
        </p:nvSpPr>
        <p:spPr>
          <a:xfrm>
            <a:off x="797540" y="5880352"/>
            <a:ext cx="162560" cy="1684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Picture 2" descr="Niğde Ömer Halisdemir Üniversitesi (@NOHUniversitesi) / Twi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2" y="338947"/>
            <a:ext cx="1308345" cy="12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35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3"/>
    </mc:Choice>
    <mc:Fallback xmlns="">
      <p:transition spd="slow" advTm="665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69883" y="458924"/>
            <a:ext cx="8781558" cy="594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İktisat Bölümünün Öğretim </a:t>
            </a:r>
            <a:r>
              <a:rPr lang="tr-TR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Amaçları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 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Türkiye hem de Dünya ekonomisindeki güncel gelişmeleri iktisat biliminin temel yöntemleriyle 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öğretmek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Farklı iktisadi yaklaşımlar çerçevesinde analiz yapma yeteneğinin gelişmesi 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 dünyasına hazırlamak bağlamında, mezunlarımızın ekonomik ve finansal kararların fayda ve maliyetlerini değerlendirip, yorumlayabilmesi 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Toplumsal sorunlara duyarlılığın geliştirilmesi </a:t>
            </a:r>
            <a:endParaRPr lang="tr-T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Niğde Ömer Halisdemir Üniversitesi (@NOHUniversitesi) / Twi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2" y="338947"/>
            <a:ext cx="1308345" cy="12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7"/>
    </mc:Choice>
    <mc:Fallback xmlns="">
      <p:transition spd="slow" advTm="658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iğde Ömer Halisdemir Üniversitesi (@NOHUniversitesi) / Twi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2" y="338947"/>
            <a:ext cx="1308345" cy="12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tatic.ohu.edu.tr/uniweb/media/portallar/iibf/mansetler/1804/2fie34d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131" y="4442908"/>
            <a:ext cx="2975167" cy="177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ohu.edu.tr/uniweb/media/portallar/isletme/sayfalar/1515/c1zyap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185" y="2921448"/>
            <a:ext cx="2669530" cy="152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atic.ohu.edu.tr/uniweb/media/portallar/isletme/sayfalar/1515/w01mjt4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132" y="1399988"/>
            <a:ext cx="2975167" cy="152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804160" y="476658"/>
            <a:ext cx="4955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Laboratuvarlar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75920" y="22377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Fakültemizde tam donanımlı toplam 100 bilgisayarın bulunduğu iki adet bilgisayar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laboratuvarı bulunmaktadır. </a:t>
            </a: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Borsa İstanbul tarafından üniversitemize hibe edilen BISTLAB( Borsa eğitim ve finans simülasyonu laboratuvarı)  bulunmaktadır. </a:t>
            </a:r>
            <a:b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80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7"/>
    </mc:Choice>
    <mc:Fallback xmlns="">
      <p:transition spd="slow" advTm="421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1563144" y="811188"/>
            <a:ext cx="9379176" cy="14507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 ve </a:t>
            </a:r>
            <a:r>
              <a:rPr lang="tr-TR" sz="5400" b="1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tr-TR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lusal</a:t>
            </a:r>
            <a:r>
              <a:rPr lang="tr-TR" sz="5400" b="1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</a:t>
            </a:r>
            <a:r>
              <a:rPr lang="tr-TR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ğrenci </a:t>
            </a:r>
            <a:r>
              <a:rPr lang="tr-TR" sz="5400" b="1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eğişim</a:t>
            </a:r>
            <a:r>
              <a:rPr lang="tr-TR" sz="5400" b="1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tr-TR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rogramları</a:t>
            </a:r>
            <a:endParaRPr lang="tr-TR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Niğde Ömer Halisdemir Üniversitesi (@NOHUniversitesi) / Twi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2" y="338947"/>
            <a:ext cx="1308345" cy="12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Nokta Yıldız 3"/>
          <p:cNvSpPr/>
          <p:nvPr/>
        </p:nvSpPr>
        <p:spPr>
          <a:xfrm>
            <a:off x="881516" y="3166339"/>
            <a:ext cx="162560" cy="1684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212980" y="3019732"/>
            <a:ext cx="246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Erasmus Programı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5-Nokta Yıldız 6"/>
          <p:cNvSpPr/>
          <p:nvPr/>
        </p:nvSpPr>
        <p:spPr>
          <a:xfrm>
            <a:off x="881516" y="4121171"/>
            <a:ext cx="162560" cy="1684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1212980" y="3900885"/>
            <a:ext cx="3387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Farabi Değişim Programı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5-Nokta Yıldız 8"/>
          <p:cNvSpPr/>
          <p:nvPr/>
        </p:nvSpPr>
        <p:spPr>
          <a:xfrm>
            <a:off x="881516" y="5099818"/>
            <a:ext cx="162560" cy="1684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1211138" y="4882744"/>
            <a:ext cx="3600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Mevlana Değişim Programı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6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7"/>
    </mc:Choice>
    <mc:Fallback xmlns="">
      <p:transition spd="slow" advTm="422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Mezuniyet</a:t>
            </a:r>
            <a:endParaRPr lang="tr-TR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097280" y="2528596"/>
            <a:ext cx="4734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Dört yıllık eğitim-öğretim planındaki dersleri tamamlayan lisans öğrencilerimize lisans diploması verilmektedir.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16 - 2017 Akademik Yılı Mezuniyet Töre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35" y="1503681"/>
            <a:ext cx="3763484" cy="219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iğde Ömer Halisdemir Üniversitesi (@NOHUniversitesi) /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2" y="338947"/>
            <a:ext cx="1308345" cy="12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iğde Ömer Halisdemir Üniversitesi haber Üniversitemiz 2020-2021  Eğitim-Öğretim Yılı Mezuniyet Töreni Gerçekleştiril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76" y="3698240"/>
            <a:ext cx="3763484" cy="242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5"/>
    </mc:Choice>
    <mc:Fallback xmlns="">
      <p:transition spd="slow" advTm="362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ETKİNLİKLERİMİZ</a:t>
            </a:r>
            <a:endParaRPr lang="tr-T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Nokta Yıldız 4"/>
          <p:cNvSpPr/>
          <p:nvPr/>
        </p:nvSpPr>
        <p:spPr>
          <a:xfrm>
            <a:off x="797540" y="3120173"/>
            <a:ext cx="162560" cy="1684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097280" y="2969693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Bölüm seminerleri</a:t>
            </a:r>
            <a:endParaRPr lang="tr-TR" dirty="0"/>
          </a:p>
        </p:txBody>
      </p:sp>
      <p:sp>
        <p:nvSpPr>
          <p:cNvPr id="7" name="5-Nokta Yıldız 6"/>
          <p:cNvSpPr/>
          <p:nvPr/>
        </p:nvSpPr>
        <p:spPr>
          <a:xfrm>
            <a:off x="797540" y="3823079"/>
            <a:ext cx="162560" cy="1684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1097280" y="3722638"/>
            <a:ext cx="180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Mezuniyet Töreni</a:t>
            </a:r>
            <a:endParaRPr lang="tr-TR" dirty="0"/>
          </a:p>
        </p:txBody>
      </p:sp>
      <p:sp>
        <p:nvSpPr>
          <p:cNvPr id="9" name="5-Nokta Yıldız 8"/>
          <p:cNvSpPr/>
          <p:nvPr/>
        </p:nvSpPr>
        <p:spPr>
          <a:xfrm>
            <a:off x="797540" y="4749919"/>
            <a:ext cx="162560" cy="1684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1097280" y="4649478"/>
            <a:ext cx="2180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Sektörel</a:t>
            </a:r>
            <a:r>
              <a:rPr lang="tr-TR" dirty="0" smtClean="0"/>
              <a:t> eğitimler vb.</a:t>
            </a:r>
          </a:p>
          <a:p>
            <a:endParaRPr lang="tr-TR" dirty="0"/>
          </a:p>
        </p:txBody>
      </p:sp>
      <p:pic>
        <p:nvPicPr>
          <p:cNvPr id="11" name="Picture 2" descr="Niğde Ömer Halisdemir Üniversitesi (@NOHUniversitesi) / Twi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2" y="338947"/>
            <a:ext cx="1308345" cy="12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48" y="4834144"/>
            <a:ext cx="3628593" cy="1919187"/>
          </a:xfrm>
          <a:prstGeom prst="rect">
            <a:avLst/>
          </a:prstGeom>
        </p:spPr>
      </p:pic>
      <p:pic>
        <p:nvPicPr>
          <p:cNvPr id="1026" name="Picture 2" descr="https://static.ohu.edu.tr/uniweb/adayogrenci/assets/base/img/content/fotograflar2/etkinlikler/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48" y="1536742"/>
            <a:ext cx="3628594" cy="162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35" y="3204398"/>
            <a:ext cx="3628593" cy="164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2"/>
    </mc:Choice>
    <mc:Fallback xmlns="">
      <p:transition spd="slow" advTm="417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1629</TotalTime>
  <Words>294</Words>
  <Application>Microsoft Office PowerPoint</Application>
  <PresentationFormat>Geniş ekran</PresentationFormat>
  <Paragraphs>103</Paragraphs>
  <Slides>12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Yüzeyler</vt:lpstr>
      <vt:lpstr>İKTİSAT BÖLÜMÜ</vt:lpstr>
      <vt:lpstr>Dünden Bugüne Bölümümüz</vt:lpstr>
      <vt:lpstr>PowerPoint Sunusu</vt:lpstr>
      <vt:lpstr>PowerPoint Sunusu</vt:lpstr>
      <vt:lpstr>PowerPoint Sunusu</vt:lpstr>
      <vt:lpstr>PowerPoint Sunusu</vt:lpstr>
      <vt:lpstr>PowerPoint Sunusu</vt:lpstr>
      <vt:lpstr>Mezuniyet</vt:lpstr>
      <vt:lpstr>ETKİNLİKLERİMİZ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İKTİSAT BÖLÜMÜ</dc:title>
  <dc:creator>dilara aktekin</dc:creator>
  <cp:lastModifiedBy>dilara aktekin</cp:lastModifiedBy>
  <cp:revision>22</cp:revision>
  <dcterms:created xsi:type="dcterms:W3CDTF">2023-07-28T19:55:59Z</dcterms:created>
  <dcterms:modified xsi:type="dcterms:W3CDTF">2023-07-31T05:00:38Z</dcterms:modified>
</cp:coreProperties>
</file>