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83" r:id="rId7"/>
    <p:sldId id="260" r:id="rId8"/>
    <p:sldId id="261" r:id="rId9"/>
    <p:sldId id="262" r:id="rId10"/>
    <p:sldId id="284" r:id="rId11"/>
    <p:sldId id="263" r:id="rId12"/>
    <p:sldId id="267" r:id="rId13"/>
    <p:sldId id="268" r:id="rId14"/>
    <p:sldId id="285" r:id="rId15"/>
    <p:sldId id="265" r:id="rId16"/>
    <p:sldId id="269" r:id="rId17"/>
    <p:sldId id="270" r:id="rId18"/>
    <p:sldId id="271" r:id="rId19"/>
    <p:sldId id="272" r:id="rId20"/>
    <p:sldId id="274" r:id="rId21"/>
    <p:sldId id="275" r:id="rId22"/>
    <p:sldId id="287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36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0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98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8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24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76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33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86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54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86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16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74140-E976-4D75-A6A6-085DF73CF486}" type="datetimeFigureOut">
              <a:rPr lang="tr-TR" smtClean="0"/>
              <a:t>15.01.2024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3E34D-8D18-49E5-A491-A8E4B68F6A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79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utdokdb@ohu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3271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tr-TR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Turnitin’e ödev yüklemek için öncelikle sisteme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kayıt 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olunması gerekmektedir. Turnitin’e kayıt yaptırmak için lütfen adınızı, soyadınızı,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kurumsal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posta adresinizi ve telefon numaranızı </a:t>
            </a:r>
            <a:r>
              <a:rPr lang="tr-TR" sz="20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kutdokdb@ohu.edu.tr</a:t>
            </a:r>
            <a:r>
              <a:rPr lang="tr-T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adresinden gönderiniz</a:t>
            </a:r>
            <a:r>
              <a:rPr lang="tr-TR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226633" y="2215183"/>
            <a:ext cx="9787054" cy="18327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Turnitin’e Öğrenci Eklemek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1" b="20325"/>
          <a:stretch/>
        </p:blipFill>
        <p:spPr>
          <a:xfrm>
            <a:off x="587298" y="2102006"/>
            <a:ext cx="10972800" cy="456085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5400000">
            <a:off x="1274026" y="2201674"/>
            <a:ext cx="1053791" cy="43489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657279" y="2102005"/>
            <a:ext cx="624468" cy="22720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018371" y="683157"/>
            <a:ext cx="3802566" cy="1248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ÖDEV OLUŞTURDUKTAN SONRA ÖĞRENCİLERİNİZİ KAYDETMENİZ GEREKMEKTEDİR. </a:t>
            </a:r>
          </a:p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ÖĞRENCİLER SEKMESİNE TIKLAYIN.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7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0" b="13659"/>
          <a:stretch/>
        </p:blipFill>
        <p:spPr>
          <a:xfrm>
            <a:off x="609600" y="903249"/>
            <a:ext cx="10972800" cy="501805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7716646" y="3445728"/>
            <a:ext cx="903249" cy="5687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634976" y="903249"/>
            <a:ext cx="624468" cy="234175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2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9" r="45190" b="7317"/>
          <a:stretch/>
        </p:blipFill>
        <p:spPr>
          <a:xfrm>
            <a:off x="3062868" y="591016"/>
            <a:ext cx="6014224" cy="5464097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3674329" y="5648093"/>
            <a:ext cx="914400" cy="65792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Bağlayıcı 5"/>
          <p:cNvCxnSpPr/>
          <p:nvPr/>
        </p:nvCxnSpPr>
        <p:spPr>
          <a:xfrm flipH="1">
            <a:off x="3568390" y="4060902"/>
            <a:ext cx="892100" cy="11151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Dikdörtgen 11"/>
          <p:cNvSpPr/>
          <p:nvPr/>
        </p:nvSpPr>
        <p:spPr>
          <a:xfrm>
            <a:off x="8251903" y="4538546"/>
            <a:ext cx="3378821" cy="1248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KENDİ ADINIZA YÜKLEME YAPACAKSANIZ BİLGİLERİNİZİ DOLDURARAK KENDİNİZİ ÖĞRENCİ GİBİ KAYDEDİN.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Düz Bağlayıcı 13"/>
          <p:cNvCxnSpPr/>
          <p:nvPr/>
        </p:nvCxnSpPr>
        <p:spPr>
          <a:xfrm flipH="1">
            <a:off x="3568390" y="4525536"/>
            <a:ext cx="892100" cy="11151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 flipH="1">
            <a:off x="3568390" y="5018977"/>
            <a:ext cx="892100" cy="11151"/>
          </a:xfrm>
          <a:prstGeom prst="line">
            <a:avLst/>
          </a:prstGeom>
          <a:ln w="762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5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438508" y="2181729"/>
            <a:ext cx="9396761" cy="18327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Turnitin’e Ödev Yüklemek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6" b="28455"/>
          <a:stretch/>
        </p:blipFill>
        <p:spPr>
          <a:xfrm>
            <a:off x="620751" y="1393902"/>
            <a:ext cx="10972800" cy="3980987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35673" y="2035099"/>
            <a:ext cx="611459" cy="49065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Düz Bağlayıcı 3"/>
          <p:cNvCxnSpPr/>
          <p:nvPr/>
        </p:nvCxnSpPr>
        <p:spPr>
          <a:xfrm flipH="1" flipV="1">
            <a:off x="1628078" y="4148254"/>
            <a:ext cx="892100" cy="185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6668429" y="1393902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069871" y="4047894"/>
            <a:ext cx="1115123" cy="1728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202864" y="4061832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7917364" y="4887166"/>
            <a:ext cx="3378821" cy="12480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ÖĞRENCİ EKLENDİKTEN SONRA ÖDEVLER SEKMESİNE TIKLAYIN.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7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b="26016"/>
          <a:stretch/>
        </p:blipFill>
        <p:spPr>
          <a:xfrm>
            <a:off x="542692" y="1483111"/>
            <a:ext cx="10972800" cy="4114801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9071518" y="4800600"/>
            <a:ext cx="758283" cy="61331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601522" y="1483111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1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2" b="15447"/>
          <a:stretch/>
        </p:blipFill>
        <p:spPr>
          <a:xfrm>
            <a:off x="609600" y="1048215"/>
            <a:ext cx="10972800" cy="485078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8731408" y="4728118"/>
            <a:ext cx="825190" cy="71367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623825" y="1048215"/>
            <a:ext cx="624468" cy="1784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7" r="23442" b="6341"/>
          <a:stretch/>
        </p:blipFill>
        <p:spPr>
          <a:xfrm>
            <a:off x="1891990" y="501804"/>
            <a:ext cx="8400585" cy="5408342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2534115" y="2539690"/>
            <a:ext cx="808463" cy="52410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364059" y="2241395"/>
            <a:ext cx="1884556" cy="6690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286001" y="2716714"/>
            <a:ext cx="524107" cy="170058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313878" y="3293093"/>
            <a:ext cx="624468" cy="14496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698057" y="1984917"/>
            <a:ext cx="3520070" cy="1525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ÖDEV GÖNDERME SAYFASINDA ÖĞRENCİ ADI SEÇENEĞİNİ SEÇEMİYORSANIZ ÖĞRENCİ EKLEME İŞLEMİ YAPMANIZ GEREKMEKTEDİR.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93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4" r="25373" b="10214"/>
          <a:stretch/>
        </p:blipFill>
        <p:spPr>
          <a:xfrm>
            <a:off x="2137317" y="869794"/>
            <a:ext cx="8188712" cy="5174167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674541" y="2754350"/>
            <a:ext cx="925551" cy="50180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ağ Ok 3"/>
          <p:cNvSpPr/>
          <p:nvPr/>
        </p:nvSpPr>
        <p:spPr>
          <a:xfrm rot="16200000">
            <a:off x="2258123" y="5291250"/>
            <a:ext cx="992458" cy="69137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5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524000" y="2125973"/>
            <a:ext cx="9144000" cy="18327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Turnitin’e Sınıf Eklemek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r="27609" b="10569"/>
          <a:stretch/>
        </p:blipFill>
        <p:spPr>
          <a:xfrm>
            <a:off x="2338039" y="780585"/>
            <a:ext cx="7943385" cy="5174167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2598237" y="5843238"/>
            <a:ext cx="780582" cy="66907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865863" y="1561170"/>
            <a:ext cx="624468" cy="14496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865862" y="2732049"/>
            <a:ext cx="1393903" cy="122664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220521" y="1706137"/>
            <a:ext cx="1886415" cy="268744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6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4" b="27154"/>
          <a:stretch/>
        </p:blipFill>
        <p:spPr>
          <a:xfrm>
            <a:off x="553844" y="1382751"/>
            <a:ext cx="10972800" cy="4036742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4415884" y="4683513"/>
            <a:ext cx="836341" cy="63561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601522" y="1382752"/>
            <a:ext cx="624468" cy="14496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293541" y="4438184"/>
            <a:ext cx="624468" cy="144967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811966" y="5631367"/>
            <a:ext cx="3408557" cy="847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BENZERLİK YÜZDESİNE TIKLANARAK RAPORA ULAŞILIR.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9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524000" y="2125973"/>
            <a:ext cx="9144000" cy="18327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Turnitin’den</a:t>
            </a:r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 Silmek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19512"/>
          <a:stretch/>
        </p:blipFill>
        <p:spPr>
          <a:xfrm>
            <a:off x="598449" y="1014761"/>
            <a:ext cx="10972800" cy="4627756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624469" y="4728118"/>
            <a:ext cx="825190" cy="5798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326995" y="4460487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634976" y="1037065"/>
            <a:ext cx="624468" cy="14496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639229" y="5018049"/>
            <a:ext cx="3408557" cy="847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ÖDEVİN BAŞINDAKİ KUTUCUK İŞARETLENİR.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1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8374"/>
          <a:stretch/>
        </p:blipFill>
        <p:spPr>
          <a:xfrm>
            <a:off x="609600" y="914400"/>
            <a:ext cx="10972800" cy="4683512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9863255" y="4454913"/>
            <a:ext cx="735980" cy="52410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260088" y="4348976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657278" y="914400"/>
            <a:ext cx="624468" cy="144966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560635" y="4917688"/>
            <a:ext cx="3408557" cy="847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SİLME SEÇENEKLERİNDEN KALICI OLARAK SİLME TALEP ET SEÇİLİR.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2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9" b="8292"/>
          <a:stretch/>
        </p:blipFill>
        <p:spPr>
          <a:xfrm>
            <a:off x="564995" y="1103970"/>
            <a:ext cx="10972800" cy="5051503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6640551" y="5648093"/>
            <a:ext cx="847493" cy="7025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293541" y="4192857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2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8" b="7155"/>
          <a:stretch/>
        </p:blipFill>
        <p:spPr>
          <a:xfrm>
            <a:off x="609600" y="1237784"/>
            <a:ext cx="10972800" cy="5129561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3468030" y="4817327"/>
            <a:ext cx="903249" cy="74713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338146" y="4326672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371279" y="3144642"/>
            <a:ext cx="669072" cy="1672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90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4" b="5690"/>
          <a:stretch/>
        </p:blipFill>
        <p:spPr>
          <a:xfrm>
            <a:off x="609600" y="1215483"/>
            <a:ext cx="10972800" cy="5252224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4159409" y="5341435"/>
            <a:ext cx="914400" cy="64677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349297" y="4282067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449337" y="3133492"/>
            <a:ext cx="624468" cy="1449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97727" y="3362091"/>
            <a:ext cx="3501484" cy="1527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ONAYLA SEÇİLDİKTEN SONRA ÖDEVİNİZ DEPOYA GÖNDERİLMEMİŞTİR DİYOR İSE ÖDEVİ GELEN KUTUSUNDAN KALDIR DİYEREK SİLEBİLİRSİNİZ. 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385716" y="4889806"/>
            <a:ext cx="3408557" cy="1817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TURNİTİN YÖNETİCİNİZE KALICI SİLME TALEBİNİZ İLETİLMİŞTİR DİYORSA ÖDEVİNİZ DEPOYA GİTMİŞ DEMEKTİR. </a:t>
            </a:r>
          </a:p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ÖDEV AYARLARINI DÜZENLE&gt;&gt;&gt; DEPO YOK SEÇİLMELİDİR.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0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 b="38343"/>
          <a:stretch/>
        </p:blipFill>
        <p:spPr>
          <a:xfrm>
            <a:off x="651511" y="1645362"/>
            <a:ext cx="10984230" cy="3646728"/>
          </a:xfrm>
        </p:spPr>
      </p:pic>
      <p:sp>
        <p:nvSpPr>
          <p:cNvPr id="5" name="Sağ Ok 4"/>
          <p:cNvSpPr/>
          <p:nvPr/>
        </p:nvSpPr>
        <p:spPr>
          <a:xfrm rot="16200000">
            <a:off x="10169914" y="4382430"/>
            <a:ext cx="1538868" cy="113742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668430" y="1645362"/>
            <a:ext cx="624468" cy="16225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4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r="19595" b="15211"/>
          <a:stretch/>
        </p:blipFill>
        <p:spPr>
          <a:xfrm>
            <a:off x="1228865" y="792850"/>
            <a:ext cx="9778225" cy="5352587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6172760" y="6094698"/>
            <a:ext cx="712563" cy="5464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497229" y="2274849"/>
            <a:ext cx="1973766" cy="1194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SINIF AYARLARINIZI KENDİ SINIFINIZA GÖRE YAPINIZ.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6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13818" r="1402" b="18181"/>
          <a:stretch/>
        </p:blipFill>
        <p:spPr>
          <a:xfrm>
            <a:off x="1120140" y="1177290"/>
            <a:ext cx="9886950" cy="427482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7147515" y="5073387"/>
            <a:ext cx="647607" cy="55756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568070" y="1177290"/>
            <a:ext cx="624468" cy="167268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5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524000" y="2125973"/>
            <a:ext cx="9144000" cy="18327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Turnitin’e Ödev Eklemek</a:t>
            </a:r>
            <a:endParaRPr lang="tr-TR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b="31818"/>
          <a:stretch/>
        </p:blipFill>
        <p:spPr>
          <a:xfrm>
            <a:off x="952500" y="1611630"/>
            <a:ext cx="10191184" cy="350901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16200000">
            <a:off x="10036099" y="3958683"/>
            <a:ext cx="981307" cy="80288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545766" y="1694985"/>
            <a:ext cx="624468" cy="150822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8430321" y="5009127"/>
            <a:ext cx="1973766" cy="1194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SINIF EKLENDİKTEN SONRA ÖDEV EKLENİR.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5" b="12546"/>
          <a:stretch/>
        </p:blipFill>
        <p:spPr>
          <a:xfrm>
            <a:off x="1032510" y="971550"/>
            <a:ext cx="10058400" cy="464058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80224" y="3512634"/>
            <a:ext cx="2263698" cy="12935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DEPO YOK 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SEÇMELİSİNİZ.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ağ Ok 3"/>
          <p:cNvSpPr/>
          <p:nvPr/>
        </p:nvSpPr>
        <p:spPr>
          <a:xfrm rot="16200000">
            <a:off x="4153831" y="4332249"/>
            <a:ext cx="713678" cy="65792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8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13659" r="14375" b="4923"/>
          <a:stretch/>
        </p:blipFill>
        <p:spPr>
          <a:xfrm>
            <a:off x="4672361" y="657922"/>
            <a:ext cx="7181386" cy="511841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64059" y="3395545"/>
            <a:ext cx="2564781" cy="1382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İSTEĞE BAĞLI AYARLAR BÖLÜMÜNDEN ÖDEVİNİZİ ÖZELLEŞTİREBİLİRSİNİZ.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25191" y="1533293"/>
            <a:ext cx="2564781" cy="13827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YAPILMASI ZORUNLU OLAN DEĞİŞİKLİKLER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DEPO YOK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HEMEN OLUŞTUR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ağ Ok 4"/>
          <p:cNvSpPr/>
          <p:nvPr/>
        </p:nvSpPr>
        <p:spPr>
          <a:xfrm rot="16200000">
            <a:off x="6049538" y="4148254"/>
            <a:ext cx="613317" cy="49065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02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175</Words>
  <Application>Microsoft Office PowerPoint</Application>
  <PresentationFormat>Geniş ekran</PresentationFormat>
  <Paragraphs>25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Teması</vt:lpstr>
      <vt:lpstr>TURNITIN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Turnitin</dc:title>
  <dc:creator>Gülay</dc:creator>
  <cp:lastModifiedBy>İSMAİL ÇİÇEK</cp:lastModifiedBy>
  <cp:revision>11</cp:revision>
  <dcterms:created xsi:type="dcterms:W3CDTF">2024-01-11T05:35:33Z</dcterms:created>
  <dcterms:modified xsi:type="dcterms:W3CDTF">2024-01-15T08:50:16Z</dcterms:modified>
</cp:coreProperties>
</file>