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5" r:id="rId16"/>
    <p:sldId id="274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5_4" csCatId="accent5" phldr="1"/>
      <dgm:spPr/>
      <dgm:t>
        <a:bodyPr/>
        <a:lstStyle/>
        <a:p>
          <a:endParaRPr lang="tr-TR"/>
        </a:p>
      </dgm:t>
    </dgm:pt>
    <dgm:pt modelId="{8D8AA0E5-F84A-4E4D-8228-DE9CE79CE299}">
      <dgm:prSet custT="1"/>
      <dgm:spPr>
        <a:solidFill>
          <a:schemeClr val="bg1"/>
        </a:solidFill>
      </dgm:spPr>
      <dgm:t>
        <a:bodyPr/>
        <a:lstStyle/>
        <a:p>
          <a:pPr algn="l"/>
          <a:endParaRPr lang="tr-TR" sz="2000" b="1" spc="50" dirty="0" smtClean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algn="ctr"/>
          <a:r>
            <a:rPr lang="tr-TR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ÖMER  HALİSDEMİR  ÜNİVERSİTESİ</a:t>
          </a:r>
        </a:p>
        <a:p>
          <a:pPr algn="ctr"/>
          <a:endParaRPr lang="tr-TR" sz="2000" b="1" spc="50" dirty="0" smtClean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993859-CDEF-4BE7-87B3-B5BE18EA663C}" type="parTrans" cxnId="{DA829EC6-350D-4C85-BBED-B01CC5F336DF}">
      <dgm:prSet/>
      <dgm:spPr/>
      <dgm:t>
        <a:bodyPr/>
        <a:lstStyle/>
        <a:p>
          <a:endParaRPr lang="tr-TR"/>
        </a:p>
      </dgm:t>
    </dgm:pt>
    <dgm:pt modelId="{605646D6-F5D7-4714-B4E9-0BEEB6E04219}" type="sibTrans" cxnId="{DA829EC6-350D-4C85-BBED-B01CC5F336DF}">
      <dgm:prSet/>
      <dgm:spPr/>
      <dgm:t>
        <a:bodyPr/>
        <a:lstStyle/>
        <a:p>
          <a:endParaRPr lang="tr-TR"/>
        </a:p>
      </dgm:t>
    </dgm:pt>
    <dgm:pt modelId="{EB3B8C85-64B1-4905-9BE7-7B44608423B7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tr-TR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KÜTÜPHANE VE DOKÜMANTASYON DAİRE BAŞKANLIĞI’NA HOŞGELDİNİZ…</a:t>
          </a:r>
        </a:p>
      </dgm:t>
    </dgm:pt>
    <dgm:pt modelId="{BE9A3EB5-15F1-4108-BD77-4C71A7197A9A}" type="parTrans" cxnId="{C0F241F0-7263-43B9-A988-8E86D3DDEA67}">
      <dgm:prSet/>
      <dgm:spPr/>
      <dgm:t>
        <a:bodyPr/>
        <a:lstStyle/>
        <a:p>
          <a:endParaRPr lang="tr-TR"/>
        </a:p>
      </dgm:t>
    </dgm:pt>
    <dgm:pt modelId="{2E87A3BC-AF43-46BF-AEEF-77A05F8D92D8}" type="sibTrans" cxnId="{C0F241F0-7263-43B9-A988-8E86D3DDEA67}">
      <dgm:prSet/>
      <dgm:spPr/>
      <dgm:t>
        <a:bodyPr/>
        <a:lstStyle/>
        <a:p>
          <a:endParaRPr lang="tr-TR"/>
        </a:p>
      </dgm:t>
    </dgm:pt>
    <dgm:pt modelId="{61082458-CCAC-4EF2-9ECF-A81F56E2E2EF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tr-TR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Daire Başkanı : </a:t>
          </a:r>
          <a:r>
            <a:rPr lang="tr-TR" b="1" spc="50" dirty="0" err="1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Mazlume</a:t>
          </a:r>
          <a:r>
            <a:rPr lang="tr-TR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VURAN</a:t>
          </a:r>
          <a:endParaRPr lang="tr-TR" sz="2000" b="1" spc="50" dirty="0" smtClean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6249A5-4835-4274-80CE-844ACA18013A}" type="parTrans" cxnId="{F9C544B7-F625-4A79-911C-B683B76FA2B8}">
      <dgm:prSet/>
      <dgm:spPr/>
      <dgm:t>
        <a:bodyPr/>
        <a:lstStyle/>
        <a:p>
          <a:endParaRPr lang="tr-TR"/>
        </a:p>
      </dgm:t>
    </dgm:pt>
    <dgm:pt modelId="{A10A586D-0382-476F-9759-BF8A705D44D8}" type="sibTrans" cxnId="{F9C544B7-F625-4A79-911C-B683B76FA2B8}">
      <dgm:prSet/>
      <dgm:spPr/>
      <dgm:t>
        <a:bodyPr/>
        <a:lstStyle/>
        <a:p>
          <a:endParaRPr lang="tr-TR"/>
        </a:p>
      </dgm:t>
    </dgm:pt>
    <dgm:pt modelId="{4EE7CD57-4B85-4DCF-B33F-A32ABF0BBAF3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0E57FB40-2DDB-44BA-A4F7-7495174D7F1B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C9FA2015-12FB-415B-9C3F-02D5D9BE467D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0BC01D98-E288-43D0-B98E-F05AC41F2FC5}" type="pres">
      <dgm:prSet presAssocID="{B7D48F9B-C513-43AE-A60F-17F098EFA66A}" presName="srcNode" presStyleLbl="node1" presStyleIdx="0" presStyleCnt="3"/>
      <dgm:spPr/>
      <dgm:t>
        <a:bodyPr/>
        <a:lstStyle/>
        <a:p>
          <a:endParaRPr lang="tr-TR"/>
        </a:p>
      </dgm:t>
    </dgm:pt>
    <dgm:pt modelId="{06CE59FF-F1E2-4955-B111-BD18561B9BBB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F1C16AB-65EF-407F-862E-06B9C69A49CD}" type="pres">
      <dgm:prSet presAssocID="{B7D48F9B-C513-43AE-A60F-17F098EFA66A}" presName="extraNode" presStyleLbl="node1" presStyleIdx="0" presStyleCnt="3"/>
      <dgm:spPr/>
      <dgm:t>
        <a:bodyPr/>
        <a:lstStyle/>
        <a:p>
          <a:endParaRPr lang="tr-TR"/>
        </a:p>
      </dgm:t>
    </dgm:pt>
    <dgm:pt modelId="{DC5FC6C7-FE4B-48F7-8023-1EA70C0C88AE}" type="pres">
      <dgm:prSet presAssocID="{B7D48F9B-C513-43AE-A60F-17F098EFA66A}" presName="dstNode" presStyleLbl="node1" presStyleIdx="0" presStyleCnt="3"/>
      <dgm:spPr/>
      <dgm:t>
        <a:bodyPr/>
        <a:lstStyle/>
        <a:p>
          <a:endParaRPr lang="tr-TR"/>
        </a:p>
      </dgm:t>
    </dgm:pt>
    <dgm:pt modelId="{1BB7C846-CA81-43E6-BD7F-4D33F63BF576}" type="pres">
      <dgm:prSet presAssocID="{8D8AA0E5-F84A-4E4D-8228-DE9CE79CE29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8525C5-E797-476E-A05A-692FC5FEA283}" type="pres">
      <dgm:prSet presAssocID="{8D8AA0E5-F84A-4E4D-8228-DE9CE79CE299}" presName="accent_1" presStyleCnt="0"/>
      <dgm:spPr/>
      <dgm:t>
        <a:bodyPr/>
        <a:lstStyle/>
        <a:p>
          <a:endParaRPr lang="tr-TR"/>
        </a:p>
      </dgm:t>
    </dgm:pt>
    <dgm:pt modelId="{72DEB0AF-58FF-46FB-9CE5-B47D9E9B6CD0}" type="pres">
      <dgm:prSet presAssocID="{8D8AA0E5-F84A-4E4D-8228-DE9CE79CE299}" presName="accentRepeatNode" presStyleLbl="solidFgAcc1" presStyleIdx="0" presStyleCnt="3"/>
      <dgm:spPr/>
      <dgm:t>
        <a:bodyPr/>
        <a:lstStyle/>
        <a:p>
          <a:endParaRPr lang="tr-TR"/>
        </a:p>
      </dgm:t>
    </dgm:pt>
    <dgm:pt modelId="{49991478-4B10-4613-81E7-65ECE3705D5E}" type="pres">
      <dgm:prSet presAssocID="{EB3B8C85-64B1-4905-9BE7-7B44608423B7}" presName="text_2" presStyleLbl="node1" presStyleIdx="1" presStyleCnt="3" custScaleY="1477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846F70-DF75-44CE-BDEA-4AA4F3228208}" type="pres">
      <dgm:prSet presAssocID="{EB3B8C85-64B1-4905-9BE7-7B44608423B7}" presName="accent_2" presStyleCnt="0"/>
      <dgm:spPr/>
      <dgm:t>
        <a:bodyPr/>
        <a:lstStyle/>
        <a:p>
          <a:endParaRPr lang="tr-TR"/>
        </a:p>
      </dgm:t>
    </dgm:pt>
    <dgm:pt modelId="{27BCFBB2-7A6D-4E51-83F9-EDE432395410}" type="pres">
      <dgm:prSet presAssocID="{EB3B8C85-64B1-4905-9BE7-7B44608423B7}" presName="accentRepeatNode" presStyleLbl="solidFgAcc1" presStyleIdx="1" presStyleCnt="3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9E835CFC-3B52-41BE-84BD-EB3B2C0D40BF}" type="pres">
      <dgm:prSet presAssocID="{61082458-CCAC-4EF2-9ECF-A81F56E2E2E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CBB4E0-4883-4E55-8974-DAC40EC87161}" type="pres">
      <dgm:prSet presAssocID="{61082458-CCAC-4EF2-9ECF-A81F56E2E2EF}" presName="accent_3" presStyleCnt="0"/>
      <dgm:spPr/>
      <dgm:t>
        <a:bodyPr/>
        <a:lstStyle/>
        <a:p>
          <a:endParaRPr lang="tr-TR"/>
        </a:p>
      </dgm:t>
    </dgm:pt>
    <dgm:pt modelId="{248FAD21-9FF8-4514-82B3-010286E7325B}" type="pres">
      <dgm:prSet presAssocID="{61082458-CCAC-4EF2-9ECF-A81F56E2E2EF}" presName="accentRepeatNode" presStyleLbl="solidFgAcc1" presStyleIdx="2" presStyleCnt="3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F9C544B7-F625-4A79-911C-B683B76FA2B8}" srcId="{B7D48F9B-C513-43AE-A60F-17F098EFA66A}" destId="{61082458-CCAC-4EF2-9ECF-A81F56E2E2EF}" srcOrd="2" destOrd="0" parTransId="{EF6249A5-4835-4274-80CE-844ACA18013A}" sibTransId="{A10A586D-0382-476F-9759-BF8A705D44D8}"/>
    <dgm:cxn modelId="{8C27EB18-A434-4C48-8558-1279D8479DC4}" type="presOf" srcId="{8D8AA0E5-F84A-4E4D-8228-DE9CE79CE299}" destId="{1BB7C846-CA81-43E6-BD7F-4D33F63BF576}" srcOrd="0" destOrd="0" presId="urn:microsoft.com/office/officeart/2008/layout/VerticalCurvedList"/>
    <dgm:cxn modelId="{C0F241F0-7263-43B9-A988-8E86D3DDEA67}" srcId="{B7D48F9B-C513-43AE-A60F-17F098EFA66A}" destId="{EB3B8C85-64B1-4905-9BE7-7B44608423B7}" srcOrd="1" destOrd="0" parTransId="{BE9A3EB5-15F1-4108-BD77-4C71A7197A9A}" sibTransId="{2E87A3BC-AF43-46BF-AEEF-77A05F8D92D8}"/>
    <dgm:cxn modelId="{0905F72E-51F3-42B1-A2C8-2DE0CABFF6EB}" type="presOf" srcId="{B7D48F9B-C513-43AE-A60F-17F098EFA66A}" destId="{4EE7CD57-4B85-4DCF-B33F-A32ABF0BBAF3}" srcOrd="0" destOrd="0" presId="urn:microsoft.com/office/officeart/2008/layout/VerticalCurvedList"/>
    <dgm:cxn modelId="{AC8AFB8D-F943-4408-B15F-FE8C716CEDB2}" type="presOf" srcId="{605646D6-F5D7-4714-B4E9-0BEEB6E04219}" destId="{06CE59FF-F1E2-4955-B111-BD18561B9BBB}" srcOrd="0" destOrd="0" presId="urn:microsoft.com/office/officeart/2008/layout/VerticalCurvedList"/>
    <dgm:cxn modelId="{EBDABBD2-C48C-4F2B-B19A-731FFC563426}" type="presOf" srcId="{EB3B8C85-64B1-4905-9BE7-7B44608423B7}" destId="{49991478-4B10-4613-81E7-65ECE3705D5E}" srcOrd="0" destOrd="0" presId="urn:microsoft.com/office/officeart/2008/layout/VerticalCurvedList"/>
    <dgm:cxn modelId="{DA829EC6-350D-4C85-BBED-B01CC5F336DF}" srcId="{B7D48F9B-C513-43AE-A60F-17F098EFA66A}" destId="{8D8AA0E5-F84A-4E4D-8228-DE9CE79CE299}" srcOrd="0" destOrd="0" parTransId="{60993859-CDEF-4BE7-87B3-B5BE18EA663C}" sibTransId="{605646D6-F5D7-4714-B4E9-0BEEB6E04219}"/>
    <dgm:cxn modelId="{AE55232D-76E4-4D0A-AC4B-DDD8268E51AB}" type="presOf" srcId="{61082458-CCAC-4EF2-9ECF-A81F56E2E2EF}" destId="{9E835CFC-3B52-41BE-84BD-EB3B2C0D40BF}" srcOrd="0" destOrd="0" presId="urn:microsoft.com/office/officeart/2008/layout/VerticalCurvedList"/>
    <dgm:cxn modelId="{60C30CB3-B01B-4B43-B4C1-3D5491014245}" type="presParOf" srcId="{4EE7CD57-4B85-4DCF-B33F-A32ABF0BBAF3}" destId="{0E57FB40-2DDB-44BA-A4F7-7495174D7F1B}" srcOrd="0" destOrd="0" presId="urn:microsoft.com/office/officeart/2008/layout/VerticalCurvedList"/>
    <dgm:cxn modelId="{DCA53113-9A74-4100-8C7D-BA65CB13443E}" type="presParOf" srcId="{0E57FB40-2DDB-44BA-A4F7-7495174D7F1B}" destId="{C9FA2015-12FB-415B-9C3F-02D5D9BE467D}" srcOrd="0" destOrd="0" presId="urn:microsoft.com/office/officeart/2008/layout/VerticalCurvedList"/>
    <dgm:cxn modelId="{D7B51CA1-B381-4D31-98CF-4EBABD44380A}" type="presParOf" srcId="{C9FA2015-12FB-415B-9C3F-02D5D9BE467D}" destId="{0BC01D98-E288-43D0-B98E-F05AC41F2FC5}" srcOrd="0" destOrd="0" presId="urn:microsoft.com/office/officeart/2008/layout/VerticalCurvedList"/>
    <dgm:cxn modelId="{D31C68E1-164B-44AC-BFAE-64153CE062C5}" type="presParOf" srcId="{C9FA2015-12FB-415B-9C3F-02D5D9BE467D}" destId="{06CE59FF-F1E2-4955-B111-BD18561B9BBB}" srcOrd="1" destOrd="0" presId="urn:microsoft.com/office/officeart/2008/layout/VerticalCurvedList"/>
    <dgm:cxn modelId="{200F7458-6FDE-4885-815E-DEAE5B34F655}" type="presParOf" srcId="{C9FA2015-12FB-415B-9C3F-02D5D9BE467D}" destId="{0F1C16AB-65EF-407F-862E-06B9C69A49CD}" srcOrd="2" destOrd="0" presId="urn:microsoft.com/office/officeart/2008/layout/VerticalCurvedList"/>
    <dgm:cxn modelId="{19F06DE2-9AEC-436D-AECB-5BCBA042FEEF}" type="presParOf" srcId="{C9FA2015-12FB-415B-9C3F-02D5D9BE467D}" destId="{DC5FC6C7-FE4B-48F7-8023-1EA70C0C88AE}" srcOrd="3" destOrd="0" presId="urn:microsoft.com/office/officeart/2008/layout/VerticalCurvedList"/>
    <dgm:cxn modelId="{05C8E6CD-2174-4F9C-BC4A-31A6D441C080}" type="presParOf" srcId="{0E57FB40-2DDB-44BA-A4F7-7495174D7F1B}" destId="{1BB7C846-CA81-43E6-BD7F-4D33F63BF576}" srcOrd="1" destOrd="0" presId="urn:microsoft.com/office/officeart/2008/layout/VerticalCurvedList"/>
    <dgm:cxn modelId="{10A91A9E-EA97-4722-85C7-4981ADF6911D}" type="presParOf" srcId="{0E57FB40-2DDB-44BA-A4F7-7495174D7F1B}" destId="{6E8525C5-E797-476E-A05A-692FC5FEA283}" srcOrd="2" destOrd="0" presId="urn:microsoft.com/office/officeart/2008/layout/VerticalCurvedList"/>
    <dgm:cxn modelId="{ABE27AB3-193C-4B67-BD9D-AB69C325222C}" type="presParOf" srcId="{6E8525C5-E797-476E-A05A-692FC5FEA283}" destId="{72DEB0AF-58FF-46FB-9CE5-B47D9E9B6CD0}" srcOrd="0" destOrd="0" presId="urn:microsoft.com/office/officeart/2008/layout/VerticalCurvedList"/>
    <dgm:cxn modelId="{26F3AADA-85F5-41E2-B640-B1AEB958270E}" type="presParOf" srcId="{0E57FB40-2DDB-44BA-A4F7-7495174D7F1B}" destId="{49991478-4B10-4613-81E7-65ECE3705D5E}" srcOrd="3" destOrd="0" presId="urn:microsoft.com/office/officeart/2008/layout/VerticalCurvedList"/>
    <dgm:cxn modelId="{5F786F9F-7768-4BA3-BF8C-52B133D0AFFB}" type="presParOf" srcId="{0E57FB40-2DDB-44BA-A4F7-7495174D7F1B}" destId="{96846F70-DF75-44CE-BDEA-4AA4F3228208}" srcOrd="4" destOrd="0" presId="urn:microsoft.com/office/officeart/2008/layout/VerticalCurvedList"/>
    <dgm:cxn modelId="{7A6F3B65-064F-4C23-981E-55DFA98627F0}" type="presParOf" srcId="{96846F70-DF75-44CE-BDEA-4AA4F3228208}" destId="{27BCFBB2-7A6D-4E51-83F9-EDE432395410}" srcOrd="0" destOrd="0" presId="urn:microsoft.com/office/officeart/2008/layout/VerticalCurvedList"/>
    <dgm:cxn modelId="{CB169988-B73F-493D-8DE8-DF82F181C665}" type="presParOf" srcId="{0E57FB40-2DDB-44BA-A4F7-7495174D7F1B}" destId="{9E835CFC-3B52-41BE-84BD-EB3B2C0D40BF}" srcOrd="5" destOrd="0" presId="urn:microsoft.com/office/officeart/2008/layout/VerticalCurvedList"/>
    <dgm:cxn modelId="{758BC63A-36FE-47F8-BCD7-C5F2C832A647}" type="presParOf" srcId="{0E57FB40-2DDB-44BA-A4F7-7495174D7F1B}" destId="{21CBB4E0-4883-4E55-8974-DAC40EC87161}" srcOrd="6" destOrd="0" presId="urn:microsoft.com/office/officeart/2008/layout/VerticalCurvedList"/>
    <dgm:cxn modelId="{513EFABA-4BAC-4A53-9FA0-954018775FFB}" type="presParOf" srcId="{21CBB4E0-4883-4E55-8974-DAC40EC87161}" destId="{248FAD21-9FF8-4514-82B3-010286E7325B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3600" b="1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GÖRME  ENGELLİLERE YÖNELİK  ÇALIŞMALAR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787BD2-B657-4559-8873-99A6ED02C903}">
      <dgm:prSet custT="1"/>
      <dgm:spPr/>
      <dgm:t>
        <a:bodyPr/>
        <a:lstStyle/>
        <a:p>
          <a:pPr algn="l" rtl="0"/>
          <a:r>
            <a:rPr lang="tr-TR" sz="2000" b="1" dirty="0" smtClean="0">
              <a:solidFill>
                <a:schemeClr val="tx1"/>
              </a:solidFill>
            </a:rPr>
            <a:t>TAŞINABİLİR DOKÜMAN OKUYUCU </a:t>
          </a:r>
          <a:r>
            <a:rPr lang="tr-TR" sz="2000" b="1" dirty="0" smtClean="0">
              <a:solidFill>
                <a:schemeClr val="tx1"/>
              </a:solidFill>
            </a:rPr>
            <a:t>CİHAZI (GÖRME ENGELLİ KULLANICILARA TÜM MATBU MATERYALLERİ ANINDA OKUMA VE DİNLEME İMKANI SUNULMAKTADIR )</a:t>
          </a:r>
          <a:endParaRPr lang="tr-TR" sz="2000" b="1" dirty="0" smtClean="0">
            <a:solidFill>
              <a:schemeClr val="tx1"/>
            </a:solidFill>
          </a:endParaRPr>
        </a:p>
      </dgm:t>
    </dgm:pt>
    <dgm:pt modelId="{304F2353-F8B9-4EDF-A1BA-E3D5CAE94E6A}" type="parTrans" cxnId="{576E1F4D-0FE3-42E6-8937-B8C72A26E4BD}">
      <dgm:prSet/>
      <dgm:spPr/>
      <dgm:t>
        <a:bodyPr/>
        <a:lstStyle/>
        <a:p>
          <a:endParaRPr lang="tr-TR"/>
        </a:p>
      </dgm:t>
    </dgm:pt>
    <dgm:pt modelId="{21D4DF31-7B07-4150-8010-D6B576D0A0A5}" type="sibTrans" cxnId="{576E1F4D-0FE3-42E6-8937-B8C72A26E4BD}">
      <dgm:prSet/>
      <dgm:spPr/>
      <dgm:t>
        <a:bodyPr/>
        <a:lstStyle/>
        <a:p>
          <a:endParaRPr lang="tr-TR"/>
        </a:p>
      </dgm:t>
    </dgm:pt>
    <dgm:pt modelId="{D4D9148E-AF6D-4E6D-9438-FDF53D2208EC}">
      <dgm:prSet custT="1"/>
      <dgm:spPr/>
      <dgm:t>
        <a:bodyPr/>
        <a:lstStyle/>
        <a:p>
          <a:pPr algn="l" rtl="0"/>
          <a:r>
            <a:rPr lang="tr-TR" sz="2000" b="1" dirty="0" smtClean="0"/>
            <a:t>GEKOP ÜYELİĞİ</a:t>
          </a:r>
        </a:p>
        <a:p>
          <a:pPr algn="l" rtl="0"/>
          <a:r>
            <a:rPr lang="tr-TR" sz="2000" b="1" dirty="0" smtClean="0"/>
            <a:t>(GÖRME ENGELLİ KÜTÜPHANELERİ ORTAK PLATFORMU)</a:t>
          </a:r>
        </a:p>
      </dgm:t>
    </dgm:pt>
    <dgm:pt modelId="{BEA642C7-9C1A-40C7-8D47-B555967460C2}" type="sibTrans" cxnId="{AC6D5170-606D-49D0-B7AA-943B0345BE06}">
      <dgm:prSet/>
      <dgm:spPr/>
      <dgm:t>
        <a:bodyPr/>
        <a:lstStyle/>
        <a:p>
          <a:endParaRPr lang="tr-TR"/>
        </a:p>
      </dgm:t>
    </dgm:pt>
    <dgm:pt modelId="{BD61DCAC-0C88-437A-9068-A1AF7A4BB2C4}" type="parTrans" cxnId="{AC6D5170-606D-49D0-B7AA-943B0345BE06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3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3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3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3" custScaleY="1226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3"/>
      <dgm:spPr/>
      <dgm:t>
        <a:bodyPr/>
        <a:lstStyle/>
        <a:p>
          <a:endParaRPr lang="tr-TR"/>
        </a:p>
      </dgm:t>
    </dgm:pt>
    <dgm:pt modelId="{4D9E9777-6CFE-417D-8BAA-6252B7543EB9}" type="pres">
      <dgm:prSet presAssocID="{D4D9148E-AF6D-4E6D-9438-FDF53D2208EC}" presName="text_2" presStyleLbl="node1" presStyleIdx="1" presStyleCnt="3" custScaleY="1046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743485-AD21-44EA-8E76-FFDA2C29D98B}" type="pres">
      <dgm:prSet presAssocID="{D4D9148E-AF6D-4E6D-9438-FDF53D2208EC}" presName="accent_2" presStyleCnt="0"/>
      <dgm:spPr/>
      <dgm:t>
        <a:bodyPr/>
        <a:lstStyle/>
        <a:p>
          <a:endParaRPr lang="tr-TR"/>
        </a:p>
      </dgm:t>
    </dgm:pt>
    <dgm:pt modelId="{292BB5C7-469F-4CD0-8254-1B4261B58C74}" type="pres">
      <dgm:prSet presAssocID="{D4D9148E-AF6D-4E6D-9438-FDF53D2208EC}" presName="accentRepeatNode" presStyleLbl="solidFgAcc1" presStyleIdx="1" presStyleCnt="3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7B57BDD8-18C5-4933-B438-D4C446D84492}" type="pres">
      <dgm:prSet presAssocID="{8B787BD2-B657-4559-8873-99A6ED02C903}" presName="text_3" presStyleLbl="node1" presStyleIdx="2" presStyleCnt="3" custScaleY="895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F7116C-73CE-490B-BFD8-F8046DBDB524}" type="pres">
      <dgm:prSet presAssocID="{8B787BD2-B657-4559-8873-99A6ED02C903}" presName="accent_3" presStyleCnt="0"/>
      <dgm:spPr/>
      <dgm:t>
        <a:bodyPr/>
        <a:lstStyle/>
        <a:p>
          <a:endParaRPr lang="tr-TR"/>
        </a:p>
      </dgm:t>
    </dgm:pt>
    <dgm:pt modelId="{723F03C9-0B43-433F-8C75-D6F1CADB4523}" type="pres">
      <dgm:prSet presAssocID="{8B787BD2-B657-4559-8873-99A6ED02C903}" presName="accentRepeatNode" presStyleLbl="solidFgAcc1" presStyleIdx="2" presStyleCnt="3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939D04C9-685C-44E1-A346-BF75E91FAE60}" type="presOf" srcId="{694C24E3-873D-4718-AA73-4069848A407F}" destId="{28ECC20A-8D70-4FD6-9685-A61D521D0561}" srcOrd="0" destOrd="0" presId="urn:microsoft.com/office/officeart/2008/layout/VerticalCurvedList"/>
    <dgm:cxn modelId="{AC6D5170-606D-49D0-B7AA-943B0345BE06}" srcId="{B7D48F9B-C513-43AE-A60F-17F098EFA66A}" destId="{D4D9148E-AF6D-4E6D-9438-FDF53D2208EC}" srcOrd="1" destOrd="0" parTransId="{BD61DCAC-0C88-437A-9068-A1AF7A4BB2C4}" sibTransId="{BEA642C7-9C1A-40C7-8D47-B555967460C2}"/>
    <dgm:cxn modelId="{0E50B963-4DA5-40C9-81A4-154102273306}" type="presOf" srcId="{B7D48F9B-C513-43AE-A60F-17F098EFA66A}" destId="{F428E9D9-F401-4510-833F-C64E1E8B5261}" srcOrd="0" destOrd="0" presId="urn:microsoft.com/office/officeart/2008/layout/VerticalCurvedList"/>
    <dgm:cxn modelId="{9003B673-A8C3-4364-AD04-D8BBD6C38EA0}" type="presOf" srcId="{8B787BD2-B657-4559-8873-99A6ED02C903}" destId="{7B57BDD8-18C5-4933-B438-D4C446D84492}" srcOrd="0" destOrd="0" presId="urn:microsoft.com/office/officeart/2008/layout/VerticalCurvedList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576E1F4D-0FE3-42E6-8937-B8C72A26E4BD}" srcId="{B7D48F9B-C513-43AE-A60F-17F098EFA66A}" destId="{8B787BD2-B657-4559-8873-99A6ED02C903}" srcOrd="2" destOrd="0" parTransId="{304F2353-F8B9-4EDF-A1BA-E3D5CAE94E6A}" sibTransId="{21D4DF31-7B07-4150-8010-D6B576D0A0A5}"/>
    <dgm:cxn modelId="{FE3E8ADD-DE70-402E-8539-001F43F838C7}" type="presOf" srcId="{7BB0AC24-C569-4E6F-AD4E-F6DBC4A3665B}" destId="{347B9CC6-5F02-42D2-B9A2-FD16466391BA}" srcOrd="0" destOrd="0" presId="urn:microsoft.com/office/officeart/2008/layout/VerticalCurvedList"/>
    <dgm:cxn modelId="{8E2AEFB4-8347-48DD-9936-735361911214}" type="presOf" srcId="{D4D9148E-AF6D-4E6D-9438-FDF53D2208EC}" destId="{4D9E9777-6CFE-417D-8BAA-6252B7543EB9}" srcOrd="0" destOrd="0" presId="urn:microsoft.com/office/officeart/2008/layout/VerticalCurvedList"/>
    <dgm:cxn modelId="{D9A7B943-9EA5-45B9-92DF-4E76DDF7730E}" type="presParOf" srcId="{F428E9D9-F401-4510-833F-C64E1E8B5261}" destId="{229E3EC9-4402-43EE-9F57-9FF8CFE97E35}" srcOrd="0" destOrd="0" presId="urn:microsoft.com/office/officeart/2008/layout/VerticalCurvedList"/>
    <dgm:cxn modelId="{2CC469AC-FEFF-4C00-AA0E-61647E93314D}" type="presParOf" srcId="{229E3EC9-4402-43EE-9F57-9FF8CFE97E35}" destId="{3D0D7763-BFCE-459F-881B-48568E8FA9A5}" srcOrd="0" destOrd="0" presId="urn:microsoft.com/office/officeart/2008/layout/VerticalCurvedList"/>
    <dgm:cxn modelId="{391200CC-DE78-4D1D-83FD-17ED3D20FCEE}" type="presParOf" srcId="{3D0D7763-BFCE-459F-881B-48568E8FA9A5}" destId="{63A4695C-F1E2-4C6F-8DB3-6BCD577D026F}" srcOrd="0" destOrd="0" presId="urn:microsoft.com/office/officeart/2008/layout/VerticalCurvedList"/>
    <dgm:cxn modelId="{387755BA-989B-4BF2-AE06-04F1AF8ACD71}" type="presParOf" srcId="{3D0D7763-BFCE-459F-881B-48568E8FA9A5}" destId="{347B9CC6-5F02-42D2-B9A2-FD16466391BA}" srcOrd="1" destOrd="0" presId="urn:microsoft.com/office/officeart/2008/layout/VerticalCurvedList"/>
    <dgm:cxn modelId="{0E757C41-3606-4C2A-9CDE-E8EC418A7227}" type="presParOf" srcId="{3D0D7763-BFCE-459F-881B-48568E8FA9A5}" destId="{078A821A-3711-40D4-8F86-2EB7EBC0DF36}" srcOrd="2" destOrd="0" presId="urn:microsoft.com/office/officeart/2008/layout/VerticalCurvedList"/>
    <dgm:cxn modelId="{401A6BEC-C88F-4ED4-9447-B123F019F774}" type="presParOf" srcId="{3D0D7763-BFCE-459F-881B-48568E8FA9A5}" destId="{2A520BC1-74D2-4022-9309-0DB24BB70D72}" srcOrd="3" destOrd="0" presId="urn:microsoft.com/office/officeart/2008/layout/VerticalCurvedList"/>
    <dgm:cxn modelId="{7CE7B019-8E68-4B3A-82F4-C0EEDD59A965}" type="presParOf" srcId="{229E3EC9-4402-43EE-9F57-9FF8CFE97E35}" destId="{28ECC20A-8D70-4FD6-9685-A61D521D0561}" srcOrd="1" destOrd="0" presId="urn:microsoft.com/office/officeart/2008/layout/VerticalCurvedList"/>
    <dgm:cxn modelId="{D772F8ED-C6DB-4C1F-B2F4-9822A8757A3D}" type="presParOf" srcId="{229E3EC9-4402-43EE-9F57-9FF8CFE97E35}" destId="{2DDBDB0D-FED5-4992-BFDF-DB436FA0D806}" srcOrd="2" destOrd="0" presId="urn:microsoft.com/office/officeart/2008/layout/VerticalCurvedList"/>
    <dgm:cxn modelId="{1F3B3688-C0CD-4909-8DE4-FBADF882B1BF}" type="presParOf" srcId="{2DDBDB0D-FED5-4992-BFDF-DB436FA0D806}" destId="{26A0B01E-2588-40A8-9DC9-08D4149FEC9A}" srcOrd="0" destOrd="0" presId="urn:microsoft.com/office/officeart/2008/layout/VerticalCurvedList"/>
    <dgm:cxn modelId="{59C96BB3-8BF1-4862-865A-C4EF98D13AE4}" type="presParOf" srcId="{229E3EC9-4402-43EE-9F57-9FF8CFE97E35}" destId="{4D9E9777-6CFE-417D-8BAA-6252B7543EB9}" srcOrd="3" destOrd="0" presId="urn:microsoft.com/office/officeart/2008/layout/VerticalCurvedList"/>
    <dgm:cxn modelId="{4B7221CA-7A69-4844-B9E9-9451282CDD3A}" type="presParOf" srcId="{229E3EC9-4402-43EE-9F57-9FF8CFE97E35}" destId="{4F743485-AD21-44EA-8E76-FFDA2C29D98B}" srcOrd="4" destOrd="0" presId="urn:microsoft.com/office/officeart/2008/layout/VerticalCurvedList"/>
    <dgm:cxn modelId="{49C2F4E4-E6D4-40C5-82E4-D8AD2B4A25CF}" type="presParOf" srcId="{4F743485-AD21-44EA-8E76-FFDA2C29D98B}" destId="{292BB5C7-469F-4CD0-8254-1B4261B58C74}" srcOrd="0" destOrd="0" presId="urn:microsoft.com/office/officeart/2008/layout/VerticalCurvedList"/>
    <dgm:cxn modelId="{BCAFBABF-6BC9-47B3-A5E9-9AA2C5CA08E5}" type="presParOf" srcId="{229E3EC9-4402-43EE-9F57-9FF8CFE97E35}" destId="{7B57BDD8-18C5-4933-B438-D4C446D84492}" srcOrd="5" destOrd="0" presId="urn:microsoft.com/office/officeart/2008/layout/VerticalCurvedList"/>
    <dgm:cxn modelId="{936A60CC-09A2-4EA8-8F23-0C55702F094A}" type="presParOf" srcId="{229E3EC9-4402-43EE-9F57-9FF8CFE97E35}" destId="{5EF7116C-73CE-490B-BFD8-F8046DBDB524}" srcOrd="6" destOrd="0" presId="urn:microsoft.com/office/officeart/2008/layout/VerticalCurvedList"/>
    <dgm:cxn modelId="{6B53F56A-F76C-4B99-9689-D6A4801A3F02}" type="presParOf" srcId="{5EF7116C-73CE-490B-BFD8-F8046DBDB524}" destId="{723F03C9-0B43-433F-8C75-D6F1CADB4523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3600" b="1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ÜYELİKLER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787BD2-B657-4559-8873-99A6ED02C903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ANKOS (ANADOLU ÜNİVERSİTE KÜTÜPHANELERİ KONSORSİYUMU</a:t>
          </a:r>
        </a:p>
      </dgm:t>
    </dgm:pt>
    <dgm:pt modelId="{304F2353-F8B9-4EDF-A1BA-E3D5CAE94E6A}" type="parTrans" cxnId="{576E1F4D-0FE3-42E6-8937-B8C72A26E4BD}">
      <dgm:prSet/>
      <dgm:spPr/>
      <dgm:t>
        <a:bodyPr/>
        <a:lstStyle/>
        <a:p>
          <a:endParaRPr lang="tr-TR"/>
        </a:p>
      </dgm:t>
    </dgm:pt>
    <dgm:pt modelId="{21D4DF31-7B07-4150-8010-D6B576D0A0A5}" type="sibTrans" cxnId="{576E1F4D-0FE3-42E6-8937-B8C72A26E4BD}">
      <dgm:prSet/>
      <dgm:spPr/>
      <dgm:t>
        <a:bodyPr/>
        <a:lstStyle/>
        <a:p>
          <a:endParaRPr lang="tr-TR"/>
        </a:p>
      </dgm:t>
    </dgm:pt>
    <dgm:pt modelId="{C0A7BA70-6B9F-41B9-83E9-E73599CD4881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ULAKBİM EKUAL (ELEKTRONİK KAYNAKLAR ULUSAL AKADEMİK LİSANSI</a:t>
          </a:r>
          <a:r>
            <a:rPr lang="tr-TR" sz="2400" b="1" dirty="0" smtClean="0">
              <a:solidFill>
                <a:schemeClr val="tx1"/>
              </a:solidFill>
            </a:rPr>
            <a:t>)</a:t>
          </a:r>
          <a:endParaRPr lang="tr-TR" sz="2400" b="1" dirty="0" smtClean="0">
            <a:solidFill>
              <a:schemeClr val="tx1"/>
            </a:solidFill>
          </a:endParaRPr>
        </a:p>
      </dgm:t>
    </dgm:pt>
    <dgm:pt modelId="{7C9B5ECE-669F-4BC3-A3EA-57167413C39D}" type="parTrans" cxnId="{25E005CB-7666-43C4-8C45-7DC4EA559E26}">
      <dgm:prSet/>
      <dgm:spPr/>
      <dgm:t>
        <a:bodyPr/>
        <a:lstStyle/>
        <a:p>
          <a:endParaRPr lang="tr-TR"/>
        </a:p>
      </dgm:t>
    </dgm:pt>
    <dgm:pt modelId="{9CE5A20A-54A6-4551-8A34-00569E804A69}" type="sibTrans" cxnId="{25E005CB-7666-43C4-8C45-7DC4EA559E26}">
      <dgm:prSet/>
      <dgm:spPr/>
      <dgm:t>
        <a:bodyPr/>
        <a:lstStyle/>
        <a:p>
          <a:endParaRPr lang="tr-TR"/>
        </a:p>
      </dgm:t>
    </dgm:pt>
    <dgm:pt modelId="{6BC070C1-EE44-4268-86E2-5F1A9E888621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KİTS (KÜTÜPHANELERARASI İŞ BİRLİĞİ SİSTEMİ)</a:t>
          </a:r>
        </a:p>
      </dgm:t>
    </dgm:pt>
    <dgm:pt modelId="{963EFACE-A072-4558-9E94-69CE2167DEBE}" type="parTrans" cxnId="{F5AFA224-4BFE-4471-A537-C3D3215D6CA3}">
      <dgm:prSet/>
      <dgm:spPr/>
      <dgm:t>
        <a:bodyPr/>
        <a:lstStyle/>
        <a:p>
          <a:endParaRPr lang="tr-TR"/>
        </a:p>
      </dgm:t>
    </dgm:pt>
    <dgm:pt modelId="{34C98B55-533D-4B78-B47D-BE5292CAAF99}" type="sibTrans" cxnId="{F5AFA224-4BFE-4471-A537-C3D3215D6CA3}">
      <dgm:prSet/>
      <dgm:spPr/>
      <dgm:t>
        <a:bodyPr/>
        <a:lstStyle/>
        <a:p>
          <a:endParaRPr lang="tr-TR"/>
        </a:p>
      </dgm:t>
    </dgm:pt>
    <dgm:pt modelId="{38D46FC6-794C-4C0D-962D-B5EAF715EF26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TÜBESS (TÜRKİYE BELGE SAĞLAMA SİSTEMİ)</a:t>
          </a:r>
        </a:p>
      </dgm:t>
    </dgm:pt>
    <dgm:pt modelId="{E23F8F7A-7BCB-4D68-A485-24A067A523C5}" type="parTrans" cxnId="{6AFD4A34-E275-4C45-A9C6-6FD1F6EBE7EE}">
      <dgm:prSet/>
      <dgm:spPr/>
      <dgm:t>
        <a:bodyPr/>
        <a:lstStyle/>
        <a:p>
          <a:endParaRPr lang="tr-TR"/>
        </a:p>
      </dgm:t>
    </dgm:pt>
    <dgm:pt modelId="{BD13695A-0F1E-46D4-BE79-BE513B38AA47}" type="sibTrans" cxnId="{6AFD4A34-E275-4C45-A9C6-6FD1F6EBE7EE}">
      <dgm:prSet/>
      <dgm:spPr/>
      <dgm:t>
        <a:bodyPr/>
        <a:lstStyle/>
        <a:p>
          <a:endParaRPr lang="tr-TR"/>
        </a:p>
      </dgm:t>
    </dgm:pt>
    <dgm:pt modelId="{E40EA1CF-5EC8-4655-B759-B99491A3F149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TO-KAT (ULUSAL TOPLU KATALOG</a:t>
          </a:r>
          <a:r>
            <a:rPr lang="tr-TR" sz="2400" b="1" dirty="0" smtClean="0">
              <a:solidFill>
                <a:schemeClr val="tx1"/>
              </a:solidFill>
            </a:rPr>
            <a:t>)</a:t>
          </a:r>
          <a:endParaRPr lang="tr-TR" sz="2400" b="1" dirty="0" smtClean="0">
            <a:solidFill>
              <a:schemeClr val="tx1"/>
            </a:solidFill>
          </a:endParaRPr>
        </a:p>
      </dgm:t>
    </dgm:pt>
    <dgm:pt modelId="{A346799A-8261-4069-8909-D85F13B1E6E1}" type="parTrans" cxnId="{0C115F97-3C6C-4D8E-A8CF-E03ECACD9E96}">
      <dgm:prSet/>
      <dgm:spPr/>
      <dgm:t>
        <a:bodyPr/>
        <a:lstStyle/>
        <a:p>
          <a:endParaRPr lang="tr-TR"/>
        </a:p>
      </dgm:t>
    </dgm:pt>
    <dgm:pt modelId="{95645F18-548D-4479-9FD5-B2AD1F1CBB49}" type="sibTrans" cxnId="{0C115F97-3C6C-4D8E-A8CF-E03ECACD9E96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6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6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6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6" custScaleY="1226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6"/>
      <dgm:spPr/>
      <dgm:t>
        <a:bodyPr/>
        <a:lstStyle/>
        <a:p>
          <a:endParaRPr lang="tr-TR"/>
        </a:p>
      </dgm:t>
    </dgm:pt>
    <dgm:pt modelId="{D87BC44C-7F28-4C6E-9714-862B65A09110}" type="pres">
      <dgm:prSet presAssocID="{8B787BD2-B657-4559-8873-99A6ED02C90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9A5FF6-0527-4B56-A2F3-E14EB8118840}" type="pres">
      <dgm:prSet presAssocID="{8B787BD2-B657-4559-8873-99A6ED02C903}" presName="accent_2" presStyleCnt="0"/>
      <dgm:spPr/>
    </dgm:pt>
    <dgm:pt modelId="{723F03C9-0B43-433F-8C75-D6F1CADB4523}" type="pres">
      <dgm:prSet presAssocID="{8B787BD2-B657-4559-8873-99A6ED02C903}" presName="accentRepeatNode" presStyleLbl="solidFgAcc1" presStyleIdx="1" presStyleCnt="6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2C63C873-B96C-4312-8C32-686E1F015581}" type="pres">
      <dgm:prSet presAssocID="{C0A7BA70-6B9F-41B9-83E9-E73599CD488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5E3B5A-2D9E-46FD-B64F-A9B8709200B0}" type="pres">
      <dgm:prSet presAssocID="{C0A7BA70-6B9F-41B9-83E9-E73599CD4881}" presName="accent_3" presStyleCnt="0"/>
      <dgm:spPr/>
    </dgm:pt>
    <dgm:pt modelId="{C4D7B9C2-A7BE-4C10-ADA4-1E780DEE2F73}" type="pres">
      <dgm:prSet presAssocID="{C0A7BA70-6B9F-41B9-83E9-E73599CD4881}" presName="accentRepeatNode" presStyleLbl="solidFgAcc1" presStyleIdx="2" presStyleCnt="6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A6EBD78F-1384-4FFE-BEAC-50E8C4871E72}" type="pres">
      <dgm:prSet presAssocID="{6BC070C1-EE44-4268-86E2-5F1A9E888621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3B82CF-4A74-4434-B0C9-6953F4761DC6}" type="pres">
      <dgm:prSet presAssocID="{6BC070C1-EE44-4268-86E2-5F1A9E888621}" presName="accent_4" presStyleCnt="0"/>
      <dgm:spPr/>
    </dgm:pt>
    <dgm:pt modelId="{1F3C673F-527A-4471-8A43-F3571E075CE3}" type="pres">
      <dgm:prSet presAssocID="{6BC070C1-EE44-4268-86E2-5F1A9E888621}" presName="accentRepeatNode" presStyleLbl="solidFgAcc1" presStyleIdx="3" presStyleCnt="6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B3E3AB94-3C7F-4899-91DF-2AF01BC6303A}" type="pres">
      <dgm:prSet presAssocID="{38D46FC6-794C-4C0D-962D-B5EAF715EF2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7FCBF4-E45F-42A8-AA4B-8CA323F9586E}" type="pres">
      <dgm:prSet presAssocID="{38D46FC6-794C-4C0D-962D-B5EAF715EF26}" presName="accent_5" presStyleCnt="0"/>
      <dgm:spPr/>
    </dgm:pt>
    <dgm:pt modelId="{C4F09C64-BF60-4140-9101-D8F0AD3E53A9}" type="pres">
      <dgm:prSet presAssocID="{38D46FC6-794C-4C0D-962D-B5EAF715EF26}" presName="accentRepeatNode" presStyleLbl="solidFgAcc1" presStyleIdx="4" presStyleCnt="6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354AF557-A541-4278-AE3E-1BB0230A9A43}" type="pres">
      <dgm:prSet presAssocID="{E40EA1CF-5EC8-4655-B759-B99491A3F14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3D8BD0-3E21-49B6-A842-DC82A5135FAE}" type="pres">
      <dgm:prSet presAssocID="{E40EA1CF-5EC8-4655-B759-B99491A3F149}" presName="accent_6" presStyleCnt="0"/>
      <dgm:spPr/>
    </dgm:pt>
    <dgm:pt modelId="{0D78E377-7CF0-4AD6-B405-12EB8E1D334D}" type="pres">
      <dgm:prSet presAssocID="{E40EA1CF-5EC8-4655-B759-B99491A3F149}" presName="accentRepeatNode" presStyleLbl="solidFgAcc1" presStyleIdx="5" presStyleCnt="6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F5AFA224-4BFE-4471-A537-C3D3215D6CA3}" srcId="{B7D48F9B-C513-43AE-A60F-17F098EFA66A}" destId="{6BC070C1-EE44-4268-86E2-5F1A9E888621}" srcOrd="3" destOrd="0" parTransId="{963EFACE-A072-4558-9E94-69CE2167DEBE}" sibTransId="{34C98B55-533D-4B78-B47D-BE5292CAAF99}"/>
    <dgm:cxn modelId="{723B8BB9-82E9-435C-BE02-4EDE845F172B}" type="presOf" srcId="{C0A7BA70-6B9F-41B9-83E9-E73599CD4881}" destId="{2C63C873-B96C-4312-8C32-686E1F015581}" srcOrd="0" destOrd="0" presId="urn:microsoft.com/office/officeart/2008/layout/VerticalCurvedList"/>
    <dgm:cxn modelId="{14D60664-1D32-41B6-BFFC-924A001DC251}" type="presOf" srcId="{B7D48F9B-C513-43AE-A60F-17F098EFA66A}" destId="{F428E9D9-F401-4510-833F-C64E1E8B5261}" srcOrd="0" destOrd="0" presId="urn:microsoft.com/office/officeart/2008/layout/VerticalCurvedList"/>
    <dgm:cxn modelId="{38716278-1A0C-4830-9E5D-C3E75C8841AB}" type="presOf" srcId="{6BC070C1-EE44-4268-86E2-5F1A9E888621}" destId="{A6EBD78F-1384-4FFE-BEAC-50E8C4871E72}" srcOrd="0" destOrd="0" presId="urn:microsoft.com/office/officeart/2008/layout/VerticalCurvedList"/>
    <dgm:cxn modelId="{576E1F4D-0FE3-42E6-8937-B8C72A26E4BD}" srcId="{B7D48F9B-C513-43AE-A60F-17F098EFA66A}" destId="{8B787BD2-B657-4559-8873-99A6ED02C903}" srcOrd="1" destOrd="0" parTransId="{304F2353-F8B9-4EDF-A1BA-E3D5CAE94E6A}" sibTransId="{21D4DF31-7B07-4150-8010-D6B576D0A0A5}"/>
    <dgm:cxn modelId="{25E005CB-7666-43C4-8C45-7DC4EA559E26}" srcId="{B7D48F9B-C513-43AE-A60F-17F098EFA66A}" destId="{C0A7BA70-6B9F-41B9-83E9-E73599CD4881}" srcOrd="2" destOrd="0" parTransId="{7C9B5ECE-669F-4BC3-A3EA-57167413C39D}" sibTransId="{9CE5A20A-54A6-4551-8A34-00569E804A69}"/>
    <dgm:cxn modelId="{0C115F97-3C6C-4D8E-A8CF-E03ECACD9E96}" srcId="{B7D48F9B-C513-43AE-A60F-17F098EFA66A}" destId="{E40EA1CF-5EC8-4655-B759-B99491A3F149}" srcOrd="5" destOrd="0" parTransId="{A346799A-8261-4069-8909-D85F13B1E6E1}" sibTransId="{95645F18-548D-4479-9FD5-B2AD1F1CBB49}"/>
    <dgm:cxn modelId="{813E9FB4-7139-4872-9B82-0A93E821CAD6}" type="presOf" srcId="{E40EA1CF-5EC8-4655-B759-B99491A3F149}" destId="{354AF557-A541-4278-AE3E-1BB0230A9A43}" srcOrd="0" destOrd="0" presId="urn:microsoft.com/office/officeart/2008/layout/VerticalCurvedList"/>
    <dgm:cxn modelId="{6AFD4A34-E275-4C45-A9C6-6FD1F6EBE7EE}" srcId="{B7D48F9B-C513-43AE-A60F-17F098EFA66A}" destId="{38D46FC6-794C-4C0D-962D-B5EAF715EF26}" srcOrd="4" destOrd="0" parTransId="{E23F8F7A-7BCB-4D68-A485-24A067A523C5}" sibTransId="{BD13695A-0F1E-46D4-BE79-BE513B38AA47}"/>
    <dgm:cxn modelId="{5EC64E8D-CBBF-4FE4-9F31-267D429F1EA1}" type="presOf" srcId="{38D46FC6-794C-4C0D-962D-B5EAF715EF26}" destId="{B3E3AB94-3C7F-4899-91DF-2AF01BC6303A}" srcOrd="0" destOrd="0" presId="urn:microsoft.com/office/officeart/2008/layout/VerticalCurvedList"/>
    <dgm:cxn modelId="{63EA7927-95AA-482C-92B9-2796309075F7}" type="presOf" srcId="{7BB0AC24-C569-4E6F-AD4E-F6DBC4A3665B}" destId="{347B9CC6-5F02-42D2-B9A2-FD16466391BA}" srcOrd="0" destOrd="0" presId="urn:microsoft.com/office/officeart/2008/layout/VerticalCurvedList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A68109B0-61A7-47DC-BAD9-4EE2A7FEC2D1}" type="presOf" srcId="{8B787BD2-B657-4559-8873-99A6ED02C903}" destId="{D87BC44C-7F28-4C6E-9714-862B65A09110}" srcOrd="0" destOrd="0" presId="urn:microsoft.com/office/officeart/2008/layout/VerticalCurvedList"/>
    <dgm:cxn modelId="{38ABEE12-1AA1-419D-9ED5-08D3960E2100}" type="presOf" srcId="{694C24E3-873D-4718-AA73-4069848A407F}" destId="{28ECC20A-8D70-4FD6-9685-A61D521D0561}" srcOrd="0" destOrd="0" presId="urn:microsoft.com/office/officeart/2008/layout/VerticalCurvedList"/>
    <dgm:cxn modelId="{526E793C-E46B-42B0-A897-195482AC15CC}" type="presParOf" srcId="{F428E9D9-F401-4510-833F-C64E1E8B5261}" destId="{229E3EC9-4402-43EE-9F57-9FF8CFE97E35}" srcOrd="0" destOrd="0" presId="urn:microsoft.com/office/officeart/2008/layout/VerticalCurvedList"/>
    <dgm:cxn modelId="{2DE1183B-2734-4A9F-A7FF-1F198D1D2B3F}" type="presParOf" srcId="{229E3EC9-4402-43EE-9F57-9FF8CFE97E35}" destId="{3D0D7763-BFCE-459F-881B-48568E8FA9A5}" srcOrd="0" destOrd="0" presId="urn:microsoft.com/office/officeart/2008/layout/VerticalCurvedList"/>
    <dgm:cxn modelId="{05BD39CA-819A-4C6D-94E1-2D7659444A31}" type="presParOf" srcId="{3D0D7763-BFCE-459F-881B-48568E8FA9A5}" destId="{63A4695C-F1E2-4C6F-8DB3-6BCD577D026F}" srcOrd="0" destOrd="0" presId="urn:microsoft.com/office/officeart/2008/layout/VerticalCurvedList"/>
    <dgm:cxn modelId="{4929135B-536B-43C8-B013-EA0D71347452}" type="presParOf" srcId="{3D0D7763-BFCE-459F-881B-48568E8FA9A5}" destId="{347B9CC6-5F02-42D2-B9A2-FD16466391BA}" srcOrd="1" destOrd="0" presId="urn:microsoft.com/office/officeart/2008/layout/VerticalCurvedList"/>
    <dgm:cxn modelId="{336AE15B-B536-4E5F-941F-933EE052BEF1}" type="presParOf" srcId="{3D0D7763-BFCE-459F-881B-48568E8FA9A5}" destId="{078A821A-3711-40D4-8F86-2EB7EBC0DF36}" srcOrd="2" destOrd="0" presId="urn:microsoft.com/office/officeart/2008/layout/VerticalCurvedList"/>
    <dgm:cxn modelId="{72D4B1B9-BCA7-4457-867B-C4759FC8C585}" type="presParOf" srcId="{3D0D7763-BFCE-459F-881B-48568E8FA9A5}" destId="{2A520BC1-74D2-4022-9309-0DB24BB70D72}" srcOrd="3" destOrd="0" presId="urn:microsoft.com/office/officeart/2008/layout/VerticalCurvedList"/>
    <dgm:cxn modelId="{22044EF6-18EC-4C55-9387-CB19AAF56339}" type="presParOf" srcId="{229E3EC9-4402-43EE-9F57-9FF8CFE97E35}" destId="{28ECC20A-8D70-4FD6-9685-A61D521D0561}" srcOrd="1" destOrd="0" presId="urn:microsoft.com/office/officeart/2008/layout/VerticalCurvedList"/>
    <dgm:cxn modelId="{92BA8E1A-87E4-4A9D-8963-E0002A024A5D}" type="presParOf" srcId="{229E3EC9-4402-43EE-9F57-9FF8CFE97E35}" destId="{2DDBDB0D-FED5-4992-BFDF-DB436FA0D806}" srcOrd="2" destOrd="0" presId="urn:microsoft.com/office/officeart/2008/layout/VerticalCurvedList"/>
    <dgm:cxn modelId="{802E8140-6FB5-44F8-AFCA-DA8CBDC14792}" type="presParOf" srcId="{2DDBDB0D-FED5-4992-BFDF-DB436FA0D806}" destId="{26A0B01E-2588-40A8-9DC9-08D4149FEC9A}" srcOrd="0" destOrd="0" presId="urn:microsoft.com/office/officeart/2008/layout/VerticalCurvedList"/>
    <dgm:cxn modelId="{1E64CFC8-DDA5-42BE-95B9-1EC9B6D750C4}" type="presParOf" srcId="{229E3EC9-4402-43EE-9F57-9FF8CFE97E35}" destId="{D87BC44C-7F28-4C6E-9714-862B65A09110}" srcOrd="3" destOrd="0" presId="urn:microsoft.com/office/officeart/2008/layout/VerticalCurvedList"/>
    <dgm:cxn modelId="{15D7E153-ABD4-4A9E-95FC-DA3EEAE6C6B3}" type="presParOf" srcId="{229E3EC9-4402-43EE-9F57-9FF8CFE97E35}" destId="{F49A5FF6-0527-4B56-A2F3-E14EB8118840}" srcOrd="4" destOrd="0" presId="urn:microsoft.com/office/officeart/2008/layout/VerticalCurvedList"/>
    <dgm:cxn modelId="{69DDBD19-34CB-4F76-BD4F-E23206E29E65}" type="presParOf" srcId="{F49A5FF6-0527-4B56-A2F3-E14EB8118840}" destId="{723F03C9-0B43-433F-8C75-D6F1CADB4523}" srcOrd="0" destOrd="0" presId="urn:microsoft.com/office/officeart/2008/layout/VerticalCurvedList"/>
    <dgm:cxn modelId="{50C25401-97A3-4536-81D6-79DA1A67EA15}" type="presParOf" srcId="{229E3EC9-4402-43EE-9F57-9FF8CFE97E35}" destId="{2C63C873-B96C-4312-8C32-686E1F015581}" srcOrd="5" destOrd="0" presId="urn:microsoft.com/office/officeart/2008/layout/VerticalCurvedList"/>
    <dgm:cxn modelId="{DF953FC3-1DCC-43EA-A704-ED4A5D6E56A3}" type="presParOf" srcId="{229E3EC9-4402-43EE-9F57-9FF8CFE97E35}" destId="{915E3B5A-2D9E-46FD-B64F-A9B8709200B0}" srcOrd="6" destOrd="0" presId="urn:microsoft.com/office/officeart/2008/layout/VerticalCurvedList"/>
    <dgm:cxn modelId="{6E068F1A-E521-4A55-981D-E2B092A5C64C}" type="presParOf" srcId="{915E3B5A-2D9E-46FD-B64F-A9B8709200B0}" destId="{C4D7B9C2-A7BE-4C10-ADA4-1E780DEE2F73}" srcOrd="0" destOrd="0" presId="urn:microsoft.com/office/officeart/2008/layout/VerticalCurvedList"/>
    <dgm:cxn modelId="{4CD31526-31C5-4BBF-8F64-E16F66623145}" type="presParOf" srcId="{229E3EC9-4402-43EE-9F57-9FF8CFE97E35}" destId="{A6EBD78F-1384-4FFE-BEAC-50E8C4871E72}" srcOrd="7" destOrd="0" presId="urn:microsoft.com/office/officeart/2008/layout/VerticalCurvedList"/>
    <dgm:cxn modelId="{25200FA7-BFED-4F4D-9F4D-EF5D0FF5B522}" type="presParOf" srcId="{229E3EC9-4402-43EE-9F57-9FF8CFE97E35}" destId="{613B82CF-4A74-4434-B0C9-6953F4761DC6}" srcOrd="8" destOrd="0" presId="urn:microsoft.com/office/officeart/2008/layout/VerticalCurvedList"/>
    <dgm:cxn modelId="{0E4B9FAC-8BC0-473C-BAAD-319B02129D55}" type="presParOf" srcId="{613B82CF-4A74-4434-B0C9-6953F4761DC6}" destId="{1F3C673F-527A-4471-8A43-F3571E075CE3}" srcOrd="0" destOrd="0" presId="urn:microsoft.com/office/officeart/2008/layout/VerticalCurvedList"/>
    <dgm:cxn modelId="{7BEF64E3-844D-494A-933A-9BE7280331FA}" type="presParOf" srcId="{229E3EC9-4402-43EE-9F57-9FF8CFE97E35}" destId="{B3E3AB94-3C7F-4899-91DF-2AF01BC6303A}" srcOrd="9" destOrd="0" presId="urn:microsoft.com/office/officeart/2008/layout/VerticalCurvedList"/>
    <dgm:cxn modelId="{311A4809-DF81-421F-9F12-E17668CD0522}" type="presParOf" srcId="{229E3EC9-4402-43EE-9F57-9FF8CFE97E35}" destId="{FB7FCBF4-E45F-42A8-AA4B-8CA323F9586E}" srcOrd="10" destOrd="0" presId="urn:microsoft.com/office/officeart/2008/layout/VerticalCurvedList"/>
    <dgm:cxn modelId="{C80412CE-6524-485C-AE46-BAFE93B937D4}" type="presParOf" srcId="{FB7FCBF4-E45F-42A8-AA4B-8CA323F9586E}" destId="{C4F09C64-BF60-4140-9101-D8F0AD3E53A9}" srcOrd="0" destOrd="0" presId="urn:microsoft.com/office/officeart/2008/layout/VerticalCurvedList"/>
    <dgm:cxn modelId="{3C77FC92-747C-4A88-8DE0-DA38369D5D8A}" type="presParOf" srcId="{229E3EC9-4402-43EE-9F57-9FF8CFE97E35}" destId="{354AF557-A541-4278-AE3E-1BB0230A9A43}" srcOrd="11" destOrd="0" presId="urn:microsoft.com/office/officeart/2008/layout/VerticalCurvedList"/>
    <dgm:cxn modelId="{AC291A2F-875F-46ED-A8B9-4C02B9A010D2}" type="presParOf" srcId="{229E3EC9-4402-43EE-9F57-9FF8CFE97E35}" destId="{883D8BD0-3E21-49B6-A842-DC82A5135FAE}" srcOrd="12" destOrd="0" presId="urn:microsoft.com/office/officeart/2008/layout/VerticalCurvedList"/>
    <dgm:cxn modelId="{2B60F09F-35D3-45BC-9236-2EE0C7AB46A6}" type="presParOf" srcId="{883D8BD0-3E21-49B6-A842-DC82A5135FAE}" destId="{0D78E377-7CF0-4AD6-B405-12EB8E1D334D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3600" b="1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KATILDIĞIMIZ ETKİNLİKLER (2016)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787BD2-B657-4559-8873-99A6ED02C903}">
      <dgm:prSet custT="1"/>
      <dgm:spPr/>
      <dgm:t>
        <a:bodyPr/>
        <a:lstStyle/>
        <a:p>
          <a:pPr algn="l" rtl="0"/>
          <a:r>
            <a:rPr lang="tr-TR" sz="2400" b="1" dirty="0" err="1" smtClean="0">
              <a:solidFill>
                <a:schemeClr val="tx1"/>
              </a:solidFill>
            </a:rPr>
            <a:t>ANKOSLink</a:t>
          </a:r>
          <a:r>
            <a:rPr lang="tr-TR" sz="2400" b="1" dirty="0" smtClean="0">
              <a:solidFill>
                <a:schemeClr val="tx1"/>
              </a:solidFill>
            </a:rPr>
            <a:t> 2016</a:t>
          </a:r>
        </a:p>
      </dgm:t>
    </dgm:pt>
    <dgm:pt modelId="{304F2353-F8B9-4EDF-A1BA-E3D5CAE94E6A}" type="parTrans" cxnId="{576E1F4D-0FE3-42E6-8937-B8C72A26E4BD}">
      <dgm:prSet/>
      <dgm:spPr/>
      <dgm:t>
        <a:bodyPr/>
        <a:lstStyle/>
        <a:p>
          <a:endParaRPr lang="tr-TR"/>
        </a:p>
      </dgm:t>
    </dgm:pt>
    <dgm:pt modelId="{21D4DF31-7B07-4150-8010-D6B576D0A0A5}" type="sibTrans" cxnId="{576E1F4D-0FE3-42E6-8937-B8C72A26E4BD}">
      <dgm:prSet/>
      <dgm:spPr/>
      <dgm:t>
        <a:bodyPr/>
        <a:lstStyle/>
        <a:p>
          <a:endParaRPr lang="tr-TR"/>
        </a:p>
      </dgm:t>
    </dgm:pt>
    <dgm:pt modelId="{9F6A548E-73E6-4E0D-AF56-8CB5350DFBC5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5.ULUSAL AKADEMİK KAYNAK PAYLAŞIM ÇALIŞTAYI</a:t>
          </a:r>
        </a:p>
      </dgm:t>
    </dgm:pt>
    <dgm:pt modelId="{8667A0BE-060B-4935-ABB2-990B52B4407C}" type="parTrans" cxnId="{A23B835F-5123-4781-95E4-95D0E13BE1FF}">
      <dgm:prSet/>
      <dgm:spPr/>
      <dgm:t>
        <a:bodyPr/>
        <a:lstStyle/>
        <a:p>
          <a:endParaRPr lang="tr-TR"/>
        </a:p>
      </dgm:t>
    </dgm:pt>
    <dgm:pt modelId="{CD25B86C-BABA-4DE9-A708-8437635CDD50}" type="sibTrans" cxnId="{A23B835F-5123-4781-95E4-95D0E13BE1FF}">
      <dgm:prSet/>
      <dgm:spPr/>
      <dgm:t>
        <a:bodyPr/>
        <a:lstStyle/>
        <a:p>
          <a:endParaRPr lang="tr-TR"/>
        </a:p>
      </dgm:t>
    </dgm:pt>
    <dgm:pt modelId="{CACF9898-20CA-43E9-8A5A-9E1C780B691C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5.ULUSAL AÇIK ERİŞİM KONFERANSI</a:t>
          </a:r>
        </a:p>
      </dgm:t>
    </dgm:pt>
    <dgm:pt modelId="{4DB84062-FF4B-4B60-AB97-324FB9941CAF}" type="parTrans" cxnId="{4E93AB2C-5C15-4097-8619-4E7CF02C2B76}">
      <dgm:prSet/>
      <dgm:spPr/>
      <dgm:t>
        <a:bodyPr/>
        <a:lstStyle/>
        <a:p>
          <a:endParaRPr lang="tr-TR"/>
        </a:p>
      </dgm:t>
    </dgm:pt>
    <dgm:pt modelId="{C25E944A-18B8-4D7F-835E-392950752751}" type="sibTrans" cxnId="{4E93AB2C-5C15-4097-8619-4E7CF02C2B76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4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4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4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4" custScaleY="1226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4"/>
      <dgm:spPr/>
      <dgm:t>
        <a:bodyPr/>
        <a:lstStyle/>
        <a:p>
          <a:endParaRPr lang="tr-TR"/>
        </a:p>
      </dgm:t>
    </dgm:pt>
    <dgm:pt modelId="{D87BC44C-7F28-4C6E-9714-862B65A09110}" type="pres">
      <dgm:prSet presAssocID="{8B787BD2-B657-4559-8873-99A6ED02C90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9A5FF6-0527-4B56-A2F3-E14EB8118840}" type="pres">
      <dgm:prSet presAssocID="{8B787BD2-B657-4559-8873-99A6ED02C903}" presName="accent_2" presStyleCnt="0"/>
      <dgm:spPr/>
    </dgm:pt>
    <dgm:pt modelId="{723F03C9-0B43-433F-8C75-D6F1CADB4523}" type="pres">
      <dgm:prSet presAssocID="{8B787BD2-B657-4559-8873-99A6ED02C903}" presName="accentRepeatNode" presStyleLbl="solidFgAcc1" presStyleIdx="1" presStyleCnt="4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D71815A3-C623-4BD4-872C-07A82B1A37B6}" type="pres">
      <dgm:prSet presAssocID="{9F6A548E-73E6-4E0D-AF56-8CB5350DFBC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6E0B3B-3DA7-4C1E-9EE5-E8C315E34085}" type="pres">
      <dgm:prSet presAssocID="{9F6A548E-73E6-4E0D-AF56-8CB5350DFBC5}" presName="accent_3" presStyleCnt="0"/>
      <dgm:spPr/>
    </dgm:pt>
    <dgm:pt modelId="{83E9F4E9-7504-4B0A-A9FA-60D0E2469B4D}" type="pres">
      <dgm:prSet presAssocID="{9F6A548E-73E6-4E0D-AF56-8CB5350DFBC5}" presName="accentRepeatNode" presStyleLbl="solidFgAcc1" presStyleIdx="2" presStyleCnt="4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B487714E-7D2D-411E-A4B9-C8C981C9071C}" type="pres">
      <dgm:prSet presAssocID="{CACF9898-20CA-43E9-8A5A-9E1C780B691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57B870-FC2F-4975-BAAA-E822DF6F15BD}" type="pres">
      <dgm:prSet presAssocID="{CACF9898-20CA-43E9-8A5A-9E1C780B691C}" presName="accent_4" presStyleCnt="0"/>
      <dgm:spPr/>
    </dgm:pt>
    <dgm:pt modelId="{B45987A2-BE88-4061-B147-4B8E0E4AD368}" type="pres">
      <dgm:prSet presAssocID="{CACF9898-20CA-43E9-8A5A-9E1C780B691C}" presName="accentRepeatNode" presStyleLbl="solidFgAcc1" presStyleIdx="3" presStyleCnt="4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410CC1D6-76F3-4545-8E3F-19E94E628894}" type="presOf" srcId="{CACF9898-20CA-43E9-8A5A-9E1C780B691C}" destId="{B487714E-7D2D-411E-A4B9-C8C981C9071C}" srcOrd="0" destOrd="0" presId="urn:microsoft.com/office/officeart/2008/layout/VerticalCurvedList"/>
    <dgm:cxn modelId="{1C86DEE1-DF55-46EC-BE6B-5732BF03FC21}" type="presOf" srcId="{8B787BD2-B657-4559-8873-99A6ED02C903}" destId="{D87BC44C-7F28-4C6E-9714-862B65A09110}" srcOrd="0" destOrd="0" presId="urn:microsoft.com/office/officeart/2008/layout/VerticalCurvedList"/>
    <dgm:cxn modelId="{4E93AB2C-5C15-4097-8619-4E7CF02C2B76}" srcId="{B7D48F9B-C513-43AE-A60F-17F098EFA66A}" destId="{CACF9898-20CA-43E9-8A5A-9E1C780B691C}" srcOrd="3" destOrd="0" parTransId="{4DB84062-FF4B-4B60-AB97-324FB9941CAF}" sibTransId="{C25E944A-18B8-4D7F-835E-392950752751}"/>
    <dgm:cxn modelId="{1262E154-F384-4861-966D-C0F7F6FED73C}" type="presOf" srcId="{B7D48F9B-C513-43AE-A60F-17F098EFA66A}" destId="{F428E9D9-F401-4510-833F-C64E1E8B5261}" srcOrd="0" destOrd="0" presId="urn:microsoft.com/office/officeart/2008/layout/VerticalCurvedList"/>
    <dgm:cxn modelId="{4BE897CA-7E13-442B-924E-A77E74F5BBEA}" type="presOf" srcId="{7BB0AC24-C569-4E6F-AD4E-F6DBC4A3665B}" destId="{347B9CC6-5F02-42D2-B9A2-FD16466391BA}" srcOrd="0" destOrd="0" presId="urn:microsoft.com/office/officeart/2008/layout/VerticalCurvedList"/>
    <dgm:cxn modelId="{576E1F4D-0FE3-42E6-8937-B8C72A26E4BD}" srcId="{B7D48F9B-C513-43AE-A60F-17F098EFA66A}" destId="{8B787BD2-B657-4559-8873-99A6ED02C903}" srcOrd="1" destOrd="0" parTransId="{304F2353-F8B9-4EDF-A1BA-E3D5CAE94E6A}" sibTransId="{21D4DF31-7B07-4150-8010-D6B576D0A0A5}"/>
    <dgm:cxn modelId="{E62B840F-804B-4EA3-8665-B845F7F75DFD}" type="presOf" srcId="{694C24E3-873D-4718-AA73-4069848A407F}" destId="{28ECC20A-8D70-4FD6-9685-A61D521D0561}" srcOrd="0" destOrd="0" presId="urn:microsoft.com/office/officeart/2008/layout/VerticalCurvedList"/>
    <dgm:cxn modelId="{A23B835F-5123-4781-95E4-95D0E13BE1FF}" srcId="{B7D48F9B-C513-43AE-A60F-17F098EFA66A}" destId="{9F6A548E-73E6-4E0D-AF56-8CB5350DFBC5}" srcOrd="2" destOrd="0" parTransId="{8667A0BE-060B-4935-ABB2-990B52B4407C}" sibTransId="{CD25B86C-BABA-4DE9-A708-8437635CDD50}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69A9E8BE-8D83-428B-BC1D-BD152589EA2F}" type="presOf" srcId="{9F6A548E-73E6-4E0D-AF56-8CB5350DFBC5}" destId="{D71815A3-C623-4BD4-872C-07A82B1A37B6}" srcOrd="0" destOrd="0" presId="urn:microsoft.com/office/officeart/2008/layout/VerticalCurvedList"/>
    <dgm:cxn modelId="{FBD772CF-792C-45C4-8E05-F1499C9337F0}" type="presParOf" srcId="{F428E9D9-F401-4510-833F-C64E1E8B5261}" destId="{229E3EC9-4402-43EE-9F57-9FF8CFE97E35}" srcOrd="0" destOrd="0" presId="urn:microsoft.com/office/officeart/2008/layout/VerticalCurvedList"/>
    <dgm:cxn modelId="{28B74C82-07EC-45CA-BB0F-51B370E17B9D}" type="presParOf" srcId="{229E3EC9-4402-43EE-9F57-9FF8CFE97E35}" destId="{3D0D7763-BFCE-459F-881B-48568E8FA9A5}" srcOrd="0" destOrd="0" presId="urn:microsoft.com/office/officeart/2008/layout/VerticalCurvedList"/>
    <dgm:cxn modelId="{456C2D38-F3AA-4EA0-BBAE-6BE3D8084274}" type="presParOf" srcId="{3D0D7763-BFCE-459F-881B-48568E8FA9A5}" destId="{63A4695C-F1E2-4C6F-8DB3-6BCD577D026F}" srcOrd="0" destOrd="0" presId="urn:microsoft.com/office/officeart/2008/layout/VerticalCurvedList"/>
    <dgm:cxn modelId="{DA61FB6B-DD4E-49AF-9064-906F26C5943B}" type="presParOf" srcId="{3D0D7763-BFCE-459F-881B-48568E8FA9A5}" destId="{347B9CC6-5F02-42D2-B9A2-FD16466391BA}" srcOrd="1" destOrd="0" presId="urn:microsoft.com/office/officeart/2008/layout/VerticalCurvedList"/>
    <dgm:cxn modelId="{E9C2A3B8-68E2-4964-8C4B-6DEE6BA7C7F4}" type="presParOf" srcId="{3D0D7763-BFCE-459F-881B-48568E8FA9A5}" destId="{078A821A-3711-40D4-8F86-2EB7EBC0DF36}" srcOrd="2" destOrd="0" presId="urn:microsoft.com/office/officeart/2008/layout/VerticalCurvedList"/>
    <dgm:cxn modelId="{16496881-564C-42C2-BC6E-38A1924FAB84}" type="presParOf" srcId="{3D0D7763-BFCE-459F-881B-48568E8FA9A5}" destId="{2A520BC1-74D2-4022-9309-0DB24BB70D72}" srcOrd="3" destOrd="0" presId="urn:microsoft.com/office/officeart/2008/layout/VerticalCurvedList"/>
    <dgm:cxn modelId="{EBAFE594-3480-4296-B461-04BE686D6B70}" type="presParOf" srcId="{229E3EC9-4402-43EE-9F57-9FF8CFE97E35}" destId="{28ECC20A-8D70-4FD6-9685-A61D521D0561}" srcOrd="1" destOrd="0" presId="urn:microsoft.com/office/officeart/2008/layout/VerticalCurvedList"/>
    <dgm:cxn modelId="{EF8F441F-32B7-4575-A0B1-EB673B612CC6}" type="presParOf" srcId="{229E3EC9-4402-43EE-9F57-9FF8CFE97E35}" destId="{2DDBDB0D-FED5-4992-BFDF-DB436FA0D806}" srcOrd="2" destOrd="0" presId="urn:microsoft.com/office/officeart/2008/layout/VerticalCurvedList"/>
    <dgm:cxn modelId="{BFAE2AE8-2959-40BA-B701-FECBBCCC7BB7}" type="presParOf" srcId="{2DDBDB0D-FED5-4992-BFDF-DB436FA0D806}" destId="{26A0B01E-2588-40A8-9DC9-08D4149FEC9A}" srcOrd="0" destOrd="0" presId="urn:microsoft.com/office/officeart/2008/layout/VerticalCurvedList"/>
    <dgm:cxn modelId="{A2BA76AE-8B03-469A-800D-1AABF0FB8EC2}" type="presParOf" srcId="{229E3EC9-4402-43EE-9F57-9FF8CFE97E35}" destId="{D87BC44C-7F28-4C6E-9714-862B65A09110}" srcOrd="3" destOrd="0" presId="urn:microsoft.com/office/officeart/2008/layout/VerticalCurvedList"/>
    <dgm:cxn modelId="{44426FED-5C8C-46BF-B620-45CD053AE771}" type="presParOf" srcId="{229E3EC9-4402-43EE-9F57-9FF8CFE97E35}" destId="{F49A5FF6-0527-4B56-A2F3-E14EB8118840}" srcOrd="4" destOrd="0" presId="urn:microsoft.com/office/officeart/2008/layout/VerticalCurvedList"/>
    <dgm:cxn modelId="{22B5A6BF-1C27-4EFE-A4AA-27CE39175C1E}" type="presParOf" srcId="{F49A5FF6-0527-4B56-A2F3-E14EB8118840}" destId="{723F03C9-0B43-433F-8C75-D6F1CADB4523}" srcOrd="0" destOrd="0" presId="urn:microsoft.com/office/officeart/2008/layout/VerticalCurvedList"/>
    <dgm:cxn modelId="{8DF29685-8452-4B0E-8307-BA71EE8A9A4D}" type="presParOf" srcId="{229E3EC9-4402-43EE-9F57-9FF8CFE97E35}" destId="{D71815A3-C623-4BD4-872C-07A82B1A37B6}" srcOrd="5" destOrd="0" presId="urn:microsoft.com/office/officeart/2008/layout/VerticalCurvedList"/>
    <dgm:cxn modelId="{8DA2C9FF-5C2A-496F-8521-151D1DC06ABA}" type="presParOf" srcId="{229E3EC9-4402-43EE-9F57-9FF8CFE97E35}" destId="{256E0B3B-3DA7-4C1E-9EE5-E8C315E34085}" srcOrd="6" destOrd="0" presId="urn:microsoft.com/office/officeart/2008/layout/VerticalCurvedList"/>
    <dgm:cxn modelId="{4E2CD35E-7386-48E2-8E89-41835E5D59C2}" type="presParOf" srcId="{256E0B3B-3DA7-4C1E-9EE5-E8C315E34085}" destId="{83E9F4E9-7504-4B0A-A9FA-60D0E2469B4D}" srcOrd="0" destOrd="0" presId="urn:microsoft.com/office/officeart/2008/layout/VerticalCurvedList"/>
    <dgm:cxn modelId="{9ADB8BA6-9A65-47BF-A2EA-4B6C6CD0D35E}" type="presParOf" srcId="{229E3EC9-4402-43EE-9F57-9FF8CFE97E35}" destId="{B487714E-7D2D-411E-A4B9-C8C981C9071C}" srcOrd="7" destOrd="0" presId="urn:microsoft.com/office/officeart/2008/layout/VerticalCurvedList"/>
    <dgm:cxn modelId="{2A85452E-EA2E-4122-B988-F586EB2BDB7D}" type="presParOf" srcId="{229E3EC9-4402-43EE-9F57-9FF8CFE97E35}" destId="{4D57B870-FC2F-4975-BAAA-E822DF6F15BD}" srcOrd="8" destOrd="0" presId="urn:microsoft.com/office/officeart/2008/layout/VerticalCurvedList"/>
    <dgm:cxn modelId="{4DAED7A3-D601-406B-9DE9-856EE74B3E67}" type="presParOf" srcId="{4D57B870-FC2F-4975-BAAA-E822DF6F15BD}" destId="{B45987A2-BE88-4061-B147-4B8E0E4AD368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3600" b="1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KULLANDIĞIMIZ SİSTEMLER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787BD2-B657-4559-8873-99A6ED02C903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YORDAM KÜTÜPHANE OTOMASYON SİSTEMİ</a:t>
          </a:r>
        </a:p>
      </dgm:t>
    </dgm:pt>
    <dgm:pt modelId="{304F2353-F8B9-4EDF-A1BA-E3D5CAE94E6A}" type="parTrans" cxnId="{576E1F4D-0FE3-42E6-8937-B8C72A26E4BD}">
      <dgm:prSet/>
      <dgm:spPr/>
      <dgm:t>
        <a:bodyPr/>
        <a:lstStyle/>
        <a:p>
          <a:endParaRPr lang="tr-TR"/>
        </a:p>
      </dgm:t>
    </dgm:pt>
    <dgm:pt modelId="{21D4DF31-7B07-4150-8010-D6B576D0A0A5}" type="sibTrans" cxnId="{576E1F4D-0FE3-42E6-8937-B8C72A26E4BD}">
      <dgm:prSet/>
      <dgm:spPr/>
      <dgm:t>
        <a:bodyPr/>
        <a:lstStyle/>
        <a:p>
          <a:endParaRPr lang="tr-TR"/>
        </a:p>
      </dgm:t>
    </dgm:pt>
    <dgm:pt modelId="{9F6A548E-73E6-4E0D-AF56-8CB5350DFBC5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3M KAPI GÜVENLİK SİSTEMİ</a:t>
          </a:r>
        </a:p>
      </dgm:t>
    </dgm:pt>
    <dgm:pt modelId="{8667A0BE-060B-4935-ABB2-990B52B4407C}" type="parTrans" cxnId="{A23B835F-5123-4781-95E4-95D0E13BE1FF}">
      <dgm:prSet/>
      <dgm:spPr/>
      <dgm:t>
        <a:bodyPr/>
        <a:lstStyle/>
        <a:p>
          <a:endParaRPr lang="tr-TR"/>
        </a:p>
      </dgm:t>
    </dgm:pt>
    <dgm:pt modelId="{CD25B86C-BABA-4DE9-A708-8437635CDD50}" type="sibTrans" cxnId="{A23B835F-5123-4781-95E4-95D0E13BE1FF}">
      <dgm:prSet/>
      <dgm:spPr/>
      <dgm:t>
        <a:bodyPr/>
        <a:lstStyle/>
        <a:p>
          <a:endParaRPr lang="tr-TR"/>
        </a:p>
      </dgm:t>
    </dgm:pt>
    <dgm:pt modelId="{CACF9898-20CA-43E9-8A5A-9E1C780B691C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OTOMATİK ÖDÜNÇ VERME SİSTEMİ (SHELFCHECK)</a:t>
          </a:r>
        </a:p>
      </dgm:t>
    </dgm:pt>
    <dgm:pt modelId="{4DB84062-FF4B-4B60-AB97-324FB9941CAF}" type="parTrans" cxnId="{4E93AB2C-5C15-4097-8619-4E7CF02C2B76}">
      <dgm:prSet/>
      <dgm:spPr/>
      <dgm:t>
        <a:bodyPr/>
        <a:lstStyle/>
        <a:p>
          <a:endParaRPr lang="tr-TR"/>
        </a:p>
      </dgm:t>
    </dgm:pt>
    <dgm:pt modelId="{C25E944A-18B8-4D7F-835E-392950752751}" type="sibTrans" cxnId="{4E93AB2C-5C15-4097-8619-4E7CF02C2B76}">
      <dgm:prSet/>
      <dgm:spPr/>
      <dgm:t>
        <a:bodyPr/>
        <a:lstStyle/>
        <a:p>
          <a:endParaRPr lang="tr-TR"/>
        </a:p>
      </dgm:t>
    </dgm:pt>
    <dgm:pt modelId="{1667A668-3CCF-478E-9DC3-0A479E28585B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chemeClr val="tx1"/>
              </a:solidFill>
            </a:rPr>
            <a:t>KAMERA GÜVENLİK SİSTEMİ</a:t>
          </a:r>
        </a:p>
      </dgm:t>
    </dgm:pt>
    <dgm:pt modelId="{68A4D7D4-0E8B-4B49-BE1D-C5C787979E2E}" type="parTrans" cxnId="{95736B39-9ABD-4F9D-BB5D-603B368618A3}">
      <dgm:prSet/>
      <dgm:spPr/>
    </dgm:pt>
    <dgm:pt modelId="{3C2D3E47-0726-42C4-9F70-DF6B0BC12947}" type="sibTrans" cxnId="{95736B39-9ABD-4F9D-BB5D-603B368618A3}">
      <dgm:prSet/>
      <dgm:spPr/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5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5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5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5" custScaleY="1226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5"/>
      <dgm:spPr/>
      <dgm:t>
        <a:bodyPr/>
        <a:lstStyle/>
        <a:p>
          <a:endParaRPr lang="tr-TR"/>
        </a:p>
      </dgm:t>
    </dgm:pt>
    <dgm:pt modelId="{D87BC44C-7F28-4C6E-9714-862B65A09110}" type="pres">
      <dgm:prSet presAssocID="{8B787BD2-B657-4559-8873-99A6ED02C90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9A5FF6-0527-4B56-A2F3-E14EB8118840}" type="pres">
      <dgm:prSet presAssocID="{8B787BD2-B657-4559-8873-99A6ED02C903}" presName="accent_2" presStyleCnt="0"/>
      <dgm:spPr/>
    </dgm:pt>
    <dgm:pt modelId="{723F03C9-0B43-433F-8C75-D6F1CADB4523}" type="pres">
      <dgm:prSet presAssocID="{8B787BD2-B657-4559-8873-99A6ED02C903}" presName="accentRepeatNode" presStyleLbl="solidFgAcc1" presStyleIdx="1" presStyleCnt="5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D71815A3-C623-4BD4-872C-07A82B1A37B6}" type="pres">
      <dgm:prSet presAssocID="{9F6A548E-73E6-4E0D-AF56-8CB5350DFBC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6E0B3B-3DA7-4C1E-9EE5-E8C315E34085}" type="pres">
      <dgm:prSet presAssocID="{9F6A548E-73E6-4E0D-AF56-8CB5350DFBC5}" presName="accent_3" presStyleCnt="0"/>
      <dgm:spPr/>
    </dgm:pt>
    <dgm:pt modelId="{83E9F4E9-7504-4B0A-A9FA-60D0E2469B4D}" type="pres">
      <dgm:prSet presAssocID="{9F6A548E-73E6-4E0D-AF56-8CB5350DFBC5}" presName="accentRepeatNode" presStyleLbl="solidFgAcc1" presStyleIdx="2" presStyleCnt="5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B487714E-7D2D-411E-A4B9-C8C981C9071C}" type="pres">
      <dgm:prSet presAssocID="{CACF9898-20CA-43E9-8A5A-9E1C780B691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57B870-FC2F-4975-BAAA-E822DF6F15BD}" type="pres">
      <dgm:prSet presAssocID="{CACF9898-20CA-43E9-8A5A-9E1C780B691C}" presName="accent_4" presStyleCnt="0"/>
      <dgm:spPr/>
    </dgm:pt>
    <dgm:pt modelId="{B45987A2-BE88-4061-B147-4B8E0E4AD368}" type="pres">
      <dgm:prSet presAssocID="{CACF9898-20CA-43E9-8A5A-9E1C780B691C}" presName="accentRepeatNode" presStyleLbl="solidFgAcc1" presStyleIdx="3" presStyleCnt="5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0C20DC44-B4F0-4DF8-A675-2124AFDBEA94}" type="pres">
      <dgm:prSet presAssocID="{1667A668-3CCF-478E-9DC3-0A479E28585B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B62FDD-D9E6-480C-BF6F-03FE7CA50327}" type="pres">
      <dgm:prSet presAssocID="{1667A668-3CCF-478E-9DC3-0A479E28585B}" presName="accent_5" presStyleCnt="0"/>
      <dgm:spPr/>
    </dgm:pt>
    <dgm:pt modelId="{666009DF-E4A8-4CDB-BCB3-E99BB9AD0085}" type="pres">
      <dgm:prSet presAssocID="{1667A668-3CCF-478E-9DC3-0A479E28585B}" presName="accentRepeatNode" presStyleLbl="solidFgAcc1" presStyleIdx="4" presStyleCnt="5" custLinFactNeighborX="10406" custLinFactNeighborY="3503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97806A06-8B20-4A76-AE2A-7F3BB947F541}" type="presOf" srcId="{1667A668-3CCF-478E-9DC3-0A479E28585B}" destId="{0C20DC44-B4F0-4DF8-A675-2124AFDBEA94}" srcOrd="0" destOrd="0" presId="urn:microsoft.com/office/officeart/2008/layout/VerticalCurvedList"/>
    <dgm:cxn modelId="{4E93AB2C-5C15-4097-8619-4E7CF02C2B76}" srcId="{B7D48F9B-C513-43AE-A60F-17F098EFA66A}" destId="{CACF9898-20CA-43E9-8A5A-9E1C780B691C}" srcOrd="3" destOrd="0" parTransId="{4DB84062-FF4B-4B60-AB97-324FB9941CAF}" sibTransId="{C25E944A-18B8-4D7F-835E-392950752751}"/>
    <dgm:cxn modelId="{95736B39-9ABD-4F9D-BB5D-603B368618A3}" srcId="{B7D48F9B-C513-43AE-A60F-17F098EFA66A}" destId="{1667A668-3CCF-478E-9DC3-0A479E28585B}" srcOrd="4" destOrd="0" parTransId="{68A4D7D4-0E8B-4B49-BE1D-C5C787979E2E}" sibTransId="{3C2D3E47-0726-42C4-9F70-DF6B0BC12947}"/>
    <dgm:cxn modelId="{576E1F4D-0FE3-42E6-8937-B8C72A26E4BD}" srcId="{B7D48F9B-C513-43AE-A60F-17F098EFA66A}" destId="{8B787BD2-B657-4559-8873-99A6ED02C903}" srcOrd="1" destOrd="0" parTransId="{304F2353-F8B9-4EDF-A1BA-E3D5CAE94E6A}" sibTransId="{21D4DF31-7B07-4150-8010-D6B576D0A0A5}"/>
    <dgm:cxn modelId="{A23B835F-5123-4781-95E4-95D0E13BE1FF}" srcId="{B7D48F9B-C513-43AE-A60F-17F098EFA66A}" destId="{9F6A548E-73E6-4E0D-AF56-8CB5350DFBC5}" srcOrd="2" destOrd="0" parTransId="{8667A0BE-060B-4935-ABB2-990B52B4407C}" sibTransId="{CD25B86C-BABA-4DE9-A708-8437635CDD50}"/>
    <dgm:cxn modelId="{8AB34E5E-BDEA-48DF-8760-7115862786E2}" type="presOf" srcId="{7BB0AC24-C569-4E6F-AD4E-F6DBC4A3665B}" destId="{347B9CC6-5F02-42D2-B9A2-FD16466391BA}" srcOrd="0" destOrd="0" presId="urn:microsoft.com/office/officeart/2008/layout/VerticalCurvedList"/>
    <dgm:cxn modelId="{2F014D7B-1DE5-4645-AEDD-C8B275BA87DF}" type="presOf" srcId="{8B787BD2-B657-4559-8873-99A6ED02C903}" destId="{D87BC44C-7F28-4C6E-9714-862B65A09110}" srcOrd="0" destOrd="0" presId="urn:microsoft.com/office/officeart/2008/layout/VerticalCurvedList"/>
    <dgm:cxn modelId="{DFCFC730-ACAD-4F23-B8E4-16F715C904A9}" type="presOf" srcId="{694C24E3-873D-4718-AA73-4069848A407F}" destId="{28ECC20A-8D70-4FD6-9685-A61D521D0561}" srcOrd="0" destOrd="0" presId="urn:microsoft.com/office/officeart/2008/layout/VerticalCurvedList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8C0D772C-A81D-45CF-8EBD-EAA41E43AD18}" type="presOf" srcId="{CACF9898-20CA-43E9-8A5A-9E1C780B691C}" destId="{B487714E-7D2D-411E-A4B9-C8C981C9071C}" srcOrd="0" destOrd="0" presId="urn:microsoft.com/office/officeart/2008/layout/VerticalCurvedList"/>
    <dgm:cxn modelId="{38A19AB8-DB45-4ADE-8EEF-05220CFA4543}" type="presOf" srcId="{B7D48F9B-C513-43AE-A60F-17F098EFA66A}" destId="{F428E9D9-F401-4510-833F-C64E1E8B5261}" srcOrd="0" destOrd="0" presId="urn:microsoft.com/office/officeart/2008/layout/VerticalCurvedList"/>
    <dgm:cxn modelId="{49F2694A-662C-40DE-A980-1CE99AB25485}" type="presOf" srcId="{9F6A548E-73E6-4E0D-AF56-8CB5350DFBC5}" destId="{D71815A3-C623-4BD4-872C-07A82B1A37B6}" srcOrd="0" destOrd="0" presId="urn:microsoft.com/office/officeart/2008/layout/VerticalCurvedList"/>
    <dgm:cxn modelId="{F23C158A-0F61-4BBD-A7CD-51CC69C4A2DA}" type="presParOf" srcId="{F428E9D9-F401-4510-833F-C64E1E8B5261}" destId="{229E3EC9-4402-43EE-9F57-9FF8CFE97E35}" srcOrd="0" destOrd="0" presId="urn:microsoft.com/office/officeart/2008/layout/VerticalCurvedList"/>
    <dgm:cxn modelId="{D0AD64C2-4F38-41C7-B13E-09A40F87BB88}" type="presParOf" srcId="{229E3EC9-4402-43EE-9F57-9FF8CFE97E35}" destId="{3D0D7763-BFCE-459F-881B-48568E8FA9A5}" srcOrd="0" destOrd="0" presId="urn:microsoft.com/office/officeart/2008/layout/VerticalCurvedList"/>
    <dgm:cxn modelId="{F0B9D5CA-6EA0-45EC-B3C5-65432FCFD18F}" type="presParOf" srcId="{3D0D7763-BFCE-459F-881B-48568E8FA9A5}" destId="{63A4695C-F1E2-4C6F-8DB3-6BCD577D026F}" srcOrd="0" destOrd="0" presId="urn:microsoft.com/office/officeart/2008/layout/VerticalCurvedList"/>
    <dgm:cxn modelId="{30B8D603-5B07-4452-BD20-881A2FCD7AEA}" type="presParOf" srcId="{3D0D7763-BFCE-459F-881B-48568E8FA9A5}" destId="{347B9CC6-5F02-42D2-B9A2-FD16466391BA}" srcOrd="1" destOrd="0" presId="urn:microsoft.com/office/officeart/2008/layout/VerticalCurvedList"/>
    <dgm:cxn modelId="{3864039D-B1B1-477E-80F3-D8B250058391}" type="presParOf" srcId="{3D0D7763-BFCE-459F-881B-48568E8FA9A5}" destId="{078A821A-3711-40D4-8F86-2EB7EBC0DF36}" srcOrd="2" destOrd="0" presId="urn:microsoft.com/office/officeart/2008/layout/VerticalCurvedList"/>
    <dgm:cxn modelId="{3DED75EB-56BE-4959-801F-0471A8D9BDFC}" type="presParOf" srcId="{3D0D7763-BFCE-459F-881B-48568E8FA9A5}" destId="{2A520BC1-74D2-4022-9309-0DB24BB70D72}" srcOrd="3" destOrd="0" presId="urn:microsoft.com/office/officeart/2008/layout/VerticalCurvedList"/>
    <dgm:cxn modelId="{A0BB49B7-AB65-4674-A1BF-1580CD615796}" type="presParOf" srcId="{229E3EC9-4402-43EE-9F57-9FF8CFE97E35}" destId="{28ECC20A-8D70-4FD6-9685-A61D521D0561}" srcOrd="1" destOrd="0" presId="urn:microsoft.com/office/officeart/2008/layout/VerticalCurvedList"/>
    <dgm:cxn modelId="{D7E5A479-20B1-473B-8CDF-CC44EC29FD40}" type="presParOf" srcId="{229E3EC9-4402-43EE-9F57-9FF8CFE97E35}" destId="{2DDBDB0D-FED5-4992-BFDF-DB436FA0D806}" srcOrd="2" destOrd="0" presId="urn:microsoft.com/office/officeart/2008/layout/VerticalCurvedList"/>
    <dgm:cxn modelId="{99CB887B-0DF6-4F19-87B0-6C04E73F9B95}" type="presParOf" srcId="{2DDBDB0D-FED5-4992-BFDF-DB436FA0D806}" destId="{26A0B01E-2588-40A8-9DC9-08D4149FEC9A}" srcOrd="0" destOrd="0" presId="urn:microsoft.com/office/officeart/2008/layout/VerticalCurvedList"/>
    <dgm:cxn modelId="{61610435-429E-4AE9-98E5-D6CC0DFE5AC3}" type="presParOf" srcId="{229E3EC9-4402-43EE-9F57-9FF8CFE97E35}" destId="{D87BC44C-7F28-4C6E-9714-862B65A09110}" srcOrd="3" destOrd="0" presId="urn:microsoft.com/office/officeart/2008/layout/VerticalCurvedList"/>
    <dgm:cxn modelId="{955D58A7-A402-41A1-9175-BAE85005E7F3}" type="presParOf" srcId="{229E3EC9-4402-43EE-9F57-9FF8CFE97E35}" destId="{F49A5FF6-0527-4B56-A2F3-E14EB8118840}" srcOrd="4" destOrd="0" presId="urn:microsoft.com/office/officeart/2008/layout/VerticalCurvedList"/>
    <dgm:cxn modelId="{54E2AB50-52DE-40A7-A6A4-33D3EC396735}" type="presParOf" srcId="{F49A5FF6-0527-4B56-A2F3-E14EB8118840}" destId="{723F03C9-0B43-433F-8C75-D6F1CADB4523}" srcOrd="0" destOrd="0" presId="urn:microsoft.com/office/officeart/2008/layout/VerticalCurvedList"/>
    <dgm:cxn modelId="{B1291D2B-A9D7-461C-8C43-2D9A95B6354F}" type="presParOf" srcId="{229E3EC9-4402-43EE-9F57-9FF8CFE97E35}" destId="{D71815A3-C623-4BD4-872C-07A82B1A37B6}" srcOrd="5" destOrd="0" presId="urn:microsoft.com/office/officeart/2008/layout/VerticalCurvedList"/>
    <dgm:cxn modelId="{080B42F0-99F4-43C7-A945-7D826B22CDC0}" type="presParOf" srcId="{229E3EC9-4402-43EE-9F57-9FF8CFE97E35}" destId="{256E0B3B-3DA7-4C1E-9EE5-E8C315E34085}" srcOrd="6" destOrd="0" presId="urn:microsoft.com/office/officeart/2008/layout/VerticalCurvedList"/>
    <dgm:cxn modelId="{273A970E-F574-4EBF-B18E-9F21866E55F1}" type="presParOf" srcId="{256E0B3B-3DA7-4C1E-9EE5-E8C315E34085}" destId="{83E9F4E9-7504-4B0A-A9FA-60D0E2469B4D}" srcOrd="0" destOrd="0" presId="urn:microsoft.com/office/officeart/2008/layout/VerticalCurvedList"/>
    <dgm:cxn modelId="{632E0CDB-4D5B-48B0-938D-2C165EC8C6CB}" type="presParOf" srcId="{229E3EC9-4402-43EE-9F57-9FF8CFE97E35}" destId="{B487714E-7D2D-411E-A4B9-C8C981C9071C}" srcOrd="7" destOrd="0" presId="urn:microsoft.com/office/officeart/2008/layout/VerticalCurvedList"/>
    <dgm:cxn modelId="{92125F91-2E72-47C9-8B1B-A4F4FD8D540A}" type="presParOf" srcId="{229E3EC9-4402-43EE-9F57-9FF8CFE97E35}" destId="{4D57B870-FC2F-4975-BAAA-E822DF6F15BD}" srcOrd="8" destOrd="0" presId="urn:microsoft.com/office/officeart/2008/layout/VerticalCurvedList"/>
    <dgm:cxn modelId="{FA280D58-1809-4F9F-B861-7F6FD20CFD4C}" type="presParOf" srcId="{4D57B870-FC2F-4975-BAAA-E822DF6F15BD}" destId="{B45987A2-BE88-4061-B147-4B8E0E4AD368}" srcOrd="0" destOrd="0" presId="urn:microsoft.com/office/officeart/2008/layout/VerticalCurvedList"/>
    <dgm:cxn modelId="{7BAE194C-5E75-4A0A-AEEC-03422F7A0D10}" type="presParOf" srcId="{229E3EC9-4402-43EE-9F57-9FF8CFE97E35}" destId="{0C20DC44-B4F0-4DF8-A675-2124AFDBEA94}" srcOrd="9" destOrd="0" presId="urn:microsoft.com/office/officeart/2008/layout/VerticalCurvedList"/>
    <dgm:cxn modelId="{6912C0C4-AD59-431D-B80C-7E8FD93479FC}" type="presParOf" srcId="{229E3EC9-4402-43EE-9F57-9FF8CFE97E35}" destId="{6CB62FDD-D9E6-480C-BF6F-03FE7CA50327}" srcOrd="10" destOrd="0" presId="urn:microsoft.com/office/officeart/2008/layout/VerticalCurvedList"/>
    <dgm:cxn modelId="{D803C72E-8237-41B0-9BEC-0DC39AD71F7B}" type="presParOf" srcId="{6CB62FDD-D9E6-480C-BF6F-03FE7CA50327}" destId="{666009DF-E4A8-4CDB-BCB3-E99BB9AD0085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2800" b="1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KÜTÜPHANE KAYNAKLARIMIZI SORGULAMA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787BD2-B657-4559-8873-99A6ED02C903}">
      <dgm:prSet custT="1"/>
      <dgm:spPr/>
      <dgm:t>
        <a:bodyPr/>
        <a:lstStyle/>
        <a:p>
          <a:pPr algn="l" rtl="0"/>
          <a:r>
            <a:rPr lang="tr-TR" sz="2400" b="1" dirty="0" smtClean="0">
              <a:solidFill>
                <a:srgbClr val="FF0000"/>
              </a:solidFill>
            </a:rPr>
            <a:t>BASILI KAYNAKLAR</a:t>
          </a:r>
        </a:p>
        <a:p>
          <a:pPr algn="l" rtl="0"/>
          <a:r>
            <a:rPr lang="tr-TR" sz="2400" b="1" dirty="0" smtClean="0">
              <a:solidFill>
                <a:schemeClr val="tx1"/>
              </a:solidFill>
            </a:rPr>
            <a:t>http://kutuphane.ohu.edu.tr/yordambt/yordam.php</a:t>
          </a:r>
        </a:p>
      </dgm:t>
    </dgm:pt>
    <dgm:pt modelId="{304F2353-F8B9-4EDF-A1BA-E3D5CAE94E6A}" type="parTrans" cxnId="{576E1F4D-0FE3-42E6-8937-B8C72A26E4BD}">
      <dgm:prSet/>
      <dgm:spPr/>
      <dgm:t>
        <a:bodyPr/>
        <a:lstStyle/>
        <a:p>
          <a:endParaRPr lang="tr-TR"/>
        </a:p>
      </dgm:t>
    </dgm:pt>
    <dgm:pt modelId="{21D4DF31-7B07-4150-8010-D6B576D0A0A5}" type="sibTrans" cxnId="{576E1F4D-0FE3-42E6-8937-B8C72A26E4BD}">
      <dgm:prSet/>
      <dgm:spPr/>
      <dgm:t>
        <a:bodyPr/>
        <a:lstStyle/>
        <a:p>
          <a:endParaRPr lang="tr-TR"/>
        </a:p>
      </dgm:t>
    </dgm:pt>
    <dgm:pt modelId="{57ECE1B5-3109-4782-A88E-99CFD8805129}">
      <dgm:prSet custT="1"/>
      <dgm:spPr/>
      <dgm:t>
        <a:bodyPr/>
        <a:lstStyle/>
        <a:p>
          <a:pPr algn="l" rtl="0"/>
          <a:endParaRPr lang="tr-TR" sz="2400" b="1" dirty="0" smtClean="0">
            <a:solidFill>
              <a:schemeClr val="tx1"/>
            </a:solidFill>
          </a:endParaRPr>
        </a:p>
      </dgm:t>
    </dgm:pt>
    <dgm:pt modelId="{FDA447D8-909C-495C-80C4-FC2A142F400F}" type="parTrans" cxnId="{F9187634-6E78-4F41-890A-92EB2121BF91}">
      <dgm:prSet/>
      <dgm:spPr/>
      <dgm:t>
        <a:bodyPr/>
        <a:lstStyle/>
        <a:p>
          <a:endParaRPr lang="tr-TR"/>
        </a:p>
      </dgm:t>
    </dgm:pt>
    <dgm:pt modelId="{12BD6867-0342-416D-AD79-9E939F4A0421}" type="sibTrans" cxnId="{F9187634-6E78-4F41-890A-92EB2121BF91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3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3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3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3" custScaleY="88453" custLinFactNeighborX="-1443" custLinFactNeighborY="-401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3" custLinFactNeighborX="-9964" custLinFactNeighborY="-30000"/>
      <dgm:spPr/>
      <dgm:t>
        <a:bodyPr/>
        <a:lstStyle/>
        <a:p>
          <a:endParaRPr lang="tr-TR"/>
        </a:p>
      </dgm:t>
    </dgm:pt>
    <dgm:pt modelId="{D87BC44C-7F28-4C6E-9714-862B65A09110}" type="pres">
      <dgm:prSet presAssocID="{8B787BD2-B657-4559-8873-99A6ED02C903}" presName="text_2" presStyleLbl="node1" presStyleIdx="1" presStyleCnt="3" custScaleY="100001" custLinFactNeighborX="-59" custLinFactNeighborY="-666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9A5FF6-0527-4B56-A2F3-E14EB8118840}" type="pres">
      <dgm:prSet presAssocID="{8B787BD2-B657-4559-8873-99A6ED02C903}" presName="accent_2" presStyleCnt="0"/>
      <dgm:spPr/>
    </dgm:pt>
    <dgm:pt modelId="{723F03C9-0B43-433F-8C75-D6F1CADB4523}" type="pres">
      <dgm:prSet presAssocID="{8B787BD2-B657-4559-8873-99A6ED02C903}" presName="accentRepeatNode" presStyleLbl="solidFgAcc1" presStyleIdx="1" presStyleCnt="3" custLinFactNeighborX="-35255" custLinFactNeighborY="-43333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99C5B585-1AE5-4795-B6E9-EADF5FDCE56B}" type="pres">
      <dgm:prSet presAssocID="{57ECE1B5-3109-4782-A88E-99CFD880512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3B6DB1-3FFD-41D1-A284-F160ED7F577D}" type="pres">
      <dgm:prSet presAssocID="{57ECE1B5-3109-4782-A88E-99CFD8805129}" presName="accent_3" presStyleCnt="0"/>
      <dgm:spPr/>
    </dgm:pt>
    <dgm:pt modelId="{566BA2F7-25A1-4793-AA06-95751B145D8B}" type="pres">
      <dgm:prSet presAssocID="{57ECE1B5-3109-4782-A88E-99CFD8805129}" presName="accentRepeatNode" presStyleLbl="solidFgAcc1" presStyleIdx="2" presStyleCnt="3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59546B24-A367-4047-9C86-0CAEB09B51B7}" type="presOf" srcId="{7BB0AC24-C569-4E6F-AD4E-F6DBC4A3665B}" destId="{347B9CC6-5F02-42D2-B9A2-FD16466391BA}" srcOrd="0" destOrd="0" presId="urn:microsoft.com/office/officeart/2008/layout/VerticalCurvedList"/>
    <dgm:cxn modelId="{479AF7EE-DAAB-4217-A9A8-8D9FDC7B28A5}" type="presOf" srcId="{8B787BD2-B657-4559-8873-99A6ED02C903}" destId="{D87BC44C-7F28-4C6E-9714-862B65A09110}" srcOrd="0" destOrd="0" presId="urn:microsoft.com/office/officeart/2008/layout/VerticalCurvedList"/>
    <dgm:cxn modelId="{9E1CE981-9EE8-4E37-AE47-DD9F4D0CBEB0}" type="presOf" srcId="{694C24E3-873D-4718-AA73-4069848A407F}" destId="{28ECC20A-8D70-4FD6-9685-A61D521D0561}" srcOrd="0" destOrd="0" presId="urn:microsoft.com/office/officeart/2008/layout/VerticalCurvedList"/>
    <dgm:cxn modelId="{576E1F4D-0FE3-42E6-8937-B8C72A26E4BD}" srcId="{B7D48F9B-C513-43AE-A60F-17F098EFA66A}" destId="{8B787BD2-B657-4559-8873-99A6ED02C903}" srcOrd="1" destOrd="0" parTransId="{304F2353-F8B9-4EDF-A1BA-E3D5CAE94E6A}" sibTransId="{21D4DF31-7B07-4150-8010-D6B576D0A0A5}"/>
    <dgm:cxn modelId="{DBB02648-0EE9-4067-97C7-E6194F187607}" type="presOf" srcId="{B7D48F9B-C513-43AE-A60F-17F098EFA66A}" destId="{F428E9D9-F401-4510-833F-C64E1E8B5261}" srcOrd="0" destOrd="0" presId="urn:microsoft.com/office/officeart/2008/layout/VerticalCurvedList"/>
    <dgm:cxn modelId="{F9187634-6E78-4F41-890A-92EB2121BF91}" srcId="{B7D48F9B-C513-43AE-A60F-17F098EFA66A}" destId="{57ECE1B5-3109-4782-A88E-99CFD8805129}" srcOrd="2" destOrd="0" parTransId="{FDA447D8-909C-495C-80C4-FC2A142F400F}" sibTransId="{12BD6867-0342-416D-AD79-9E939F4A0421}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2AB65AA2-8C16-43FF-989E-3090AEFF6A6F}" type="presOf" srcId="{57ECE1B5-3109-4782-A88E-99CFD8805129}" destId="{99C5B585-1AE5-4795-B6E9-EADF5FDCE56B}" srcOrd="0" destOrd="0" presId="urn:microsoft.com/office/officeart/2008/layout/VerticalCurvedList"/>
    <dgm:cxn modelId="{F4486A56-3337-4903-B7A2-7BF683258BB8}" type="presParOf" srcId="{F428E9D9-F401-4510-833F-C64E1E8B5261}" destId="{229E3EC9-4402-43EE-9F57-9FF8CFE97E35}" srcOrd="0" destOrd="0" presId="urn:microsoft.com/office/officeart/2008/layout/VerticalCurvedList"/>
    <dgm:cxn modelId="{48DAC841-9F5A-4734-B104-F12DB044D720}" type="presParOf" srcId="{229E3EC9-4402-43EE-9F57-9FF8CFE97E35}" destId="{3D0D7763-BFCE-459F-881B-48568E8FA9A5}" srcOrd="0" destOrd="0" presId="urn:microsoft.com/office/officeart/2008/layout/VerticalCurvedList"/>
    <dgm:cxn modelId="{E52F3C87-CF28-4729-BB4F-63A5EE5CE328}" type="presParOf" srcId="{3D0D7763-BFCE-459F-881B-48568E8FA9A5}" destId="{63A4695C-F1E2-4C6F-8DB3-6BCD577D026F}" srcOrd="0" destOrd="0" presId="urn:microsoft.com/office/officeart/2008/layout/VerticalCurvedList"/>
    <dgm:cxn modelId="{C74839F5-FE03-428E-A341-61207AC5940D}" type="presParOf" srcId="{3D0D7763-BFCE-459F-881B-48568E8FA9A5}" destId="{347B9CC6-5F02-42D2-B9A2-FD16466391BA}" srcOrd="1" destOrd="0" presId="urn:microsoft.com/office/officeart/2008/layout/VerticalCurvedList"/>
    <dgm:cxn modelId="{5BD5BBB0-C8B5-4CD6-91B3-3CC558EB2B76}" type="presParOf" srcId="{3D0D7763-BFCE-459F-881B-48568E8FA9A5}" destId="{078A821A-3711-40D4-8F86-2EB7EBC0DF36}" srcOrd="2" destOrd="0" presId="urn:microsoft.com/office/officeart/2008/layout/VerticalCurvedList"/>
    <dgm:cxn modelId="{0FF8C44D-1BB1-4333-9323-A360CBB30C60}" type="presParOf" srcId="{3D0D7763-BFCE-459F-881B-48568E8FA9A5}" destId="{2A520BC1-74D2-4022-9309-0DB24BB70D72}" srcOrd="3" destOrd="0" presId="urn:microsoft.com/office/officeart/2008/layout/VerticalCurvedList"/>
    <dgm:cxn modelId="{52EB9477-055B-4B6B-A11F-1127E199B319}" type="presParOf" srcId="{229E3EC9-4402-43EE-9F57-9FF8CFE97E35}" destId="{28ECC20A-8D70-4FD6-9685-A61D521D0561}" srcOrd="1" destOrd="0" presId="urn:microsoft.com/office/officeart/2008/layout/VerticalCurvedList"/>
    <dgm:cxn modelId="{DD284EC3-F92D-4D60-AAAA-9B4903480C22}" type="presParOf" srcId="{229E3EC9-4402-43EE-9F57-9FF8CFE97E35}" destId="{2DDBDB0D-FED5-4992-BFDF-DB436FA0D806}" srcOrd="2" destOrd="0" presId="urn:microsoft.com/office/officeart/2008/layout/VerticalCurvedList"/>
    <dgm:cxn modelId="{4FEA3857-0500-403B-8F87-07D014E98B6B}" type="presParOf" srcId="{2DDBDB0D-FED5-4992-BFDF-DB436FA0D806}" destId="{26A0B01E-2588-40A8-9DC9-08D4149FEC9A}" srcOrd="0" destOrd="0" presId="urn:microsoft.com/office/officeart/2008/layout/VerticalCurvedList"/>
    <dgm:cxn modelId="{2C3B5BF2-3AF3-48F0-81AA-43448EFAE6C5}" type="presParOf" srcId="{229E3EC9-4402-43EE-9F57-9FF8CFE97E35}" destId="{D87BC44C-7F28-4C6E-9714-862B65A09110}" srcOrd="3" destOrd="0" presId="urn:microsoft.com/office/officeart/2008/layout/VerticalCurvedList"/>
    <dgm:cxn modelId="{6C4FBB41-8CE2-4CCF-B3D1-5F865CF652B6}" type="presParOf" srcId="{229E3EC9-4402-43EE-9F57-9FF8CFE97E35}" destId="{F49A5FF6-0527-4B56-A2F3-E14EB8118840}" srcOrd="4" destOrd="0" presId="urn:microsoft.com/office/officeart/2008/layout/VerticalCurvedList"/>
    <dgm:cxn modelId="{0FBDDF7F-7C65-4B45-A105-2D36BB54713F}" type="presParOf" srcId="{F49A5FF6-0527-4B56-A2F3-E14EB8118840}" destId="{723F03C9-0B43-433F-8C75-D6F1CADB4523}" srcOrd="0" destOrd="0" presId="urn:microsoft.com/office/officeart/2008/layout/VerticalCurvedList"/>
    <dgm:cxn modelId="{D1281488-F635-41DF-938C-45B534FF18D6}" type="presParOf" srcId="{229E3EC9-4402-43EE-9F57-9FF8CFE97E35}" destId="{99C5B585-1AE5-4795-B6E9-EADF5FDCE56B}" srcOrd="5" destOrd="0" presId="urn:microsoft.com/office/officeart/2008/layout/VerticalCurvedList"/>
    <dgm:cxn modelId="{CB6DFC5A-06A4-467B-AD59-29126E610DCC}" type="presParOf" srcId="{229E3EC9-4402-43EE-9F57-9FF8CFE97E35}" destId="{A63B6DB1-3FFD-41D1-A284-F160ED7F577D}" srcOrd="6" destOrd="0" presId="urn:microsoft.com/office/officeart/2008/layout/VerticalCurvedList"/>
    <dgm:cxn modelId="{CD76E6DE-21B8-4709-BEF4-DDF46FD7BC3C}" type="presParOf" srcId="{A63B6DB1-3FFD-41D1-A284-F160ED7F577D}" destId="{566BA2F7-25A1-4793-AA06-95751B145D8B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2800" b="1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KÜTÜPHANE KAYNAKLARIMIZI SORGULAMA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F6A548E-73E6-4E0D-AF56-8CB5350DFBC5}">
      <dgm:prSet custT="1"/>
      <dgm:spPr/>
      <dgm:t>
        <a:bodyPr/>
        <a:lstStyle/>
        <a:p>
          <a:pPr algn="l" rtl="0"/>
          <a:r>
            <a:rPr lang="tr-TR" sz="1600" b="1" dirty="0" smtClean="0">
              <a:solidFill>
                <a:srgbClr val="FF0000"/>
              </a:solidFill>
            </a:rPr>
            <a:t>TÜM KAYNAKLAR </a:t>
          </a:r>
        </a:p>
        <a:p>
          <a:pPr algn="l" rtl="0"/>
          <a:r>
            <a:rPr lang="tr-TR" sz="1600" b="1" dirty="0" smtClean="0">
              <a:solidFill>
                <a:schemeClr val="tx1"/>
              </a:solidFill>
            </a:rPr>
            <a:t>ERİŞİM SAĞLADIĞIMIZ  </a:t>
          </a:r>
          <a:r>
            <a:rPr lang="tr-TR" sz="1600" b="1" dirty="0" smtClean="0">
              <a:solidFill>
                <a:schemeClr val="tx1"/>
              </a:solidFill>
            </a:rPr>
            <a:t>TÜM KAYNAKLARDA (BASILI-ELEKTRONİK)  ARAMA YAPABİLMEK İÇİN KEŞİF </a:t>
          </a:r>
          <a:r>
            <a:rPr lang="tr-TR" sz="1600" b="1" dirty="0" smtClean="0">
              <a:solidFill>
                <a:schemeClr val="tx1"/>
              </a:solidFill>
            </a:rPr>
            <a:t>ARACI (EDS )  KULLANILMAKTADIR.</a:t>
          </a:r>
          <a:endParaRPr lang="tr-TR" sz="1600" b="1" dirty="0" smtClean="0">
            <a:solidFill>
              <a:schemeClr val="tx1"/>
            </a:solidFill>
          </a:endParaRPr>
        </a:p>
      </dgm:t>
    </dgm:pt>
    <dgm:pt modelId="{8667A0BE-060B-4935-ABB2-990B52B4407C}" type="parTrans" cxnId="{A23B835F-5123-4781-95E4-95D0E13BE1FF}">
      <dgm:prSet/>
      <dgm:spPr/>
      <dgm:t>
        <a:bodyPr/>
        <a:lstStyle/>
        <a:p>
          <a:endParaRPr lang="tr-TR"/>
        </a:p>
      </dgm:t>
    </dgm:pt>
    <dgm:pt modelId="{CD25B86C-BABA-4DE9-A708-8437635CDD50}" type="sibTrans" cxnId="{A23B835F-5123-4781-95E4-95D0E13BE1FF}">
      <dgm:prSet/>
      <dgm:spPr/>
      <dgm:t>
        <a:bodyPr/>
        <a:lstStyle/>
        <a:p>
          <a:endParaRPr lang="tr-TR"/>
        </a:p>
      </dgm:t>
    </dgm:pt>
    <dgm:pt modelId="{62D1DE17-7EF7-441D-9895-B811216F552C}">
      <dgm:prSet custT="1"/>
      <dgm:spPr/>
      <dgm:t>
        <a:bodyPr/>
        <a:lstStyle/>
        <a:p>
          <a:pPr algn="l" rtl="0"/>
          <a:endParaRPr lang="tr-TR" sz="2400" b="1" dirty="0" smtClean="0">
            <a:solidFill>
              <a:schemeClr val="tx1"/>
            </a:solidFill>
          </a:endParaRPr>
        </a:p>
      </dgm:t>
    </dgm:pt>
    <dgm:pt modelId="{4BB27575-C6DF-463C-88FA-820D1707F190}" type="parTrans" cxnId="{886540C8-FD43-4D30-94A3-7F34E59634DB}">
      <dgm:prSet/>
      <dgm:spPr/>
      <dgm:t>
        <a:bodyPr/>
        <a:lstStyle/>
        <a:p>
          <a:endParaRPr lang="tr-TR"/>
        </a:p>
      </dgm:t>
    </dgm:pt>
    <dgm:pt modelId="{9F0D6972-97D4-483D-8F0A-A4574D5C607A}" type="sibTrans" cxnId="{886540C8-FD43-4D30-94A3-7F34E59634DB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3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3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3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3" custScaleY="1226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3"/>
      <dgm:spPr/>
      <dgm:t>
        <a:bodyPr/>
        <a:lstStyle/>
        <a:p>
          <a:endParaRPr lang="tr-TR"/>
        </a:p>
      </dgm:t>
    </dgm:pt>
    <dgm:pt modelId="{F0ABE9F7-F80B-4ED1-B6D8-0BAC7625DA41}" type="pres">
      <dgm:prSet presAssocID="{9F6A548E-73E6-4E0D-AF56-8CB5350DFBC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D541AA-0F65-4893-8820-B6FC221E7A57}" type="pres">
      <dgm:prSet presAssocID="{9F6A548E-73E6-4E0D-AF56-8CB5350DFBC5}" presName="accent_2" presStyleCnt="0"/>
      <dgm:spPr/>
    </dgm:pt>
    <dgm:pt modelId="{83E9F4E9-7504-4B0A-A9FA-60D0E2469B4D}" type="pres">
      <dgm:prSet presAssocID="{9F6A548E-73E6-4E0D-AF56-8CB5350DFBC5}" presName="accentRepeatNode" presStyleLbl="solidFgAcc1" presStyleIdx="1" presStyleCnt="3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5CDE0703-3721-4B02-AB40-146B040C56B1}" type="pres">
      <dgm:prSet presAssocID="{62D1DE17-7EF7-441D-9895-B811216F552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DAFF94-FF29-4C09-8CFC-D9826318A97C}" type="pres">
      <dgm:prSet presAssocID="{62D1DE17-7EF7-441D-9895-B811216F552C}" presName="accent_3" presStyleCnt="0"/>
      <dgm:spPr/>
    </dgm:pt>
    <dgm:pt modelId="{AE7E17F5-F5FE-4450-9F65-BA6E26E6ECE7}" type="pres">
      <dgm:prSet presAssocID="{62D1DE17-7EF7-441D-9895-B811216F552C}" presName="accentRepeatNode" presStyleLbl="solidFgAcc1" presStyleIdx="2" presStyleCnt="3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99823601-3D47-43BF-AF9D-106D2A9ACB90}" type="presOf" srcId="{62D1DE17-7EF7-441D-9895-B811216F552C}" destId="{5CDE0703-3721-4B02-AB40-146B040C56B1}" srcOrd="0" destOrd="0" presId="urn:microsoft.com/office/officeart/2008/layout/VerticalCurvedList"/>
    <dgm:cxn modelId="{A95FB80E-A8C2-4828-AE3E-E62173647BAD}" type="presOf" srcId="{9F6A548E-73E6-4E0D-AF56-8CB5350DFBC5}" destId="{F0ABE9F7-F80B-4ED1-B6D8-0BAC7625DA41}" srcOrd="0" destOrd="0" presId="urn:microsoft.com/office/officeart/2008/layout/VerticalCurvedList"/>
    <dgm:cxn modelId="{741F42AB-E5E2-4FA3-B602-C9A81CC361FA}" type="presOf" srcId="{B7D48F9B-C513-43AE-A60F-17F098EFA66A}" destId="{F428E9D9-F401-4510-833F-C64E1E8B5261}" srcOrd="0" destOrd="0" presId="urn:microsoft.com/office/officeart/2008/layout/VerticalCurvedList"/>
    <dgm:cxn modelId="{A23B835F-5123-4781-95E4-95D0E13BE1FF}" srcId="{B7D48F9B-C513-43AE-A60F-17F098EFA66A}" destId="{9F6A548E-73E6-4E0D-AF56-8CB5350DFBC5}" srcOrd="1" destOrd="0" parTransId="{8667A0BE-060B-4935-ABB2-990B52B4407C}" sibTransId="{CD25B86C-BABA-4DE9-A708-8437635CDD50}"/>
    <dgm:cxn modelId="{80DE9341-5E61-4787-839B-B107E11E86B0}" type="presOf" srcId="{7BB0AC24-C569-4E6F-AD4E-F6DBC4A3665B}" destId="{347B9CC6-5F02-42D2-B9A2-FD16466391BA}" srcOrd="0" destOrd="0" presId="urn:microsoft.com/office/officeart/2008/layout/VerticalCurvedList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886540C8-FD43-4D30-94A3-7F34E59634DB}" srcId="{B7D48F9B-C513-43AE-A60F-17F098EFA66A}" destId="{62D1DE17-7EF7-441D-9895-B811216F552C}" srcOrd="2" destOrd="0" parTransId="{4BB27575-C6DF-463C-88FA-820D1707F190}" sibTransId="{9F0D6972-97D4-483D-8F0A-A4574D5C607A}"/>
    <dgm:cxn modelId="{734D20C6-C8EC-4362-BE59-F9183D8E19C0}" type="presOf" srcId="{694C24E3-873D-4718-AA73-4069848A407F}" destId="{28ECC20A-8D70-4FD6-9685-A61D521D0561}" srcOrd="0" destOrd="0" presId="urn:microsoft.com/office/officeart/2008/layout/VerticalCurvedList"/>
    <dgm:cxn modelId="{694B833A-4006-4FF0-9144-AEC29C797215}" type="presParOf" srcId="{F428E9D9-F401-4510-833F-C64E1E8B5261}" destId="{229E3EC9-4402-43EE-9F57-9FF8CFE97E35}" srcOrd="0" destOrd="0" presId="urn:microsoft.com/office/officeart/2008/layout/VerticalCurvedList"/>
    <dgm:cxn modelId="{403DCBB7-12CB-48B1-A6C6-91BD875C0DE3}" type="presParOf" srcId="{229E3EC9-4402-43EE-9F57-9FF8CFE97E35}" destId="{3D0D7763-BFCE-459F-881B-48568E8FA9A5}" srcOrd="0" destOrd="0" presId="urn:microsoft.com/office/officeart/2008/layout/VerticalCurvedList"/>
    <dgm:cxn modelId="{8CF082B8-7F5E-4BC2-8FB9-4552727712D0}" type="presParOf" srcId="{3D0D7763-BFCE-459F-881B-48568E8FA9A5}" destId="{63A4695C-F1E2-4C6F-8DB3-6BCD577D026F}" srcOrd="0" destOrd="0" presId="urn:microsoft.com/office/officeart/2008/layout/VerticalCurvedList"/>
    <dgm:cxn modelId="{482A87C6-2677-4990-B18D-3C503D5C7E6A}" type="presParOf" srcId="{3D0D7763-BFCE-459F-881B-48568E8FA9A5}" destId="{347B9CC6-5F02-42D2-B9A2-FD16466391BA}" srcOrd="1" destOrd="0" presId="urn:microsoft.com/office/officeart/2008/layout/VerticalCurvedList"/>
    <dgm:cxn modelId="{13905557-C171-42A9-AE90-F88179255E96}" type="presParOf" srcId="{3D0D7763-BFCE-459F-881B-48568E8FA9A5}" destId="{078A821A-3711-40D4-8F86-2EB7EBC0DF36}" srcOrd="2" destOrd="0" presId="urn:microsoft.com/office/officeart/2008/layout/VerticalCurvedList"/>
    <dgm:cxn modelId="{6EBC4666-6F26-4BFC-BBC5-1A0859A4283C}" type="presParOf" srcId="{3D0D7763-BFCE-459F-881B-48568E8FA9A5}" destId="{2A520BC1-74D2-4022-9309-0DB24BB70D72}" srcOrd="3" destOrd="0" presId="urn:microsoft.com/office/officeart/2008/layout/VerticalCurvedList"/>
    <dgm:cxn modelId="{BD81FB07-7970-449C-9C69-71BBC36E26E6}" type="presParOf" srcId="{229E3EC9-4402-43EE-9F57-9FF8CFE97E35}" destId="{28ECC20A-8D70-4FD6-9685-A61D521D0561}" srcOrd="1" destOrd="0" presId="urn:microsoft.com/office/officeart/2008/layout/VerticalCurvedList"/>
    <dgm:cxn modelId="{CBA8BF7C-9190-444D-BE04-3067B33B59F7}" type="presParOf" srcId="{229E3EC9-4402-43EE-9F57-9FF8CFE97E35}" destId="{2DDBDB0D-FED5-4992-BFDF-DB436FA0D806}" srcOrd="2" destOrd="0" presId="urn:microsoft.com/office/officeart/2008/layout/VerticalCurvedList"/>
    <dgm:cxn modelId="{9288B983-FBA7-4480-A52F-5425C5E9043F}" type="presParOf" srcId="{2DDBDB0D-FED5-4992-BFDF-DB436FA0D806}" destId="{26A0B01E-2588-40A8-9DC9-08D4149FEC9A}" srcOrd="0" destOrd="0" presId="urn:microsoft.com/office/officeart/2008/layout/VerticalCurvedList"/>
    <dgm:cxn modelId="{92FE5D9A-EB03-4036-9B2D-4D079DAD66F4}" type="presParOf" srcId="{229E3EC9-4402-43EE-9F57-9FF8CFE97E35}" destId="{F0ABE9F7-F80B-4ED1-B6D8-0BAC7625DA41}" srcOrd="3" destOrd="0" presId="urn:microsoft.com/office/officeart/2008/layout/VerticalCurvedList"/>
    <dgm:cxn modelId="{D105F957-BDDD-41AF-BE87-581B50BFD7DA}" type="presParOf" srcId="{229E3EC9-4402-43EE-9F57-9FF8CFE97E35}" destId="{CED541AA-0F65-4893-8820-B6FC221E7A57}" srcOrd="4" destOrd="0" presId="urn:microsoft.com/office/officeart/2008/layout/VerticalCurvedList"/>
    <dgm:cxn modelId="{7D44A69F-3D63-473B-ADF8-FE9EA831AA82}" type="presParOf" srcId="{CED541AA-0F65-4893-8820-B6FC221E7A57}" destId="{83E9F4E9-7504-4B0A-A9FA-60D0E2469B4D}" srcOrd="0" destOrd="0" presId="urn:microsoft.com/office/officeart/2008/layout/VerticalCurvedList"/>
    <dgm:cxn modelId="{CB3E9F31-2CC7-43B0-BB03-19F2F17B9531}" type="presParOf" srcId="{229E3EC9-4402-43EE-9F57-9FF8CFE97E35}" destId="{5CDE0703-3721-4B02-AB40-146B040C56B1}" srcOrd="5" destOrd="0" presId="urn:microsoft.com/office/officeart/2008/layout/VerticalCurvedList"/>
    <dgm:cxn modelId="{B97E3260-E4FF-4DC3-BFBD-5386970B71CC}" type="presParOf" srcId="{229E3EC9-4402-43EE-9F57-9FF8CFE97E35}" destId="{6DDAFF94-FF29-4C09-8CFC-D9826318A97C}" srcOrd="6" destOrd="0" presId="urn:microsoft.com/office/officeart/2008/layout/VerticalCurvedList"/>
    <dgm:cxn modelId="{77DB0B5A-9BA3-440F-A880-4EDA1A7EE1D1}" type="presParOf" srcId="{6DDAFF94-FF29-4C09-8CFC-D9826318A97C}" destId="{AE7E17F5-F5FE-4450-9F65-BA6E26E6ECE7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4C9B9414-595D-427A-A1AB-F6B2415F9DB7}">
      <dgm:prSet custT="1"/>
      <dgm:spPr/>
      <dgm:t>
        <a:bodyPr/>
        <a:lstStyle/>
        <a:p>
          <a:pPr algn="ctr" rtl="0"/>
          <a:r>
            <a:rPr lang="tr-TR" sz="2800" b="1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TEŞEKKÜR EDERİZ…</a:t>
          </a:r>
          <a:endParaRPr lang="tr-TR" sz="2800" b="1" dirty="0" smtClean="0">
            <a:solidFill>
              <a:srgbClr val="FF0000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BACB60A8-6EAA-4224-AAA3-B0C22EC6C422}" type="parTrans" cxnId="{5C9B894C-2EE0-4E3D-8F27-F86E9FB5D23A}">
      <dgm:prSet/>
      <dgm:spPr/>
      <dgm:t>
        <a:bodyPr/>
        <a:lstStyle/>
        <a:p>
          <a:endParaRPr lang="tr-TR"/>
        </a:p>
      </dgm:t>
    </dgm:pt>
    <dgm:pt modelId="{22D4E50D-0705-43FB-8950-0EFBA239577B}" type="sibTrans" cxnId="{5C9B894C-2EE0-4E3D-8F27-F86E9FB5D23A}">
      <dgm:prSet/>
      <dgm:spPr/>
      <dgm:t>
        <a:bodyPr/>
        <a:lstStyle/>
        <a:p>
          <a:endParaRPr lang="tr-TR"/>
        </a:p>
      </dgm:t>
    </dgm:pt>
    <dgm:pt modelId="{904B66AA-ADD2-42F8-AE3D-B55BCB4566D3}">
      <dgm:prSet custT="1"/>
      <dgm:spPr/>
      <dgm:t>
        <a:bodyPr/>
        <a:lstStyle/>
        <a:p>
          <a:pPr algn="ctr" rtl="0"/>
          <a:r>
            <a:rPr lang="tr-TR" sz="1400" b="0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KÜTÜPHANE  VE  DOKÜMANTASYON  DAİRE  BAŞKANLIĞI</a:t>
          </a:r>
        </a:p>
      </dgm:t>
    </dgm:pt>
    <dgm:pt modelId="{0B9AC5F9-2263-4759-BB77-5F8D05CF0E48}" type="parTrans" cxnId="{098A1C0C-3772-4E70-BF76-BDA41BBF003A}">
      <dgm:prSet/>
      <dgm:spPr/>
      <dgm:t>
        <a:bodyPr/>
        <a:lstStyle/>
        <a:p>
          <a:endParaRPr lang="tr-TR"/>
        </a:p>
      </dgm:t>
    </dgm:pt>
    <dgm:pt modelId="{DDAAD86C-683B-4AB0-AD1F-EEB2A329102F}" type="sibTrans" cxnId="{098A1C0C-3772-4E70-BF76-BDA41BBF003A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2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2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2"/>
      <dgm:spPr/>
      <dgm:t>
        <a:bodyPr/>
        <a:lstStyle/>
        <a:p>
          <a:endParaRPr lang="tr-TR"/>
        </a:p>
      </dgm:t>
    </dgm:pt>
    <dgm:pt modelId="{09A4B9CB-C9F7-4233-968A-C1DF95810AC9}" type="pres">
      <dgm:prSet presAssocID="{904B66AA-ADD2-42F8-AE3D-B55BCB4566D3}" presName="text_1" presStyleLbl="node1" presStyleIdx="0" presStyleCnt="2" custScaleX="1025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0808BC-6F02-4607-AAD9-3B85854A7E08}" type="pres">
      <dgm:prSet presAssocID="{904B66AA-ADD2-42F8-AE3D-B55BCB4566D3}" presName="accent_1" presStyleCnt="0"/>
      <dgm:spPr/>
    </dgm:pt>
    <dgm:pt modelId="{C89839AA-AB5F-4FF9-B735-0CE2F6B59BC5}" type="pres">
      <dgm:prSet presAssocID="{904B66AA-ADD2-42F8-AE3D-B55BCB4566D3}" presName="accentRepeatNode" presStyleLbl="solidFgAcc1" presStyleIdx="0" presStyleCnt="2" custScaleX="47252" custScaleY="45864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ABA036A2-4852-4C4E-B2E8-25436794424C}" type="pres">
      <dgm:prSet presAssocID="{4C9B9414-595D-427A-A1AB-F6B2415F9DB7}" presName="text_2" presStyleLbl="node1" presStyleIdx="1" presStyleCnt="2" custLinFactNeighborX="-1457" custLinFactNeighborY="-427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367F33-CCC6-478D-8009-29B0BFA63F17}" type="pres">
      <dgm:prSet presAssocID="{4C9B9414-595D-427A-A1AB-F6B2415F9DB7}" presName="accent_2" presStyleCnt="0"/>
      <dgm:spPr/>
      <dgm:t>
        <a:bodyPr/>
        <a:lstStyle/>
        <a:p>
          <a:endParaRPr lang="tr-TR"/>
        </a:p>
      </dgm:t>
    </dgm:pt>
    <dgm:pt modelId="{D1261EFB-3E7B-4E5A-96AA-05F6070CE52B}" type="pres">
      <dgm:prSet presAssocID="{4C9B9414-595D-427A-A1AB-F6B2415F9DB7}" presName="accentRepeatNode" presStyleLbl="solidFgAcc1" presStyleIdx="1" presStyleCnt="2" custScaleX="42428" custScaleY="57221" custLinFactNeighborX="-3381" custLinFactNeighborY="-39309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5C9B894C-2EE0-4E3D-8F27-F86E9FB5D23A}" srcId="{B7D48F9B-C513-43AE-A60F-17F098EFA66A}" destId="{4C9B9414-595D-427A-A1AB-F6B2415F9DB7}" srcOrd="1" destOrd="0" parTransId="{BACB60A8-6EAA-4224-AAA3-B0C22EC6C422}" sibTransId="{22D4E50D-0705-43FB-8950-0EFBA239577B}"/>
    <dgm:cxn modelId="{7D52B256-8ACF-46AA-A17E-AB937E2C9338}" type="presOf" srcId="{DDAAD86C-683B-4AB0-AD1F-EEB2A329102F}" destId="{347B9CC6-5F02-42D2-B9A2-FD16466391BA}" srcOrd="0" destOrd="0" presId="urn:microsoft.com/office/officeart/2008/layout/VerticalCurvedList"/>
    <dgm:cxn modelId="{9083D7EA-D12E-4EEE-9D44-B67321632F70}" type="presOf" srcId="{4C9B9414-595D-427A-A1AB-F6B2415F9DB7}" destId="{ABA036A2-4852-4C4E-B2E8-25436794424C}" srcOrd="0" destOrd="0" presId="urn:microsoft.com/office/officeart/2008/layout/VerticalCurvedList"/>
    <dgm:cxn modelId="{282EE135-A6A2-40E2-A0A3-0B63B89D8C1E}" type="presOf" srcId="{904B66AA-ADD2-42F8-AE3D-B55BCB4566D3}" destId="{09A4B9CB-C9F7-4233-968A-C1DF95810AC9}" srcOrd="0" destOrd="0" presId="urn:microsoft.com/office/officeart/2008/layout/VerticalCurvedList"/>
    <dgm:cxn modelId="{C3964F60-F41D-4303-B485-9078319A3364}" type="presOf" srcId="{B7D48F9B-C513-43AE-A60F-17F098EFA66A}" destId="{F428E9D9-F401-4510-833F-C64E1E8B5261}" srcOrd="0" destOrd="0" presId="urn:microsoft.com/office/officeart/2008/layout/VerticalCurvedList"/>
    <dgm:cxn modelId="{098A1C0C-3772-4E70-BF76-BDA41BBF003A}" srcId="{B7D48F9B-C513-43AE-A60F-17F098EFA66A}" destId="{904B66AA-ADD2-42F8-AE3D-B55BCB4566D3}" srcOrd="0" destOrd="0" parTransId="{0B9AC5F9-2263-4759-BB77-5F8D05CF0E48}" sibTransId="{DDAAD86C-683B-4AB0-AD1F-EEB2A329102F}"/>
    <dgm:cxn modelId="{7E912CDC-9B62-4FC8-BB6E-BCB3C6B497FA}" type="presParOf" srcId="{F428E9D9-F401-4510-833F-C64E1E8B5261}" destId="{229E3EC9-4402-43EE-9F57-9FF8CFE97E35}" srcOrd="0" destOrd="0" presId="urn:microsoft.com/office/officeart/2008/layout/VerticalCurvedList"/>
    <dgm:cxn modelId="{929A2868-F4AF-4676-A112-31F68A526462}" type="presParOf" srcId="{229E3EC9-4402-43EE-9F57-9FF8CFE97E35}" destId="{3D0D7763-BFCE-459F-881B-48568E8FA9A5}" srcOrd="0" destOrd="0" presId="urn:microsoft.com/office/officeart/2008/layout/VerticalCurvedList"/>
    <dgm:cxn modelId="{1D704AB0-C4E4-4D64-A723-274666F6675A}" type="presParOf" srcId="{3D0D7763-BFCE-459F-881B-48568E8FA9A5}" destId="{63A4695C-F1E2-4C6F-8DB3-6BCD577D026F}" srcOrd="0" destOrd="0" presId="urn:microsoft.com/office/officeart/2008/layout/VerticalCurvedList"/>
    <dgm:cxn modelId="{3B3F5273-0E39-4D94-B6DC-4C287A8ECF84}" type="presParOf" srcId="{3D0D7763-BFCE-459F-881B-48568E8FA9A5}" destId="{347B9CC6-5F02-42D2-B9A2-FD16466391BA}" srcOrd="1" destOrd="0" presId="urn:microsoft.com/office/officeart/2008/layout/VerticalCurvedList"/>
    <dgm:cxn modelId="{88489D89-1DA0-46A7-A7E9-EE01C96B5B6B}" type="presParOf" srcId="{3D0D7763-BFCE-459F-881B-48568E8FA9A5}" destId="{078A821A-3711-40D4-8F86-2EB7EBC0DF36}" srcOrd="2" destOrd="0" presId="urn:microsoft.com/office/officeart/2008/layout/VerticalCurvedList"/>
    <dgm:cxn modelId="{EB6F9D9B-23F2-49C4-8DEA-F4948289123A}" type="presParOf" srcId="{3D0D7763-BFCE-459F-881B-48568E8FA9A5}" destId="{2A520BC1-74D2-4022-9309-0DB24BB70D72}" srcOrd="3" destOrd="0" presId="urn:microsoft.com/office/officeart/2008/layout/VerticalCurvedList"/>
    <dgm:cxn modelId="{B0FF4148-13C9-4F4B-8D5E-180B3A64E3A6}" type="presParOf" srcId="{229E3EC9-4402-43EE-9F57-9FF8CFE97E35}" destId="{09A4B9CB-C9F7-4233-968A-C1DF95810AC9}" srcOrd="1" destOrd="0" presId="urn:microsoft.com/office/officeart/2008/layout/VerticalCurvedList"/>
    <dgm:cxn modelId="{ABDC6FCA-32DA-4000-ACF8-72E0056CBD78}" type="presParOf" srcId="{229E3EC9-4402-43EE-9F57-9FF8CFE97E35}" destId="{640808BC-6F02-4607-AAD9-3B85854A7E08}" srcOrd="2" destOrd="0" presId="urn:microsoft.com/office/officeart/2008/layout/VerticalCurvedList"/>
    <dgm:cxn modelId="{C36E1FD6-F47D-4650-8784-3895FF97478D}" type="presParOf" srcId="{640808BC-6F02-4607-AAD9-3B85854A7E08}" destId="{C89839AA-AB5F-4FF9-B735-0CE2F6B59BC5}" srcOrd="0" destOrd="0" presId="urn:microsoft.com/office/officeart/2008/layout/VerticalCurvedList"/>
    <dgm:cxn modelId="{08ED33B3-DD55-4E52-A382-A6F7CF74D79C}" type="presParOf" srcId="{229E3EC9-4402-43EE-9F57-9FF8CFE97E35}" destId="{ABA036A2-4852-4C4E-B2E8-25436794424C}" srcOrd="3" destOrd="0" presId="urn:microsoft.com/office/officeart/2008/layout/VerticalCurvedList"/>
    <dgm:cxn modelId="{A71A3302-701F-4167-8141-578A0E7D6F3A}" type="presParOf" srcId="{229E3EC9-4402-43EE-9F57-9FF8CFE97E35}" destId="{11367F33-CCC6-478D-8009-29B0BFA63F17}" srcOrd="4" destOrd="0" presId="urn:microsoft.com/office/officeart/2008/layout/VerticalCurvedList"/>
    <dgm:cxn modelId="{E868C600-8E92-4298-ADEF-B0F568543340}" type="presParOf" srcId="{11367F33-CCC6-478D-8009-29B0BFA63F17}" destId="{D1261EFB-3E7B-4E5A-96AA-05F6070CE52B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A3E01629-AEAF-4A53-B408-0AAE1A426FB6}">
      <dgm:prSet custT="1"/>
      <dgm:spPr/>
      <dgm:t>
        <a:bodyPr/>
        <a:lstStyle/>
        <a:p>
          <a:pPr algn="ctr" rtl="0"/>
          <a:r>
            <a:rPr lang="tr-TR" sz="3600" b="1" dirty="0" smtClean="0">
              <a:solidFill>
                <a:srgbClr val="FF0000"/>
              </a:solidFill>
            </a:rPr>
            <a:t>MİSYONUMUZ</a:t>
          </a:r>
          <a:endParaRPr lang="tr-TR" sz="2000" b="1" dirty="0">
            <a:solidFill>
              <a:srgbClr val="FF0000"/>
            </a:solidFill>
          </a:endParaRPr>
        </a:p>
      </dgm:t>
    </dgm:pt>
    <dgm:pt modelId="{099E223C-7102-47A4-AB1F-96A3D112F286}" type="parTrans" cxnId="{A98CC1FF-6854-408A-8409-62C361875317}">
      <dgm:prSet/>
      <dgm:spPr/>
      <dgm:t>
        <a:bodyPr/>
        <a:lstStyle/>
        <a:p>
          <a:endParaRPr lang="tr-TR"/>
        </a:p>
      </dgm:t>
    </dgm:pt>
    <dgm:pt modelId="{FE4B7E44-ABE0-4518-9DF4-BCDCA901BDE8}" type="sibTrans" cxnId="{A98CC1FF-6854-408A-8409-62C361875317}">
      <dgm:prSet/>
      <dgm:spPr/>
      <dgm:t>
        <a:bodyPr/>
        <a:lstStyle/>
        <a:p>
          <a:endParaRPr lang="tr-TR"/>
        </a:p>
      </dgm:t>
    </dgm:pt>
    <dgm:pt modelId="{9A00E9F4-2DB3-4132-B202-3EEEC53F01EE}">
      <dgm:prSet custT="1"/>
      <dgm:spPr>
        <a:solidFill>
          <a:srgbClr val="FFC000"/>
        </a:solidFill>
      </dgm:spPr>
      <dgm:t>
        <a:bodyPr/>
        <a:lstStyle/>
        <a:p>
          <a:pPr algn="ctr" rtl="0"/>
          <a:endParaRPr lang="tr-TR" sz="3600" dirty="0" smtClean="0"/>
        </a:p>
        <a:p>
          <a:pPr algn="ctr" rtl="0"/>
          <a:r>
            <a:rPr lang="tr-TR" sz="2000" b="1" dirty="0" smtClean="0"/>
            <a:t>Kütüphanemiz koleksiyonu ve bilgi hizmetleri ile Üniversitemizin eğitim-öğretim ve araştırma faaliyetlerini desteklemeyi , öğrencilerle öğretim elemanlarımızın akademik program ve bilimsel araştırmalardan doğan bilgi ihtiyaçlarını karşılamayı ve bilgi donanımlarının artmasına katkıda bulunmayı kendisine görev edinmiştir.</a:t>
          </a:r>
        </a:p>
        <a:p>
          <a:pPr algn="ctr" rtl="0"/>
          <a:endParaRPr lang="tr-TR" sz="2000" dirty="0" smtClean="0"/>
        </a:p>
        <a:p>
          <a:pPr algn="l" rtl="0"/>
          <a:endParaRPr lang="tr-TR" sz="2000" dirty="0"/>
        </a:p>
      </dgm:t>
    </dgm:pt>
    <dgm:pt modelId="{DCD4CAAB-985D-4A23-A15B-43FC99B664D0}" type="parTrans" cxnId="{639397AE-8F51-4CB0-BB6C-2C178A14220B}">
      <dgm:prSet/>
      <dgm:spPr/>
      <dgm:t>
        <a:bodyPr/>
        <a:lstStyle/>
        <a:p>
          <a:endParaRPr lang="tr-TR"/>
        </a:p>
      </dgm:t>
    </dgm:pt>
    <dgm:pt modelId="{F843E9D4-3D8E-4A4A-BDF5-B4A3143024D7}" type="sibTrans" cxnId="{639397AE-8F51-4CB0-BB6C-2C178A14220B}">
      <dgm:prSet/>
      <dgm:spPr/>
      <dgm:t>
        <a:bodyPr/>
        <a:lstStyle/>
        <a:p>
          <a:endParaRPr lang="tr-TR"/>
        </a:p>
      </dgm:t>
    </dgm:pt>
    <dgm:pt modelId="{22B6F6E2-9577-4AD6-AB8B-C3D0ABBDDA12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39BDD37D-4855-43D0-8DD9-E375B1BD7F8F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9832F9DF-7F68-440F-ACC8-8A787219CE6C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B734BBD8-CC0D-44CF-A557-E27C6C6DA585}" type="pres">
      <dgm:prSet presAssocID="{B7D48F9B-C513-43AE-A60F-17F098EFA66A}" presName="srcNode" presStyleLbl="node1" presStyleIdx="0" presStyleCnt="2"/>
      <dgm:spPr/>
      <dgm:t>
        <a:bodyPr/>
        <a:lstStyle/>
        <a:p>
          <a:endParaRPr lang="tr-TR"/>
        </a:p>
      </dgm:t>
    </dgm:pt>
    <dgm:pt modelId="{AA7D3AA8-9B3B-4663-B5B5-91CA029CA572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EC622D5D-81D1-42C1-A97B-1BD81FE73183}" type="pres">
      <dgm:prSet presAssocID="{B7D48F9B-C513-43AE-A60F-17F098EFA66A}" presName="extraNode" presStyleLbl="node1" presStyleIdx="0" presStyleCnt="2"/>
      <dgm:spPr/>
      <dgm:t>
        <a:bodyPr/>
        <a:lstStyle/>
        <a:p>
          <a:endParaRPr lang="tr-TR"/>
        </a:p>
      </dgm:t>
    </dgm:pt>
    <dgm:pt modelId="{092146E6-17FA-4F52-8529-FC236BE1AAF3}" type="pres">
      <dgm:prSet presAssocID="{B7D48F9B-C513-43AE-A60F-17F098EFA66A}" presName="dstNode" presStyleLbl="node1" presStyleIdx="0" presStyleCnt="2"/>
      <dgm:spPr/>
      <dgm:t>
        <a:bodyPr/>
        <a:lstStyle/>
        <a:p>
          <a:endParaRPr lang="tr-TR"/>
        </a:p>
      </dgm:t>
    </dgm:pt>
    <dgm:pt modelId="{BF5BBCC7-DE89-4593-8DDF-D1B15832EF93}" type="pres">
      <dgm:prSet presAssocID="{A3E01629-AEAF-4A53-B408-0AAE1A426FB6}" presName="text_1" presStyleLbl="node1" presStyleIdx="0" presStyleCnt="2" custScaleX="63386" custScaleY="67348" custLinFactNeighborX="-667" custLinFactNeighborY="-4057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BF0517-B5C3-4CAF-A1D3-47B0C6707D21}" type="pres">
      <dgm:prSet presAssocID="{A3E01629-AEAF-4A53-B408-0AAE1A426FB6}" presName="accent_1" presStyleCnt="0"/>
      <dgm:spPr/>
      <dgm:t>
        <a:bodyPr/>
        <a:lstStyle/>
        <a:p>
          <a:endParaRPr lang="tr-TR"/>
        </a:p>
      </dgm:t>
    </dgm:pt>
    <dgm:pt modelId="{246DD8E5-E40F-455F-AA38-75BB68D98248}" type="pres">
      <dgm:prSet presAssocID="{A3E01629-AEAF-4A53-B408-0AAE1A426FB6}" presName="accentRepeatNode" presStyleLbl="solidFgAcc1" presStyleIdx="0" presStyleCnt="2" custLinFactNeighborX="-39982" custLinFactNeighborY="-23400"/>
      <dgm:spPr/>
      <dgm:t>
        <a:bodyPr/>
        <a:lstStyle/>
        <a:p>
          <a:endParaRPr lang="tr-TR"/>
        </a:p>
      </dgm:t>
    </dgm:pt>
    <dgm:pt modelId="{125D84CB-89CB-48D4-A0FA-48F1737AF3C9}" type="pres">
      <dgm:prSet presAssocID="{9A00E9F4-2DB3-4132-B202-3EEEC53F01EE}" presName="text_2" presStyleLbl="node1" presStyleIdx="1" presStyleCnt="2" custScaleX="107313" custScaleY="220036" custLinFactNeighborX="2076" custLinFactNeighborY="-308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0D60C9-4D51-4012-AAA0-1B14E8D53546}" type="pres">
      <dgm:prSet presAssocID="{9A00E9F4-2DB3-4132-B202-3EEEC53F01EE}" presName="accent_2" presStyleCnt="0"/>
      <dgm:spPr/>
      <dgm:t>
        <a:bodyPr/>
        <a:lstStyle/>
        <a:p>
          <a:endParaRPr lang="tr-TR"/>
        </a:p>
      </dgm:t>
    </dgm:pt>
    <dgm:pt modelId="{466C2FC1-477B-45C4-9ED2-9FF96D2C2D54}" type="pres">
      <dgm:prSet presAssocID="{9A00E9F4-2DB3-4132-B202-3EEEC53F01EE}" presName="accentRepeatNode" presStyleLbl="solidFgAcc1" presStyleIdx="1" presStyleCnt="2" custScaleX="72067" custScaleY="61209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E2143030-618D-4F5D-8C48-89B60282FA49}" type="presOf" srcId="{B7D48F9B-C513-43AE-A60F-17F098EFA66A}" destId="{22B6F6E2-9577-4AD6-AB8B-C3D0ABBDDA12}" srcOrd="0" destOrd="0" presId="urn:microsoft.com/office/officeart/2008/layout/VerticalCurvedList"/>
    <dgm:cxn modelId="{CF3E984F-7365-427C-9830-56C519246FA4}" type="presOf" srcId="{9A00E9F4-2DB3-4132-B202-3EEEC53F01EE}" destId="{125D84CB-89CB-48D4-A0FA-48F1737AF3C9}" srcOrd="0" destOrd="0" presId="urn:microsoft.com/office/officeart/2008/layout/VerticalCurvedList"/>
    <dgm:cxn modelId="{A98CC1FF-6854-408A-8409-62C361875317}" srcId="{B7D48F9B-C513-43AE-A60F-17F098EFA66A}" destId="{A3E01629-AEAF-4A53-B408-0AAE1A426FB6}" srcOrd="0" destOrd="0" parTransId="{099E223C-7102-47A4-AB1F-96A3D112F286}" sibTransId="{FE4B7E44-ABE0-4518-9DF4-BCDCA901BDE8}"/>
    <dgm:cxn modelId="{52100853-38CF-49E3-8EB8-B2A4FF26B653}" type="presOf" srcId="{FE4B7E44-ABE0-4518-9DF4-BCDCA901BDE8}" destId="{AA7D3AA8-9B3B-4663-B5B5-91CA029CA572}" srcOrd="0" destOrd="0" presId="urn:microsoft.com/office/officeart/2008/layout/VerticalCurvedList"/>
    <dgm:cxn modelId="{E78E1F4B-9E56-4EAB-AB5A-6FEB0DE90130}" type="presOf" srcId="{A3E01629-AEAF-4A53-B408-0AAE1A426FB6}" destId="{BF5BBCC7-DE89-4593-8DDF-D1B15832EF93}" srcOrd="0" destOrd="0" presId="urn:microsoft.com/office/officeart/2008/layout/VerticalCurvedList"/>
    <dgm:cxn modelId="{639397AE-8F51-4CB0-BB6C-2C178A14220B}" srcId="{B7D48F9B-C513-43AE-A60F-17F098EFA66A}" destId="{9A00E9F4-2DB3-4132-B202-3EEEC53F01EE}" srcOrd="1" destOrd="0" parTransId="{DCD4CAAB-985D-4A23-A15B-43FC99B664D0}" sibTransId="{F843E9D4-3D8E-4A4A-BDF5-B4A3143024D7}"/>
    <dgm:cxn modelId="{0E56E60F-56CD-4072-891E-F5AB75EE88BB}" type="presParOf" srcId="{22B6F6E2-9577-4AD6-AB8B-C3D0ABBDDA12}" destId="{39BDD37D-4855-43D0-8DD9-E375B1BD7F8F}" srcOrd="0" destOrd="0" presId="urn:microsoft.com/office/officeart/2008/layout/VerticalCurvedList"/>
    <dgm:cxn modelId="{04470696-9EF4-4236-93C8-432B50AC8DA9}" type="presParOf" srcId="{39BDD37D-4855-43D0-8DD9-E375B1BD7F8F}" destId="{9832F9DF-7F68-440F-ACC8-8A787219CE6C}" srcOrd="0" destOrd="0" presId="urn:microsoft.com/office/officeart/2008/layout/VerticalCurvedList"/>
    <dgm:cxn modelId="{D97DF4D1-B3B0-4708-A340-D335163FEEEC}" type="presParOf" srcId="{9832F9DF-7F68-440F-ACC8-8A787219CE6C}" destId="{B734BBD8-CC0D-44CF-A557-E27C6C6DA585}" srcOrd="0" destOrd="0" presId="urn:microsoft.com/office/officeart/2008/layout/VerticalCurvedList"/>
    <dgm:cxn modelId="{4D5FA0B5-81F3-4E63-917F-DA18B5752B82}" type="presParOf" srcId="{9832F9DF-7F68-440F-ACC8-8A787219CE6C}" destId="{AA7D3AA8-9B3B-4663-B5B5-91CA029CA572}" srcOrd="1" destOrd="0" presId="urn:microsoft.com/office/officeart/2008/layout/VerticalCurvedList"/>
    <dgm:cxn modelId="{9A33F6DD-FDD2-4AD8-BCB3-B0F02DA9CDE2}" type="presParOf" srcId="{9832F9DF-7F68-440F-ACC8-8A787219CE6C}" destId="{EC622D5D-81D1-42C1-A97B-1BD81FE73183}" srcOrd="2" destOrd="0" presId="urn:microsoft.com/office/officeart/2008/layout/VerticalCurvedList"/>
    <dgm:cxn modelId="{E7BEF6B5-F4EE-4460-ABE2-30DB8821C095}" type="presParOf" srcId="{9832F9DF-7F68-440F-ACC8-8A787219CE6C}" destId="{092146E6-17FA-4F52-8529-FC236BE1AAF3}" srcOrd="3" destOrd="0" presId="urn:microsoft.com/office/officeart/2008/layout/VerticalCurvedList"/>
    <dgm:cxn modelId="{2369AD09-64A0-481D-BE72-BD34A29F2C1F}" type="presParOf" srcId="{39BDD37D-4855-43D0-8DD9-E375B1BD7F8F}" destId="{BF5BBCC7-DE89-4593-8DDF-D1B15832EF93}" srcOrd="1" destOrd="0" presId="urn:microsoft.com/office/officeart/2008/layout/VerticalCurvedList"/>
    <dgm:cxn modelId="{8BCBF235-2611-430D-99A3-B0D9C587102D}" type="presParOf" srcId="{39BDD37D-4855-43D0-8DD9-E375B1BD7F8F}" destId="{A2BF0517-B5C3-4CAF-A1D3-47B0C6707D21}" srcOrd="2" destOrd="0" presId="urn:microsoft.com/office/officeart/2008/layout/VerticalCurvedList"/>
    <dgm:cxn modelId="{04852265-716E-4593-BE9E-85966503987F}" type="presParOf" srcId="{A2BF0517-B5C3-4CAF-A1D3-47B0C6707D21}" destId="{246DD8E5-E40F-455F-AA38-75BB68D98248}" srcOrd="0" destOrd="0" presId="urn:microsoft.com/office/officeart/2008/layout/VerticalCurvedList"/>
    <dgm:cxn modelId="{89C4CD07-2425-4292-90CC-C686FD823DEB}" type="presParOf" srcId="{39BDD37D-4855-43D0-8DD9-E375B1BD7F8F}" destId="{125D84CB-89CB-48D4-A0FA-48F1737AF3C9}" srcOrd="3" destOrd="0" presId="urn:microsoft.com/office/officeart/2008/layout/VerticalCurvedList"/>
    <dgm:cxn modelId="{161ED959-9B0D-4129-BEE4-608843865E52}" type="presParOf" srcId="{39BDD37D-4855-43D0-8DD9-E375B1BD7F8F}" destId="{A20D60C9-4D51-4012-AAA0-1B14E8D53546}" srcOrd="4" destOrd="0" presId="urn:microsoft.com/office/officeart/2008/layout/VerticalCurvedList"/>
    <dgm:cxn modelId="{26836596-816F-4247-8E98-A2CD626536A2}" type="presParOf" srcId="{A20D60C9-4D51-4012-AAA0-1B14E8D53546}" destId="{466C2FC1-477B-45C4-9ED2-9FF96D2C2D54}" srcOrd="0" destOrd="0" presId="urn:microsoft.com/office/officeart/2008/layout/VerticalCurved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A3E01629-AEAF-4A53-B408-0AAE1A426FB6}">
      <dgm:prSet custT="1"/>
      <dgm:spPr/>
      <dgm:t>
        <a:bodyPr/>
        <a:lstStyle/>
        <a:p>
          <a:pPr algn="ctr" rtl="0"/>
          <a:r>
            <a:rPr lang="tr-TR" sz="3600" b="1" dirty="0" smtClean="0">
              <a:solidFill>
                <a:srgbClr val="FF0000"/>
              </a:solidFill>
            </a:rPr>
            <a:t>VİZYONUMUZ</a:t>
          </a:r>
          <a:endParaRPr lang="tr-TR" sz="2000" dirty="0">
            <a:solidFill>
              <a:srgbClr val="FF0000"/>
            </a:solidFill>
          </a:endParaRPr>
        </a:p>
      </dgm:t>
    </dgm:pt>
    <dgm:pt modelId="{099E223C-7102-47A4-AB1F-96A3D112F286}" type="parTrans" cxnId="{A98CC1FF-6854-408A-8409-62C361875317}">
      <dgm:prSet/>
      <dgm:spPr/>
      <dgm:t>
        <a:bodyPr/>
        <a:lstStyle/>
        <a:p>
          <a:endParaRPr lang="tr-TR"/>
        </a:p>
      </dgm:t>
    </dgm:pt>
    <dgm:pt modelId="{FE4B7E44-ABE0-4518-9DF4-BCDCA901BDE8}" type="sibTrans" cxnId="{A98CC1FF-6854-408A-8409-62C361875317}">
      <dgm:prSet/>
      <dgm:spPr/>
      <dgm:t>
        <a:bodyPr/>
        <a:lstStyle/>
        <a:p>
          <a:endParaRPr lang="tr-TR"/>
        </a:p>
      </dgm:t>
    </dgm:pt>
    <dgm:pt modelId="{6255F229-D7A6-42E0-ABAE-3E22191754FF}">
      <dgm:prSet custT="1"/>
      <dgm:spPr>
        <a:solidFill>
          <a:srgbClr val="FFC000"/>
        </a:solidFill>
      </dgm:spPr>
      <dgm:t>
        <a:bodyPr/>
        <a:lstStyle/>
        <a:p>
          <a:pPr algn="ctr" rtl="0"/>
          <a:r>
            <a:rPr lang="tr-TR" sz="2000" b="1" dirty="0" smtClean="0"/>
            <a:t>Ömer </a:t>
          </a:r>
          <a:r>
            <a:rPr lang="tr-TR" sz="2000" b="1" dirty="0" err="1" smtClean="0"/>
            <a:t>Halisdemir</a:t>
          </a:r>
          <a:r>
            <a:rPr lang="tr-TR" sz="2000" b="1" dirty="0" smtClean="0"/>
            <a:t> Üniversitesinin gereksinim duyduğu bilgi hizmetlerini çağdaş teknolojileri kullanarak en üst düzeyde sunan, bilgi ve bilgiye   erişime değer veren, </a:t>
          </a:r>
          <a:r>
            <a:rPr lang="tr-TR" sz="2000" b="1" dirty="0" smtClean="0"/>
            <a:t>yaşam boyu </a:t>
          </a:r>
          <a:r>
            <a:rPr lang="tr-TR" sz="2000" b="1" dirty="0" smtClean="0"/>
            <a:t>öğrenen bireyler yetişmesine katkıda bulunan çağdaş bir bilgi merkezi olmak.</a:t>
          </a:r>
        </a:p>
        <a:p>
          <a:pPr algn="ctr" rtl="0"/>
          <a:endParaRPr lang="tr-TR" sz="2000" dirty="0" smtClean="0"/>
        </a:p>
        <a:p>
          <a:pPr algn="l" rtl="0"/>
          <a:endParaRPr lang="tr-TR" sz="2000" dirty="0"/>
        </a:p>
      </dgm:t>
    </dgm:pt>
    <dgm:pt modelId="{92C7D208-CE85-4CCD-8B41-456FA6D91192}" type="parTrans" cxnId="{CB643013-F27A-4FA7-A034-D1C6E6C7373C}">
      <dgm:prSet/>
      <dgm:spPr/>
      <dgm:t>
        <a:bodyPr/>
        <a:lstStyle/>
        <a:p>
          <a:endParaRPr lang="tr-TR"/>
        </a:p>
      </dgm:t>
    </dgm:pt>
    <dgm:pt modelId="{3EEFA879-2B73-4A31-8DC7-69F67A60C5A6}" type="sibTrans" cxnId="{CB643013-F27A-4FA7-A034-D1C6E6C7373C}">
      <dgm:prSet/>
      <dgm:spPr/>
      <dgm:t>
        <a:bodyPr/>
        <a:lstStyle/>
        <a:p>
          <a:endParaRPr lang="tr-TR"/>
        </a:p>
      </dgm:t>
    </dgm:pt>
    <dgm:pt modelId="{1C33B8C4-2241-43E8-BED9-EE8B251C17DE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60778C1F-CD04-4BF6-AC84-F27C2548357F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008FAAD7-E8A1-44C8-8CD5-F2EBA7041C5D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08987C76-6BD3-4F23-8C9F-FA2EF4F6B9A7}" type="pres">
      <dgm:prSet presAssocID="{B7D48F9B-C513-43AE-A60F-17F098EFA66A}" presName="srcNode" presStyleLbl="node1" presStyleIdx="0" presStyleCnt="2"/>
      <dgm:spPr/>
      <dgm:t>
        <a:bodyPr/>
        <a:lstStyle/>
        <a:p>
          <a:endParaRPr lang="tr-TR"/>
        </a:p>
      </dgm:t>
    </dgm:pt>
    <dgm:pt modelId="{834DE182-84EF-43AF-9706-393168D34037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B63EB14E-F435-4ECC-9F39-53DCDAF542DD}" type="pres">
      <dgm:prSet presAssocID="{B7D48F9B-C513-43AE-A60F-17F098EFA66A}" presName="extraNode" presStyleLbl="node1" presStyleIdx="0" presStyleCnt="2"/>
      <dgm:spPr/>
      <dgm:t>
        <a:bodyPr/>
        <a:lstStyle/>
        <a:p>
          <a:endParaRPr lang="tr-TR"/>
        </a:p>
      </dgm:t>
    </dgm:pt>
    <dgm:pt modelId="{C3314A2E-75FF-4BE8-9B61-5D1D320BF222}" type="pres">
      <dgm:prSet presAssocID="{B7D48F9B-C513-43AE-A60F-17F098EFA66A}" presName="dstNode" presStyleLbl="node1" presStyleIdx="0" presStyleCnt="2"/>
      <dgm:spPr/>
      <dgm:t>
        <a:bodyPr/>
        <a:lstStyle/>
        <a:p>
          <a:endParaRPr lang="tr-TR"/>
        </a:p>
      </dgm:t>
    </dgm:pt>
    <dgm:pt modelId="{C2799412-7B6B-4FA3-A1AC-80765782BA15}" type="pres">
      <dgm:prSet presAssocID="{A3E01629-AEAF-4A53-B408-0AAE1A426FB6}" presName="text_1" presStyleLbl="node1" presStyleIdx="0" presStyleCnt="2" custScaleX="58691" custScaleY="61866" custLinFactNeighborX="-1617" custLinFactNeighborY="-4055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4EA957-EEF9-4FA7-85C6-87ECD888334F}" type="pres">
      <dgm:prSet presAssocID="{A3E01629-AEAF-4A53-B408-0AAE1A426FB6}" presName="accent_1" presStyleCnt="0"/>
      <dgm:spPr/>
      <dgm:t>
        <a:bodyPr/>
        <a:lstStyle/>
        <a:p>
          <a:endParaRPr lang="tr-TR"/>
        </a:p>
      </dgm:t>
    </dgm:pt>
    <dgm:pt modelId="{BC1073C9-07CF-4526-8742-4694BC9F57F2}" type="pres">
      <dgm:prSet presAssocID="{A3E01629-AEAF-4A53-B408-0AAE1A426FB6}" presName="accentRepeatNode" presStyleLbl="solidFgAcc1" presStyleIdx="0" presStyleCnt="2" custScaleX="48293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8CE08D6E-8171-4425-95C6-9307C1C8726A}" type="pres">
      <dgm:prSet presAssocID="{6255F229-D7A6-42E0-ABAE-3E22191754FF}" presName="text_2" presStyleLbl="node1" presStyleIdx="1" presStyleCnt="2" custScaleX="102364" custScaleY="26970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31D96C-83B8-4E86-8B8C-310BD6D029D7}" type="pres">
      <dgm:prSet presAssocID="{6255F229-D7A6-42E0-ABAE-3E22191754FF}" presName="accent_2" presStyleCnt="0"/>
      <dgm:spPr/>
      <dgm:t>
        <a:bodyPr/>
        <a:lstStyle/>
        <a:p>
          <a:endParaRPr lang="tr-TR"/>
        </a:p>
      </dgm:t>
    </dgm:pt>
    <dgm:pt modelId="{1066BEDA-C44C-4919-BD59-976E47CCC020}" type="pres">
      <dgm:prSet presAssocID="{6255F229-D7A6-42E0-ABAE-3E22191754FF}" presName="accentRepeatNode" presStyleLbl="solidFgAcc1" presStyleIdx="1" presStyleCnt="2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CC6F9548-69DA-41CA-98CD-33919A228C00}" type="presOf" srcId="{6255F229-D7A6-42E0-ABAE-3E22191754FF}" destId="{8CE08D6E-8171-4425-95C6-9307C1C8726A}" srcOrd="0" destOrd="0" presId="urn:microsoft.com/office/officeart/2008/layout/VerticalCurvedList"/>
    <dgm:cxn modelId="{A9B408E8-DC6B-4E47-B1D0-C5987332FD25}" type="presOf" srcId="{FE4B7E44-ABE0-4518-9DF4-BCDCA901BDE8}" destId="{834DE182-84EF-43AF-9706-393168D34037}" srcOrd="0" destOrd="0" presId="urn:microsoft.com/office/officeart/2008/layout/VerticalCurvedList"/>
    <dgm:cxn modelId="{A98CC1FF-6854-408A-8409-62C361875317}" srcId="{B7D48F9B-C513-43AE-A60F-17F098EFA66A}" destId="{A3E01629-AEAF-4A53-B408-0AAE1A426FB6}" srcOrd="0" destOrd="0" parTransId="{099E223C-7102-47A4-AB1F-96A3D112F286}" sibTransId="{FE4B7E44-ABE0-4518-9DF4-BCDCA901BDE8}"/>
    <dgm:cxn modelId="{1C7F0F4C-5C55-4666-9667-FC966CAE004A}" type="presOf" srcId="{B7D48F9B-C513-43AE-A60F-17F098EFA66A}" destId="{1C33B8C4-2241-43E8-BED9-EE8B251C17DE}" srcOrd="0" destOrd="0" presId="urn:microsoft.com/office/officeart/2008/layout/VerticalCurvedList"/>
    <dgm:cxn modelId="{CB643013-F27A-4FA7-A034-D1C6E6C7373C}" srcId="{B7D48F9B-C513-43AE-A60F-17F098EFA66A}" destId="{6255F229-D7A6-42E0-ABAE-3E22191754FF}" srcOrd="1" destOrd="0" parTransId="{92C7D208-CE85-4CCD-8B41-456FA6D91192}" sibTransId="{3EEFA879-2B73-4A31-8DC7-69F67A60C5A6}"/>
    <dgm:cxn modelId="{0E0BD971-113A-4935-9201-88ECFE36EF12}" type="presOf" srcId="{A3E01629-AEAF-4A53-B408-0AAE1A426FB6}" destId="{C2799412-7B6B-4FA3-A1AC-80765782BA15}" srcOrd="0" destOrd="0" presId="urn:microsoft.com/office/officeart/2008/layout/VerticalCurvedList"/>
    <dgm:cxn modelId="{A39C7D31-8C1A-4E3B-87DB-F5F5B712E9B3}" type="presParOf" srcId="{1C33B8C4-2241-43E8-BED9-EE8B251C17DE}" destId="{60778C1F-CD04-4BF6-AC84-F27C2548357F}" srcOrd="0" destOrd="0" presId="urn:microsoft.com/office/officeart/2008/layout/VerticalCurvedList"/>
    <dgm:cxn modelId="{13A2F1AF-218D-4170-83DB-4B1C927F3B8C}" type="presParOf" srcId="{60778C1F-CD04-4BF6-AC84-F27C2548357F}" destId="{008FAAD7-E8A1-44C8-8CD5-F2EBA7041C5D}" srcOrd="0" destOrd="0" presId="urn:microsoft.com/office/officeart/2008/layout/VerticalCurvedList"/>
    <dgm:cxn modelId="{640935C6-3174-4C14-B3B4-08893D255F49}" type="presParOf" srcId="{008FAAD7-E8A1-44C8-8CD5-F2EBA7041C5D}" destId="{08987C76-6BD3-4F23-8C9F-FA2EF4F6B9A7}" srcOrd="0" destOrd="0" presId="urn:microsoft.com/office/officeart/2008/layout/VerticalCurvedList"/>
    <dgm:cxn modelId="{B1B4571F-15D4-4E3A-A432-4DEC11920FFB}" type="presParOf" srcId="{008FAAD7-E8A1-44C8-8CD5-F2EBA7041C5D}" destId="{834DE182-84EF-43AF-9706-393168D34037}" srcOrd="1" destOrd="0" presId="urn:microsoft.com/office/officeart/2008/layout/VerticalCurvedList"/>
    <dgm:cxn modelId="{314674D0-97AE-4931-8630-41668C403598}" type="presParOf" srcId="{008FAAD7-E8A1-44C8-8CD5-F2EBA7041C5D}" destId="{B63EB14E-F435-4ECC-9F39-53DCDAF542DD}" srcOrd="2" destOrd="0" presId="urn:microsoft.com/office/officeart/2008/layout/VerticalCurvedList"/>
    <dgm:cxn modelId="{A0BE9EFF-CEEF-46C2-B484-8BDC518272C6}" type="presParOf" srcId="{008FAAD7-E8A1-44C8-8CD5-F2EBA7041C5D}" destId="{C3314A2E-75FF-4BE8-9B61-5D1D320BF222}" srcOrd="3" destOrd="0" presId="urn:microsoft.com/office/officeart/2008/layout/VerticalCurvedList"/>
    <dgm:cxn modelId="{5E7D94C4-9CD4-4AF3-90CA-AAACA9822BD5}" type="presParOf" srcId="{60778C1F-CD04-4BF6-AC84-F27C2548357F}" destId="{C2799412-7B6B-4FA3-A1AC-80765782BA15}" srcOrd="1" destOrd="0" presId="urn:microsoft.com/office/officeart/2008/layout/VerticalCurvedList"/>
    <dgm:cxn modelId="{1A762605-BD87-4F37-915B-72C146F0788F}" type="presParOf" srcId="{60778C1F-CD04-4BF6-AC84-F27C2548357F}" destId="{EA4EA957-EEF9-4FA7-85C6-87ECD888334F}" srcOrd="2" destOrd="0" presId="urn:microsoft.com/office/officeart/2008/layout/VerticalCurvedList"/>
    <dgm:cxn modelId="{C7F8D928-48D2-4DC7-84E1-72735971B235}" type="presParOf" srcId="{EA4EA957-EEF9-4FA7-85C6-87ECD888334F}" destId="{BC1073C9-07CF-4526-8742-4694BC9F57F2}" srcOrd="0" destOrd="0" presId="urn:microsoft.com/office/officeart/2008/layout/VerticalCurvedList"/>
    <dgm:cxn modelId="{6CDB99FB-A883-4D23-B737-C6382154351A}" type="presParOf" srcId="{60778C1F-CD04-4BF6-AC84-F27C2548357F}" destId="{8CE08D6E-8171-4425-95C6-9307C1C8726A}" srcOrd="3" destOrd="0" presId="urn:microsoft.com/office/officeart/2008/layout/VerticalCurvedList"/>
    <dgm:cxn modelId="{4DCB0043-15FF-455E-B206-3A3D0FF2768D}" type="presParOf" srcId="{60778C1F-CD04-4BF6-AC84-F27C2548357F}" destId="{B331D96C-83B8-4E86-8B8C-310BD6D029D7}" srcOrd="4" destOrd="0" presId="urn:microsoft.com/office/officeart/2008/layout/VerticalCurvedList"/>
    <dgm:cxn modelId="{3240C0B4-29E9-4E6B-9B55-92AF6173EE46}" type="presParOf" srcId="{B331D96C-83B8-4E86-8B8C-310BD6D029D7}" destId="{1066BEDA-C44C-4919-BD59-976E47CCC0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A3E01629-AEAF-4A53-B408-0AAE1A426FB6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3600" b="1" dirty="0" smtClean="0">
              <a:solidFill>
                <a:srgbClr val="FF0000"/>
              </a:solidFill>
            </a:rPr>
            <a:t>ÇALIŞANLARIMIZ</a:t>
          </a:r>
          <a:endParaRPr lang="tr-TR" sz="2000" b="1" dirty="0">
            <a:solidFill>
              <a:srgbClr val="FF0000"/>
            </a:solidFill>
          </a:endParaRPr>
        </a:p>
      </dgm:t>
    </dgm:pt>
    <dgm:pt modelId="{099E223C-7102-47A4-AB1F-96A3D112F286}" type="parTrans" cxnId="{A98CC1FF-6854-408A-8409-62C361875317}">
      <dgm:prSet/>
      <dgm:spPr/>
      <dgm:t>
        <a:bodyPr/>
        <a:lstStyle/>
        <a:p>
          <a:endParaRPr lang="tr-TR"/>
        </a:p>
      </dgm:t>
    </dgm:pt>
    <dgm:pt modelId="{FE4B7E44-ABE0-4518-9DF4-BCDCA901BDE8}" type="sibTrans" cxnId="{A98CC1FF-6854-408A-8409-62C361875317}">
      <dgm:prSet/>
      <dgm:spPr/>
      <dgm:t>
        <a:bodyPr/>
        <a:lstStyle/>
        <a:p>
          <a:endParaRPr lang="tr-TR"/>
        </a:p>
      </dgm:t>
    </dgm:pt>
    <dgm:pt modelId="{A8CB96CF-E571-4848-9A44-5F7BAA07D069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2000" b="1" dirty="0" smtClean="0"/>
            <a:t>1 DAİRE BAŞKANI</a:t>
          </a:r>
          <a:endParaRPr lang="tr-TR" sz="2000" b="1" dirty="0"/>
        </a:p>
      </dgm:t>
    </dgm:pt>
    <dgm:pt modelId="{4CDC9F62-77C3-4D9C-91C1-FECF4E7AFECC}" type="parTrans" cxnId="{0C9D6EBB-9A6E-4982-9AE5-E2F8D3D8F791}">
      <dgm:prSet/>
      <dgm:spPr/>
      <dgm:t>
        <a:bodyPr/>
        <a:lstStyle/>
        <a:p>
          <a:endParaRPr lang="tr-TR"/>
        </a:p>
      </dgm:t>
    </dgm:pt>
    <dgm:pt modelId="{52792C7E-AE81-47F9-8981-922DE7B5E2A0}" type="sibTrans" cxnId="{0C9D6EBB-9A6E-4982-9AE5-E2F8D3D8F791}">
      <dgm:prSet/>
      <dgm:spPr/>
      <dgm:t>
        <a:bodyPr/>
        <a:lstStyle/>
        <a:p>
          <a:endParaRPr lang="tr-TR"/>
        </a:p>
      </dgm:t>
    </dgm:pt>
    <dgm:pt modelId="{771BDD94-F6C3-4502-8030-CA41F182F304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2000" b="1" dirty="0" smtClean="0"/>
            <a:t>1 ŞUBE MÜDÜRÜ</a:t>
          </a:r>
          <a:endParaRPr lang="tr-TR" sz="2000" b="1" dirty="0"/>
        </a:p>
      </dgm:t>
    </dgm:pt>
    <dgm:pt modelId="{FE21627D-A428-4A9B-AB6F-596463BF3924}" type="parTrans" cxnId="{DC8E101E-535B-4E79-9EA9-0D695119158F}">
      <dgm:prSet/>
      <dgm:spPr/>
      <dgm:t>
        <a:bodyPr/>
        <a:lstStyle/>
        <a:p>
          <a:endParaRPr lang="tr-TR"/>
        </a:p>
      </dgm:t>
    </dgm:pt>
    <dgm:pt modelId="{7DE94721-7A8C-498F-A7B4-1D4EF40E0F78}" type="sibTrans" cxnId="{DC8E101E-535B-4E79-9EA9-0D695119158F}">
      <dgm:prSet/>
      <dgm:spPr/>
      <dgm:t>
        <a:bodyPr/>
        <a:lstStyle/>
        <a:p>
          <a:endParaRPr lang="tr-TR"/>
        </a:p>
      </dgm:t>
    </dgm:pt>
    <dgm:pt modelId="{875AB72B-416C-4A6B-9F20-2DCE72A48B68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2000" b="1" dirty="0" smtClean="0"/>
            <a:t>2 UZMAN</a:t>
          </a:r>
          <a:endParaRPr lang="tr-TR" sz="2000" b="1" dirty="0"/>
        </a:p>
      </dgm:t>
    </dgm:pt>
    <dgm:pt modelId="{56DE9242-FFD7-48B6-9FF2-0D0BE312CB6E}" type="parTrans" cxnId="{4988E847-9B57-437D-9DBF-261E88571D07}">
      <dgm:prSet/>
      <dgm:spPr/>
      <dgm:t>
        <a:bodyPr/>
        <a:lstStyle/>
        <a:p>
          <a:endParaRPr lang="tr-TR"/>
        </a:p>
      </dgm:t>
    </dgm:pt>
    <dgm:pt modelId="{49FA993C-8DF0-4FAC-B1C3-D12D3A2A5716}" type="sibTrans" cxnId="{4988E847-9B57-437D-9DBF-261E88571D07}">
      <dgm:prSet/>
      <dgm:spPr/>
      <dgm:t>
        <a:bodyPr/>
        <a:lstStyle/>
        <a:p>
          <a:endParaRPr lang="tr-TR"/>
        </a:p>
      </dgm:t>
    </dgm:pt>
    <dgm:pt modelId="{6B9DC0F9-EAFF-4F40-BD1F-55A20A259E00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2000" b="1" dirty="0" smtClean="0"/>
            <a:t>4 KÜTÜPHANECİ</a:t>
          </a:r>
          <a:endParaRPr lang="tr-TR" sz="2000" b="1" dirty="0"/>
        </a:p>
      </dgm:t>
    </dgm:pt>
    <dgm:pt modelId="{244F4EB0-9396-460D-8195-F2FFA4AB843D}" type="parTrans" cxnId="{53E6ED53-CCC7-4FC9-B423-2E6127BA8BCE}">
      <dgm:prSet/>
      <dgm:spPr/>
      <dgm:t>
        <a:bodyPr/>
        <a:lstStyle/>
        <a:p>
          <a:endParaRPr lang="tr-TR"/>
        </a:p>
      </dgm:t>
    </dgm:pt>
    <dgm:pt modelId="{2E7A97CB-A89A-4732-93FA-2EF49D4D87EC}" type="sibTrans" cxnId="{53E6ED53-CCC7-4FC9-B423-2E6127BA8BCE}">
      <dgm:prSet/>
      <dgm:spPr/>
      <dgm:t>
        <a:bodyPr/>
        <a:lstStyle/>
        <a:p>
          <a:endParaRPr lang="tr-TR"/>
        </a:p>
      </dgm:t>
    </dgm:pt>
    <dgm:pt modelId="{0473E23C-EDA8-47E9-B86D-037F1DAD28EA}">
      <dgm:prSet custT="1"/>
      <dgm:spPr>
        <a:solidFill>
          <a:schemeClr val="bg1"/>
        </a:solidFill>
      </dgm:spPr>
      <dgm:t>
        <a:bodyPr/>
        <a:lstStyle/>
        <a:p>
          <a:pPr algn="ctr" rtl="0"/>
          <a:r>
            <a:rPr lang="tr-TR" sz="2000" b="1" dirty="0" smtClean="0"/>
            <a:t>3 MEMUR</a:t>
          </a:r>
          <a:endParaRPr lang="tr-TR" sz="2000" b="1" dirty="0"/>
        </a:p>
      </dgm:t>
    </dgm:pt>
    <dgm:pt modelId="{B32FD716-A954-44C5-BA73-37038BD00CA2}" type="parTrans" cxnId="{3EACA777-B0D3-4899-9134-DC69203C0E35}">
      <dgm:prSet/>
      <dgm:spPr/>
      <dgm:t>
        <a:bodyPr/>
        <a:lstStyle/>
        <a:p>
          <a:endParaRPr lang="tr-TR"/>
        </a:p>
      </dgm:t>
    </dgm:pt>
    <dgm:pt modelId="{F5FBB124-3F08-43B1-9963-E63D5C6421D8}" type="sibTrans" cxnId="{3EACA777-B0D3-4899-9134-DC69203C0E35}">
      <dgm:prSet/>
      <dgm:spPr/>
      <dgm:t>
        <a:bodyPr/>
        <a:lstStyle/>
        <a:p>
          <a:endParaRPr lang="tr-TR"/>
        </a:p>
      </dgm:t>
    </dgm:pt>
    <dgm:pt modelId="{563E8641-F650-4C0C-99A7-B5C0AD90821C}">
      <dgm:prSet custT="1"/>
      <dgm:spPr>
        <a:solidFill>
          <a:schemeClr val="bg1"/>
        </a:solidFill>
      </dgm:spPr>
      <dgm:t>
        <a:bodyPr/>
        <a:lstStyle/>
        <a:p>
          <a:pPr algn="ctr" rtl="0"/>
          <a:endParaRPr lang="tr-TR" sz="2800" b="1" dirty="0" smtClean="0"/>
        </a:p>
        <a:p>
          <a:pPr algn="ctr" rtl="0"/>
          <a:endParaRPr lang="tr-TR" sz="2000" dirty="0" smtClean="0"/>
        </a:p>
        <a:p>
          <a:pPr algn="ctr" rtl="0"/>
          <a:endParaRPr lang="tr-TR" sz="2000" b="1" dirty="0" smtClean="0"/>
        </a:p>
        <a:p>
          <a:pPr algn="ctr" rtl="0"/>
          <a:r>
            <a:rPr lang="tr-TR" sz="2000" b="1" dirty="0" smtClean="0"/>
            <a:t>1 HİZMETLİ                              1 KALORİFERCİ</a:t>
          </a:r>
        </a:p>
        <a:p>
          <a:pPr algn="ctr" rtl="0"/>
          <a:endParaRPr lang="tr-TR" sz="2000" b="1" dirty="0" smtClean="0"/>
        </a:p>
        <a:p>
          <a:pPr algn="ctr" rtl="0"/>
          <a:endParaRPr lang="tr-TR" sz="2000" b="1" dirty="0" smtClean="0"/>
        </a:p>
        <a:p>
          <a:pPr algn="ctr" rtl="0"/>
          <a:endParaRPr lang="tr-TR" sz="2000" b="1" dirty="0"/>
        </a:p>
      </dgm:t>
    </dgm:pt>
    <dgm:pt modelId="{7A589F00-AE33-403B-8629-8B93582719C5}" type="parTrans" cxnId="{D0EE3134-C577-4A12-B906-905EEB00830C}">
      <dgm:prSet/>
      <dgm:spPr/>
      <dgm:t>
        <a:bodyPr/>
        <a:lstStyle/>
        <a:p>
          <a:endParaRPr lang="tr-TR"/>
        </a:p>
      </dgm:t>
    </dgm:pt>
    <dgm:pt modelId="{3679C83F-54CA-4D02-9C43-133F8C79CA21}" type="sibTrans" cxnId="{D0EE3134-C577-4A12-B906-905EEB00830C}">
      <dgm:prSet/>
      <dgm:spPr/>
      <dgm:t>
        <a:bodyPr/>
        <a:lstStyle/>
        <a:p>
          <a:endParaRPr lang="tr-TR"/>
        </a:p>
      </dgm:t>
    </dgm:pt>
    <dgm:pt modelId="{DE836744-CF86-4CAB-A109-FAC9F4E9212B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758CF12-0925-4C58-A668-582A221D2B51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F99569E9-FEE4-48EC-BC30-5A4B3A709779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5D7E1A0F-2567-4B80-BA19-B0815AC3FE66}" type="pres">
      <dgm:prSet presAssocID="{B7D48F9B-C513-43AE-A60F-17F098EFA66A}" presName="srcNode" presStyleLbl="node1" presStyleIdx="0" presStyleCnt="7"/>
      <dgm:spPr/>
      <dgm:t>
        <a:bodyPr/>
        <a:lstStyle/>
        <a:p>
          <a:endParaRPr lang="tr-TR"/>
        </a:p>
      </dgm:t>
    </dgm:pt>
    <dgm:pt modelId="{467CF5D3-B94B-4ADC-BABC-AA6C905359A9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672EC99-8634-4D49-9A9F-AAD7DC49ABAA}" type="pres">
      <dgm:prSet presAssocID="{B7D48F9B-C513-43AE-A60F-17F098EFA66A}" presName="extraNode" presStyleLbl="node1" presStyleIdx="0" presStyleCnt="7"/>
      <dgm:spPr/>
      <dgm:t>
        <a:bodyPr/>
        <a:lstStyle/>
        <a:p>
          <a:endParaRPr lang="tr-TR"/>
        </a:p>
      </dgm:t>
    </dgm:pt>
    <dgm:pt modelId="{5C27D14B-EF56-429F-99FD-90C17AE64F60}" type="pres">
      <dgm:prSet presAssocID="{B7D48F9B-C513-43AE-A60F-17F098EFA66A}" presName="dstNode" presStyleLbl="node1" presStyleIdx="0" presStyleCnt="7"/>
      <dgm:spPr/>
      <dgm:t>
        <a:bodyPr/>
        <a:lstStyle/>
        <a:p>
          <a:endParaRPr lang="tr-TR"/>
        </a:p>
      </dgm:t>
    </dgm:pt>
    <dgm:pt modelId="{D1F6E84A-979B-4676-93DA-F29A611E1AA0}" type="pres">
      <dgm:prSet presAssocID="{A3E01629-AEAF-4A53-B408-0AAE1A426FB6}" presName="text_1" presStyleLbl="node1" presStyleIdx="0" presStyleCnt="7" custScaleX="97313" custScaleY="1454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59C886-C31E-4A96-8ACE-547635256005}" type="pres">
      <dgm:prSet presAssocID="{A3E01629-AEAF-4A53-B408-0AAE1A426FB6}" presName="accent_1" presStyleCnt="0"/>
      <dgm:spPr/>
      <dgm:t>
        <a:bodyPr/>
        <a:lstStyle/>
        <a:p>
          <a:endParaRPr lang="tr-TR"/>
        </a:p>
      </dgm:t>
    </dgm:pt>
    <dgm:pt modelId="{9B80B8BC-431C-4318-BC64-1BD1FDDC95F9}" type="pres">
      <dgm:prSet presAssocID="{A3E01629-AEAF-4A53-B408-0AAE1A426FB6}" presName="accentRepeatNode" presStyleLbl="solidFgAcc1" presStyleIdx="0" presStyleCnt="7"/>
      <dgm:spPr/>
      <dgm:t>
        <a:bodyPr/>
        <a:lstStyle/>
        <a:p>
          <a:endParaRPr lang="tr-TR"/>
        </a:p>
      </dgm:t>
    </dgm:pt>
    <dgm:pt modelId="{F3B886AD-39C3-40BE-B527-5C265A9F55F3}" type="pres">
      <dgm:prSet presAssocID="{A8CB96CF-E571-4848-9A44-5F7BAA07D06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429CE5-96CC-4C73-A192-B9BE72E4BC8C}" type="pres">
      <dgm:prSet presAssocID="{A8CB96CF-E571-4848-9A44-5F7BAA07D069}" presName="accent_2" presStyleCnt="0"/>
      <dgm:spPr/>
      <dgm:t>
        <a:bodyPr/>
        <a:lstStyle/>
        <a:p>
          <a:endParaRPr lang="tr-TR"/>
        </a:p>
      </dgm:t>
    </dgm:pt>
    <dgm:pt modelId="{AE49616E-EA70-47F6-8E0F-2E15E391FF37}" type="pres">
      <dgm:prSet presAssocID="{A8CB96CF-E571-4848-9A44-5F7BAA07D069}" presName="accentRepeatNode" presStyleLbl="solidFgAcc1" presStyleIdx="1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CDF37DBD-7E5E-4A51-89F6-3A3042ECC91E}" type="pres">
      <dgm:prSet presAssocID="{771BDD94-F6C3-4502-8030-CA41F182F304}" presName="text_3" presStyleLbl="node1" presStyleIdx="2" presStyleCnt="7" custScaleY="880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C0D943-E38C-4A14-9C56-447E6145D36C}" type="pres">
      <dgm:prSet presAssocID="{771BDD94-F6C3-4502-8030-CA41F182F304}" presName="accent_3" presStyleCnt="0"/>
      <dgm:spPr/>
      <dgm:t>
        <a:bodyPr/>
        <a:lstStyle/>
        <a:p>
          <a:endParaRPr lang="tr-TR"/>
        </a:p>
      </dgm:t>
    </dgm:pt>
    <dgm:pt modelId="{4B78EDDA-B338-4616-891E-ED6D6F76D5BB}" type="pres">
      <dgm:prSet presAssocID="{771BDD94-F6C3-4502-8030-CA41F182F304}" presName="accentRepeatNode" presStyleLbl="solidFgAcc1" presStyleIdx="2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2D0374AF-8F56-4B3E-A70B-011DCF16AAD6}" type="pres">
      <dgm:prSet presAssocID="{875AB72B-416C-4A6B-9F20-2DCE72A48B68}" presName="text_4" presStyleLbl="node1" presStyleIdx="3" presStyleCnt="7" custScaleY="769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458160-7B2B-46A3-918C-B34E16EE135C}" type="pres">
      <dgm:prSet presAssocID="{875AB72B-416C-4A6B-9F20-2DCE72A48B68}" presName="accent_4" presStyleCnt="0"/>
      <dgm:spPr/>
      <dgm:t>
        <a:bodyPr/>
        <a:lstStyle/>
        <a:p>
          <a:endParaRPr lang="tr-TR"/>
        </a:p>
      </dgm:t>
    </dgm:pt>
    <dgm:pt modelId="{F251B8ED-6A1E-441B-A8B1-81E767B66D11}" type="pres">
      <dgm:prSet presAssocID="{875AB72B-416C-4A6B-9F20-2DCE72A48B68}" presName="accentRepeatNode" presStyleLbl="solidFgAcc1" presStyleIdx="3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7ABDA839-1316-4F4E-B694-FB2DC4C3148F}" type="pres">
      <dgm:prSet presAssocID="{6B9DC0F9-EAFF-4F40-BD1F-55A20A259E00}" presName="text_5" presStyleLbl="node1" presStyleIdx="4" presStyleCnt="7" custScaleY="1069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87B748-7722-4B90-8E48-3792B58A5093}" type="pres">
      <dgm:prSet presAssocID="{6B9DC0F9-EAFF-4F40-BD1F-55A20A259E00}" presName="accent_5" presStyleCnt="0"/>
      <dgm:spPr/>
      <dgm:t>
        <a:bodyPr/>
        <a:lstStyle/>
        <a:p>
          <a:endParaRPr lang="tr-TR"/>
        </a:p>
      </dgm:t>
    </dgm:pt>
    <dgm:pt modelId="{54D3C1D4-3FB9-49F4-893E-87322EA8E65A}" type="pres">
      <dgm:prSet presAssocID="{6B9DC0F9-EAFF-4F40-BD1F-55A20A259E00}" presName="accentRepeatNode" presStyleLbl="solidFgAcc1" presStyleIdx="4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DBD59998-7D8A-4BA1-A414-4E939B589DE4}" type="pres">
      <dgm:prSet presAssocID="{0473E23C-EDA8-47E9-B86D-037F1DAD28EA}" presName="text_6" presStyleLbl="node1" presStyleIdx="5" presStyleCnt="7" custScaleY="812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7C9347-01FB-40DC-9264-1E444876F87C}" type="pres">
      <dgm:prSet presAssocID="{0473E23C-EDA8-47E9-B86D-037F1DAD28EA}" presName="accent_6" presStyleCnt="0"/>
      <dgm:spPr/>
      <dgm:t>
        <a:bodyPr/>
        <a:lstStyle/>
        <a:p>
          <a:endParaRPr lang="tr-TR"/>
        </a:p>
      </dgm:t>
    </dgm:pt>
    <dgm:pt modelId="{E625F911-C95D-4FAB-9117-86A2E7C36646}" type="pres">
      <dgm:prSet presAssocID="{0473E23C-EDA8-47E9-B86D-037F1DAD28EA}" presName="accentRepeatNode" presStyleLbl="solidFgAcc1" presStyleIdx="5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749826B2-8602-4DF6-BEFD-2CE2559C54C3}" type="pres">
      <dgm:prSet presAssocID="{563E8641-F650-4C0C-99A7-B5C0AD90821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E2D8F5-0C63-459D-ABDB-6B61DE21C76C}" type="pres">
      <dgm:prSet presAssocID="{563E8641-F650-4C0C-99A7-B5C0AD90821C}" presName="accent_7" presStyleCnt="0"/>
      <dgm:spPr/>
      <dgm:t>
        <a:bodyPr/>
        <a:lstStyle/>
        <a:p>
          <a:endParaRPr lang="tr-TR"/>
        </a:p>
      </dgm:t>
    </dgm:pt>
    <dgm:pt modelId="{1858CFB5-9398-45C0-8EFA-5935BED17128}" type="pres">
      <dgm:prSet presAssocID="{563E8641-F650-4C0C-99A7-B5C0AD90821C}" presName="accentRepeatNode" presStyleLbl="solidFgAcc1" presStyleIdx="6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8DC57C66-EA01-43B3-BFEC-09E48D6B4937}" type="presOf" srcId="{FE4B7E44-ABE0-4518-9DF4-BCDCA901BDE8}" destId="{467CF5D3-B94B-4ADC-BABC-AA6C905359A9}" srcOrd="0" destOrd="0" presId="urn:microsoft.com/office/officeart/2008/layout/VerticalCurvedList"/>
    <dgm:cxn modelId="{4EE606D7-F17A-42D9-965F-932736C6192A}" type="presOf" srcId="{A8CB96CF-E571-4848-9A44-5F7BAA07D069}" destId="{F3B886AD-39C3-40BE-B527-5C265A9F55F3}" srcOrd="0" destOrd="0" presId="urn:microsoft.com/office/officeart/2008/layout/VerticalCurvedList"/>
    <dgm:cxn modelId="{754AF23C-C670-4DD9-92CC-2E0265C32B5B}" type="presOf" srcId="{563E8641-F650-4C0C-99A7-B5C0AD90821C}" destId="{749826B2-8602-4DF6-BEFD-2CE2559C54C3}" srcOrd="0" destOrd="0" presId="urn:microsoft.com/office/officeart/2008/layout/VerticalCurvedList"/>
    <dgm:cxn modelId="{C738304F-9DA9-46F8-9AC9-8072948D3B53}" type="presOf" srcId="{B7D48F9B-C513-43AE-A60F-17F098EFA66A}" destId="{DE836744-CF86-4CAB-A109-FAC9F4E9212B}" srcOrd="0" destOrd="0" presId="urn:microsoft.com/office/officeart/2008/layout/VerticalCurvedList"/>
    <dgm:cxn modelId="{A403CCFB-45B7-472A-9D9F-9B455036A511}" type="presOf" srcId="{771BDD94-F6C3-4502-8030-CA41F182F304}" destId="{CDF37DBD-7E5E-4A51-89F6-3A3042ECC91E}" srcOrd="0" destOrd="0" presId="urn:microsoft.com/office/officeart/2008/layout/VerticalCurvedList"/>
    <dgm:cxn modelId="{53E6ED53-CCC7-4FC9-B423-2E6127BA8BCE}" srcId="{B7D48F9B-C513-43AE-A60F-17F098EFA66A}" destId="{6B9DC0F9-EAFF-4F40-BD1F-55A20A259E00}" srcOrd="4" destOrd="0" parTransId="{244F4EB0-9396-460D-8195-F2FFA4AB843D}" sibTransId="{2E7A97CB-A89A-4732-93FA-2EF49D4D87EC}"/>
    <dgm:cxn modelId="{7205E4CA-CBB2-4D31-AF31-A64AC7FE5916}" type="presOf" srcId="{875AB72B-416C-4A6B-9F20-2DCE72A48B68}" destId="{2D0374AF-8F56-4B3E-A70B-011DCF16AAD6}" srcOrd="0" destOrd="0" presId="urn:microsoft.com/office/officeart/2008/layout/VerticalCurvedList"/>
    <dgm:cxn modelId="{D0EE3134-C577-4A12-B906-905EEB00830C}" srcId="{B7D48F9B-C513-43AE-A60F-17F098EFA66A}" destId="{563E8641-F650-4C0C-99A7-B5C0AD90821C}" srcOrd="6" destOrd="0" parTransId="{7A589F00-AE33-403B-8629-8B93582719C5}" sibTransId="{3679C83F-54CA-4D02-9C43-133F8C79CA21}"/>
    <dgm:cxn modelId="{A98CC1FF-6854-408A-8409-62C361875317}" srcId="{B7D48F9B-C513-43AE-A60F-17F098EFA66A}" destId="{A3E01629-AEAF-4A53-B408-0AAE1A426FB6}" srcOrd="0" destOrd="0" parTransId="{099E223C-7102-47A4-AB1F-96A3D112F286}" sibTransId="{FE4B7E44-ABE0-4518-9DF4-BCDCA901BDE8}"/>
    <dgm:cxn modelId="{0C9D6EBB-9A6E-4982-9AE5-E2F8D3D8F791}" srcId="{B7D48F9B-C513-43AE-A60F-17F098EFA66A}" destId="{A8CB96CF-E571-4848-9A44-5F7BAA07D069}" srcOrd="1" destOrd="0" parTransId="{4CDC9F62-77C3-4D9C-91C1-FECF4E7AFECC}" sibTransId="{52792C7E-AE81-47F9-8981-922DE7B5E2A0}"/>
    <dgm:cxn modelId="{3EACA777-B0D3-4899-9134-DC69203C0E35}" srcId="{B7D48F9B-C513-43AE-A60F-17F098EFA66A}" destId="{0473E23C-EDA8-47E9-B86D-037F1DAD28EA}" srcOrd="5" destOrd="0" parTransId="{B32FD716-A954-44C5-BA73-37038BD00CA2}" sibTransId="{F5FBB124-3F08-43B1-9963-E63D5C6421D8}"/>
    <dgm:cxn modelId="{DC8E101E-535B-4E79-9EA9-0D695119158F}" srcId="{B7D48F9B-C513-43AE-A60F-17F098EFA66A}" destId="{771BDD94-F6C3-4502-8030-CA41F182F304}" srcOrd="2" destOrd="0" parTransId="{FE21627D-A428-4A9B-AB6F-596463BF3924}" sibTransId="{7DE94721-7A8C-498F-A7B4-1D4EF40E0F78}"/>
    <dgm:cxn modelId="{E0D36F35-C4C6-4DC7-948F-2A022D528EDD}" type="presOf" srcId="{0473E23C-EDA8-47E9-B86D-037F1DAD28EA}" destId="{DBD59998-7D8A-4BA1-A414-4E939B589DE4}" srcOrd="0" destOrd="0" presId="urn:microsoft.com/office/officeart/2008/layout/VerticalCurvedList"/>
    <dgm:cxn modelId="{4988E847-9B57-437D-9DBF-261E88571D07}" srcId="{B7D48F9B-C513-43AE-A60F-17F098EFA66A}" destId="{875AB72B-416C-4A6B-9F20-2DCE72A48B68}" srcOrd="3" destOrd="0" parTransId="{56DE9242-FFD7-48B6-9FF2-0D0BE312CB6E}" sibTransId="{49FA993C-8DF0-4FAC-B1C3-D12D3A2A5716}"/>
    <dgm:cxn modelId="{732B6BED-6327-45F8-9983-41E36616A532}" type="presOf" srcId="{A3E01629-AEAF-4A53-B408-0AAE1A426FB6}" destId="{D1F6E84A-979B-4676-93DA-F29A611E1AA0}" srcOrd="0" destOrd="0" presId="urn:microsoft.com/office/officeart/2008/layout/VerticalCurvedList"/>
    <dgm:cxn modelId="{1E27BE78-CBB4-4464-9250-3AB5ADDC2F00}" type="presOf" srcId="{6B9DC0F9-EAFF-4F40-BD1F-55A20A259E00}" destId="{7ABDA839-1316-4F4E-B694-FB2DC4C3148F}" srcOrd="0" destOrd="0" presId="urn:microsoft.com/office/officeart/2008/layout/VerticalCurvedList"/>
    <dgm:cxn modelId="{5A298DC2-8CB7-4D6C-A712-2558E283BC8D}" type="presParOf" srcId="{DE836744-CF86-4CAB-A109-FAC9F4E9212B}" destId="{2758CF12-0925-4C58-A668-582A221D2B51}" srcOrd="0" destOrd="0" presId="urn:microsoft.com/office/officeart/2008/layout/VerticalCurvedList"/>
    <dgm:cxn modelId="{56AC8EC3-35B0-4473-B74D-CFC487B8C190}" type="presParOf" srcId="{2758CF12-0925-4C58-A668-582A221D2B51}" destId="{F99569E9-FEE4-48EC-BC30-5A4B3A709779}" srcOrd="0" destOrd="0" presId="urn:microsoft.com/office/officeart/2008/layout/VerticalCurvedList"/>
    <dgm:cxn modelId="{452CFA8C-52DD-4572-A266-0188DED14F4C}" type="presParOf" srcId="{F99569E9-FEE4-48EC-BC30-5A4B3A709779}" destId="{5D7E1A0F-2567-4B80-BA19-B0815AC3FE66}" srcOrd="0" destOrd="0" presId="urn:microsoft.com/office/officeart/2008/layout/VerticalCurvedList"/>
    <dgm:cxn modelId="{8611D719-641C-4DD2-9EE5-7F79C08351E6}" type="presParOf" srcId="{F99569E9-FEE4-48EC-BC30-5A4B3A709779}" destId="{467CF5D3-B94B-4ADC-BABC-AA6C905359A9}" srcOrd="1" destOrd="0" presId="urn:microsoft.com/office/officeart/2008/layout/VerticalCurvedList"/>
    <dgm:cxn modelId="{00D164ED-EBFB-44E4-8DCC-AE03E6D4AB47}" type="presParOf" srcId="{F99569E9-FEE4-48EC-BC30-5A4B3A709779}" destId="{0672EC99-8634-4D49-9A9F-AAD7DC49ABAA}" srcOrd="2" destOrd="0" presId="urn:microsoft.com/office/officeart/2008/layout/VerticalCurvedList"/>
    <dgm:cxn modelId="{BAFFC671-DFA8-4FB6-A581-6B4BBBC1C20F}" type="presParOf" srcId="{F99569E9-FEE4-48EC-BC30-5A4B3A709779}" destId="{5C27D14B-EF56-429F-99FD-90C17AE64F60}" srcOrd="3" destOrd="0" presId="urn:microsoft.com/office/officeart/2008/layout/VerticalCurvedList"/>
    <dgm:cxn modelId="{CA81ABBE-1A66-4FFC-8EC6-2E699F55E8C3}" type="presParOf" srcId="{2758CF12-0925-4C58-A668-582A221D2B51}" destId="{D1F6E84A-979B-4676-93DA-F29A611E1AA0}" srcOrd="1" destOrd="0" presId="urn:microsoft.com/office/officeart/2008/layout/VerticalCurvedList"/>
    <dgm:cxn modelId="{7CFA9CCD-4AC4-4C30-BDC8-6FE7E762E36A}" type="presParOf" srcId="{2758CF12-0925-4C58-A668-582A221D2B51}" destId="{7F59C886-C31E-4A96-8ACE-547635256005}" srcOrd="2" destOrd="0" presId="urn:microsoft.com/office/officeart/2008/layout/VerticalCurvedList"/>
    <dgm:cxn modelId="{581381A0-F9D8-4072-868B-4CA3658F9302}" type="presParOf" srcId="{7F59C886-C31E-4A96-8ACE-547635256005}" destId="{9B80B8BC-431C-4318-BC64-1BD1FDDC95F9}" srcOrd="0" destOrd="0" presId="urn:microsoft.com/office/officeart/2008/layout/VerticalCurvedList"/>
    <dgm:cxn modelId="{9439DD64-8F7B-43E4-ACA3-47987A879004}" type="presParOf" srcId="{2758CF12-0925-4C58-A668-582A221D2B51}" destId="{F3B886AD-39C3-40BE-B527-5C265A9F55F3}" srcOrd="3" destOrd="0" presId="urn:microsoft.com/office/officeart/2008/layout/VerticalCurvedList"/>
    <dgm:cxn modelId="{F8622D99-D74A-4884-BAE5-82FD04430417}" type="presParOf" srcId="{2758CF12-0925-4C58-A668-582A221D2B51}" destId="{85429CE5-96CC-4C73-A192-B9BE72E4BC8C}" srcOrd="4" destOrd="0" presId="urn:microsoft.com/office/officeart/2008/layout/VerticalCurvedList"/>
    <dgm:cxn modelId="{EB1C2094-3062-4EDE-93FC-165F237C0BA9}" type="presParOf" srcId="{85429CE5-96CC-4C73-A192-B9BE72E4BC8C}" destId="{AE49616E-EA70-47F6-8E0F-2E15E391FF37}" srcOrd="0" destOrd="0" presId="urn:microsoft.com/office/officeart/2008/layout/VerticalCurvedList"/>
    <dgm:cxn modelId="{9196678F-6A66-441B-BD5A-B4BE83AB730F}" type="presParOf" srcId="{2758CF12-0925-4C58-A668-582A221D2B51}" destId="{CDF37DBD-7E5E-4A51-89F6-3A3042ECC91E}" srcOrd="5" destOrd="0" presId="urn:microsoft.com/office/officeart/2008/layout/VerticalCurvedList"/>
    <dgm:cxn modelId="{C6960A32-4D61-4FA7-9C57-76493C0DF785}" type="presParOf" srcId="{2758CF12-0925-4C58-A668-582A221D2B51}" destId="{9AC0D943-E38C-4A14-9C56-447E6145D36C}" srcOrd="6" destOrd="0" presId="urn:microsoft.com/office/officeart/2008/layout/VerticalCurvedList"/>
    <dgm:cxn modelId="{AB36615B-9CFD-4F2D-93DB-4D7F3FA24DE0}" type="presParOf" srcId="{9AC0D943-E38C-4A14-9C56-447E6145D36C}" destId="{4B78EDDA-B338-4616-891E-ED6D6F76D5BB}" srcOrd="0" destOrd="0" presId="urn:microsoft.com/office/officeart/2008/layout/VerticalCurvedList"/>
    <dgm:cxn modelId="{0C4F6365-33F9-46BE-B0E3-5842FACAC76E}" type="presParOf" srcId="{2758CF12-0925-4C58-A668-582A221D2B51}" destId="{2D0374AF-8F56-4B3E-A70B-011DCF16AAD6}" srcOrd="7" destOrd="0" presId="urn:microsoft.com/office/officeart/2008/layout/VerticalCurvedList"/>
    <dgm:cxn modelId="{FBFD3D5C-7437-46B4-9EBE-B264B9E10F34}" type="presParOf" srcId="{2758CF12-0925-4C58-A668-582A221D2B51}" destId="{64458160-7B2B-46A3-918C-B34E16EE135C}" srcOrd="8" destOrd="0" presId="urn:microsoft.com/office/officeart/2008/layout/VerticalCurvedList"/>
    <dgm:cxn modelId="{309268A0-3F02-4FCA-BBED-B77EBA5CBF0B}" type="presParOf" srcId="{64458160-7B2B-46A3-918C-B34E16EE135C}" destId="{F251B8ED-6A1E-441B-A8B1-81E767B66D11}" srcOrd="0" destOrd="0" presId="urn:microsoft.com/office/officeart/2008/layout/VerticalCurvedList"/>
    <dgm:cxn modelId="{F079EA74-1DB0-41A1-8152-7CBD6A84E207}" type="presParOf" srcId="{2758CF12-0925-4C58-A668-582A221D2B51}" destId="{7ABDA839-1316-4F4E-B694-FB2DC4C3148F}" srcOrd="9" destOrd="0" presId="urn:microsoft.com/office/officeart/2008/layout/VerticalCurvedList"/>
    <dgm:cxn modelId="{C8364818-DE5D-4BCB-AFC0-48305E2CE041}" type="presParOf" srcId="{2758CF12-0925-4C58-A668-582A221D2B51}" destId="{9A87B748-7722-4B90-8E48-3792B58A5093}" srcOrd="10" destOrd="0" presId="urn:microsoft.com/office/officeart/2008/layout/VerticalCurvedList"/>
    <dgm:cxn modelId="{F1DD07D1-51B3-4735-9B03-7E92023AE33F}" type="presParOf" srcId="{9A87B748-7722-4B90-8E48-3792B58A5093}" destId="{54D3C1D4-3FB9-49F4-893E-87322EA8E65A}" srcOrd="0" destOrd="0" presId="urn:microsoft.com/office/officeart/2008/layout/VerticalCurvedList"/>
    <dgm:cxn modelId="{BCD20882-3AE8-49AA-B187-323D4D4F824A}" type="presParOf" srcId="{2758CF12-0925-4C58-A668-582A221D2B51}" destId="{DBD59998-7D8A-4BA1-A414-4E939B589DE4}" srcOrd="11" destOrd="0" presId="urn:microsoft.com/office/officeart/2008/layout/VerticalCurvedList"/>
    <dgm:cxn modelId="{59EA1339-E13D-4799-853F-A5F57C135ACE}" type="presParOf" srcId="{2758CF12-0925-4C58-A668-582A221D2B51}" destId="{8C7C9347-01FB-40DC-9264-1E444876F87C}" srcOrd="12" destOrd="0" presId="urn:microsoft.com/office/officeart/2008/layout/VerticalCurvedList"/>
    <dgm:cxn modelId="{8403FE10-CC0B-4D4D-B845-47041C0E2C59}" type="presParOf" srcId="{8C7C9347-01FB-40DC-9264-1E444876F87C}" destId="{E625F911-C95D-4FAB-9117-86A2E7C36646}" srcOrd="0" destOrd="0" presId="urn:microsoft.com/office/officeart/2008/layout/VerticalCurvedList"/>
    <dgm:cxn modelId="{83C43139-153C-4714-A15F-96E30E73EBE0}" type="presParOf" srcId="{2758CF12-0925-4C58-A668-582A221D2B51}" destId="{749826B2-8602-4DF6-BEFD-2CE2559C54C3}" srcOrd="13" destOrd="0" presId="urn:microsoft.com/office/officeart/2008/layout/VerticalCurvedList"/>
    <dgm:cxn modelId="{8EF1F39E-2631-4348-8BF7-63C565E87447}" type="presParOf" srcId="{2758CF12-0925-4C58-A668-582A221D2B51}" destId="{8CE2D8F5-0C63-459D-ABDB-6B61DE21C76C}" srcOrd="14" destOrd="0" presId="urn:microsoft.com/office/officeart/2008/layout/VerticalCurvedList"/>
    <dgm:cxn modelId="{0AF12ECA-5971-43BD-92D7-DECBA76A6C95}" type="presParOf" srcId="{8CE2D8F5-0C63-459D-ABDB-6B61DE21C76C}" destId="{1858CFB5-9398-45C0-8EFA-5935BED17128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A3E01629-AEAF-4A53-B408-0AAE1A426FB6}">
      <dgm:prSet custT="1"/>
      <dgm:spPr/>
      <dgm:t>
        <a:bodyPr/>
        <a:lstStyle/>
        <a:p>
          <a:pPr algn="l" rtl="0"/>
          <a:r>
            <a:rPr lang="tr-TR" sz="2000" b="1" dirty="0" smtClean="0"/>
            <a:t>Ödünç Verme</a:t>
          </a:r>
          <a:endParaRPr lang="tr-TR" sz="2000" b="1" dirty="0"/>
        </a:p>
      </dgm:t>
    </dgm:pt>
    <dgm:pt modelId="{FE4B7E44-ABE0-4518-9DF4-BCDCA901BDE8}" type="sibTrans" cxnId="{A98CC1FF-6854-408A-8409-62C361875317}">
      <dgm:prSet/>
      <dgm:spPr/>
      <dgm:t>
        <a:bodyPr/>
        <a:lstStyle/>
        <a:p>
          <a:endParaRPr lang="tr-TR"/>
        </a:p>
      </dgm:t>
    </dgm:pt>
    <dgm:pt modelId="{099E223C-7102-47A4-AB1F-96A3D112F286}" type="parTrans" cxnId="{A98CC1FF-6854-408A-8409-62C361875317}">
      <dgm:prSet/>
      <dgm:spPr/>
      <dgm:t>
        <a:bodyPr/>
        <a:lstStyle/>
        <a:p>
          <a:endParaRPr lang="tr-TR"/>
        </a:p>
      </dgm:t>
    </dgm:pt>
    <dgm:pt modelId="{A1A4254F-85B7-4879-B862-6879F353DC70}">
      <dgm:prSet custT="1"/>
      <dgm:spPr/>
      <dgm:t>
        <a:bodyPr/>
        <a:lstStyle/>
        <a:p>
          <a:pPr algn="l" rtl="0"/>
          <a:r>
            <a:rPr lang="tr-TR" sz="2000" b="1" dirty="0" smtClean="0"/>
            <a:t>Kütüphaneler arası </a:t>
          </a:r>
          <a:r>
            <a:rPr lang="tr-TR" sz="2000" b="1" dirty="0" smtClean="0"/>
            <a:t>işbirliği (ILL)</a:t>
          </a:r>
        </a:p>
      </dgm:t>
    </dgm:pt>
    <dgm:pt modelId="{419E40AF-AC29-4723-9248-B652A218E8A3}" type="sibTrans" cxnId="{3138F018-815F-4C61-8E3E-CA9553E4EAB8}">
      <dgm:prSet/>
      <dgm:spPr/>
      <dgm:t>
        <a:bodyPr/>
        <a:lstStyle/>
        <a:p>
          <a:endParaRPr lang="tr-TR"/>
        </a:p>
      </dgm:t>
    </dgm:pt>
    <dgm:pt modelId="{10FB3008-DF4F-4B55-92F4-1F26EF4BAD17}" type="parTrans" cxnId="{3138F018-815F-4C61-8E3E-CA9553E4EAB8}">
      <dgm:prSet/>
      <dgm:spPr/>
      <dgm:t>
        <a:bodyPr/>
        <a:lstStyle/>
        <a:p>
          <a:endParaRPr lang="tr-TR"/>
        </a:p>
      </dgm:t>
    </dgm:pt>
    <dgm:pt modelId="{0B2E856D-33B9-482B-B3B3-0B8D0FE07864}">
      <dgm:prSet custT="1"/>
      <dgm:spPr/>
      <dgm:t>
        <a:bodyPr/>
        <a:lstStyle/>
        <a:p>
          <a:pPr algn="l"/>
          <a:r>
            <a:rPr lang="tr-TR" sz="2000" b="1" dirty="0" smtClean="0"/>
            <a:t>Danışma ve Oryantasyon</a:t>
          </a:r>
          <a:endParaRPr lang="tr-TR" sz="2000" b="1" dirty="0"/>
        </a:p>
      </dgm:t>
    </dgm:pt>
    <dgm:pt modelId="{C5A6BB06-37F3-417F-94D3-91DC891389C6}" type="sibTrans" cxnId="{3995331E-6508-481E-8556-01480D7C6422}">
      <dgm:prSet/>
      <dgm:spPr/>
      <dgm:t>
        <a:bodyPr/>
        <a:lstStyle/>
        <a:p>
          <a:endParaRPr lang="tr-TR"/>
        </a:p>
      </dgm:t>
    </dgm:pt>
    <dgm:pt modelId="{10EE4A30-CD2E-409E-BECB-BE19BFF79373}" type="parTrans" cxnId="{3995331E-6508-481E-8556-01480D7C6422}">
      <dgm:prSet/>
      <dgm:spPr/>
      <dgm:t>
        <a:bodyPr/>
        <a:lstStyle/>
        <a:p>
          <a:endParaRPr lang="tr-TR"/>
        </a:p>
      </dgm:t>
    </dgm:pt>
    <dgm:pt modelId="{21E4FBB8-7A9C-4749-8E31-5D91127303B0}">
      <dgm:prSet custT="1"/>
      <dgm:spPr/>
      <dgm:t>
        <a:bodyPr/>
        <a:lstStyle/>
        <a:p>
          <a:pPr algn="l"/>
          <a:r>
            <a:rPr lang="tr-TR" sz="2000" b="1" dirty="0" smtClean="0"/>
            <a:t>Basılı ve Elektronik Kaynaklardan Yararlandırma</a:t>
          </a:r>
          <a:endParaRPr lang="tr-TR" sz="2000" b="1" dirty="0"/>
        </a:p>
      </dgm:t>
    </dgm:pt>
    <dgm:pt modelId="{977C9998-72AA-4FC8-992D-6DE20116B785}" type="sibTrans" cxnId="{6CC6246C-1019-4680-BA5F-161F42E36AB8}">
      <dgm:prSet/>
      <dgm:spPr/>
      <dgm:t>
        <a:bodyPr/>
        <a:lstStyle/>
        <a:p>
          <a:endParaRPr lang="tr-TR"/>
        </a:p>
      </dgm:t>
    </dgm:pt>
    <dgm:pt modelId="{1CB1DC46-D0BD-464A-97E2-39D2754A2B8C}" type="parTrans" cxnId="{6CC6246C-1019-4680-BA5F-161F42E36AB8}">
      <dgm:prSet/>
      <dgm:spPr/>
      <dgm:t>
        <a:bodyPr/>
        <a:lstStyle/>
        <a:p>
          <a:endParaRPr lang="tr-TR"/>
        </a:p>
      </dgm:t>
    </dgm:pt>
    <dgm:pt modelId="{96D48EA3-4B76-4AB0-9AA4-32A348459A56}">
      <dgm:prSet custT="1"/>
      <dgm:spPr/>
      <dgm:t>
        <a:bodyPr/>
        <a:lstStyle/>
        <a:p>
          <a:pPr algn="l"/>
          <a:r>
            <a:rPr lang="tr-TR" sz="2000" b="1" dirty="0" smtClean="0"/>
            <a:t>Kütüphane E-Kaynaklara Kampüs Dışından Erişim</a:t>
          </a:r>
          <a:endParaRPr lang="tr-TR" sz="2000" b="1" dirty="0"/>
        </a:p>
      </dgm:t>
    </dgm:pt>
    <dgm:pt modelId="{23E05D46-DA16-4883-B19A-89FA1417E544}" type="sibTrans" cxnId="{F51B36BB-E40E-4469-B8C0-B79BC0E53472}">
      <dgm:prSet/>
      <dgm:spPr/>
      <dgm:t>
        <a:bodyPr/>
        <a:lstStyle/>
        <a:p>
          <a:endParaRPr lang="tr-TR"/>
        </a:p>
      </dgm:t>
    </dgm:pt>
    <dgm:pt modelId="{2DECA719-71F7-4420-BB71-E22041E3C941}" type="parTrans" cxnId="{F51B36BB-E40E-4469-B8C0-B79BC0E53472}">
      <dgm:prSet/>
      <dgm:spPr/>
      <dgm:t>
        <a:bodyPr/>
        <a:lstStyle/>
        <a:p>
          <a:endParaRPr lang="tr-TR"/>
        </a:p>
      </dgm:t>
    </dgm:pt>
    <dgm:pt modelId="{5BE319FA-2EA7-46AF-B299-8F0113DEF2CA}">
      <dgm:prSet custT="1"/>
      <dgm:spPr/>
      <dgm:t>
        <a:bodyPr/>
        <a:lstStyle/>
        <a:p>
          <a:pPr algn="l"/>
          <a:r>
            <a:rPr lang="tr-TR" sz="2000" b="1" dirty="0" smtClean="0"/>
            <a:t>Cep kütüphanem  Uygulaması             Fotokopi  Hizmeti </a:t>
          </a:r>
          <a:endParaRPr lang="tr-TR" sz="2000" b="1" dirty="0"/>
        </a:p>
      </dgm:t>
    </dgm:pt>
    <dgm:pt modelId="{A4764FD5-A8A0-4661-8CE7-0B4C1225A497}" type="sibTrans" cxnId="{76A3ACAE-2444-4059-92A4-B1D0B8B25D30}">
      <dgm:prSet/>
      <dgm:spPr/>
      <dgm:t>
        <a:bodyPr/>
        <a:lstStyle/>
        <a:p>
          <a:endParaRPr lang="tr-TR"/>
        </a:p>
      </dgm:t>
    </dgm:pt>
    <dgm:pt modelId="{86544056-D221-49EA-B089-84C8D85B075D}" type="parTrans" cxnId="{76A3ACAE-2444-4059-92A4-B1D0B8B25D30}">
      <dgm:prSet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3600" b="1" dirty="0" smtClean="0">
              <a:solidFill>
                <a:srgbClr val="FF0000"/>
              </a:solidFill>
            </a:rPr>
            <a:t>VERİLEN  HİZMETLER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/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/>
        </a:p>
      </dgm:t>
    </dgm:pt>
    <dgm:pt modelId="{B4B2A053-EABB-4F27-83C6-7EFE57057130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4B20E7C0-C41F-4F6D-86E2-2170AACBB5CE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17D8E1EF-F473-4792-BEDD-170855433C3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C785E428-284C-477C-B5AC-4B0E2BEE7D9B}" type="pres">
      <dgm:prSet presAssocID="{B7D48F9B-C513-43AE-A60F-17F098EFA66A}" presName="srcNode" presStyleLbl="node1" presStyleIdx="0" presStyleCnt="7"/>
      <dgm:spPr/>
      <dgm:t>
        <a:bodyPr/>
        <a:lstStyle/>
        <a:p>
          <a:endParaRPr lang="tr-TR"/>
        </a:p>
      </dgm:t>
    </dgm:pt>
    <dgm:pt modelId="{010C1A16-93A6-4673-943C-AAA43BEDF852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B3681FDD-7420-4AEF-A31A-342B6881C269}" type="pres">
      <dgm:prSet presAssocID="{B7D48F9B-C513-43AE-A60F-17F098EFA66A}" presName="extraNode" presStyleLbl="node1" presStyleIdx="0" presStyleCnt="7"/>
      <dgm:spPr/>
      <dgm:t>
        <a:bodyPr/>
        <a:lstStyle/>
        <a:p>
          <a:endParaRPr lang="tr-TR"/>
        </a:p>
      </dgm:t>
    </dgm:pt>
    <dgm:pt modelId="{DE7063C8-B962-4C01-B7DA-1045FBD4AD57}" type="pres">
      <dgm:prSet presAssocID="{B7D48F9B-C513-43AE-A60F-17F098EFA66A}" presName="dstNode" presStyleLbl="node1" presStyleIdx="0" presStyleCnt="7"/>
      <dgm:spPr/>
      <dgm:t>
        <a:bodyPr/>
        <a:lstStyle/>
        <a:p>
          <a:endParaRPr lang="tr-TR"/>
        </a:p>
      </dgm:t>
    </dgm:pt>
    <dgm:pt modelId="{31B995FA-CF68-4A6A-A598-AB8D6416EFC4}" type="pres">
      <dgm:prSet presAssocID="{694C24E3-873D-4718-AA73-4069848A407F}" presName="text_1" presStyleLbl="node1" presStyleIdx="0" presStyleCnt="7" custScaleX="102315" custLinFactNeighborX="12775" custLinFactNeighborY="-188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8ADA7B-50F0-49B4-B934-6CFB8A7882A5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CEDF4369-6B84-49D9-B4D9-29851FDC35FE}" type="pres">
      <dgm:prSet presAssocID="{694C24E3-873D-4718-AA73-4069848A407F}" presName="accentRepeatNode" presStyleLbl="solidFgAcc1" presStyleIdx="0" presStyleCnt="7"/>
      <dgm:spPr/>
      <dgm:t>
        <a:bodyPr/>
        <a:lstStyle/>
        <a:p>
          <a:endParaRPr lang="tr-TR"/>
        </a:p>
      </dgm:t>
    </dgm:pt>
    <dgm:pt modelId="{3D99DE9E-1CB5-4565-A167-3F8F632A2BE6}" type="pres">
      <dgm:prSet presAssocID="{A3E01629-AEAF-4A53-B408-0AAE1A426FB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CB3836E-94A2-4B93-AAEE-61C80D3EE65D}" type="pres">
      <dgm:prSet presAssocID="{A3E01629-AEAF-4A53-B408-0AAE1A426FB6}" presName="accent_2" presStyleCnt="0"/>
      <dgm:spPr/>
      <dgm:t>
        <a:bodyPr/>
        <a:lstStyle/>
        <a:p>
          <a:endParaRPr lang="tr-TR"/>
        </a:p>
      </dgm:t>
    </dgm:pt>
    <dgm:pt modelId="{39477E25-CF14-4B59-83D2-E3BE5FF8B12B}" type="pres">
      <dgm:prSet presAssocID="{A3E01629-AEAF-4A53-B408-0AAE1A426FB6}" presName="accentRepeatNode" presStyleLbl="solidFgAcc1" presStyleIdx="1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9E546AAE-056D-43AA-9A1F-D97D90DBCA4E}" type="pres">
      <dgm:prSet presAssocID="{A1A4254F-85B7-4879-B862-6879F353DC7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A9C48C-0DC6-4D20-AEC3-8D14B75D8657}" type="pres">
      <dgm:prSet presAssocID="{A1A4254F-85B7-4879-B862-6879F353DC70}" presName="accent_3" presStyleCnt="0"/>
      <dgm:spPr/>
      <dgm:t>
        <a:bodyPr/>
        <a:lstStyle/>
        <a:p>
          <a:endParaRPr lang="tr-TR"/>
        </a:p>
      </dgm:t>
    </dgm:pt>
    <dgm:pt modelId="{48404FB3-21C5-4085-8F38-C6120481BB2B}" type="pres">
      <dgm:prSet presAssocID="{A1A4254F-85B7-4879-B862-6879F353DC70}" presName="accentRepeatNode" presStyleLbl="solidFgAcc1" presStyleIdx="2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6439F487-49D2-415C-ACEB-71F73FA73D62}" type="pres">
      <dgm:prSet presAssocID="{0B2E856D-33B9-482B-B3B3-0B8D0FE0786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4945CB-74B8-4A4E-8369-47FC53C00439}" type="pres">
      <dgm:prSet presAssocID="{0B2E856D-33B9-482B-B3B3-0B8D0FE07864}" presName="accent_4" presStyleCnt="0"/>
      <dgm:spPr/>
      <dgm:t>
        <a:bodyPr/>
        <a:lstStyle/>
        <a:p>
          <a:endParaRPr lang="tr-TR"/>
        </a:p>
      </dgm:t>
    </dgm:pt>
    <dgm:pt modelId="{14C737B1-F094-4E07-BEE5-8943FCF9DC97}" type="pres">
      <dgm:prSet presAssocID="{0B2E856D-33B9-482B-B3B3-0B8D0FE07864}" presName="accentRepeatNode" presStyleLbl="solidFgAcc1" presStyleIdx="3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3D666F7C-02EC-4EA0-8ACA-0BF87137CCFC}" type="pres">
      <dgm:prSet presAssocID="{21E4FBB8-7A9C-4749-8E31-5D91127303B0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142C4E-8C78-4A8F-A995-4BBBBF314E98}" type="pres">
      <dgm:prSet presAssocID="{21E4FBB8-7A9C-4749-8E31-5D91127303B0}" presName="accent_5" presStyleCnt="0"/>
      <dgm:spPr/>
      <dgm:t>
        <a:bodyPr/>
        <a:lstStyle/>
        <a:p>
          <a:endParaRPr lang="tr-TR"/>
        </a:p>
      </dgm:t>
    </dgm:pt>
    <dgm:pt modelId="{A7D6CB34-E954-4FF9-BB0D-42C34779CE7C}" type="pres">
      <dgm:prSet presAssocID="{21E4FBB8-7A9C-4749-8E31-5D91127303B0}" presName="accentRepeatNode" presStyleLbl="solidFgAcc1" presStyleIdx="4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E0EC04ED-6676-42E0-9785-2A1402964802}" type="pres">
      <dgm:prSet presAssocID="{96D48EA3-4B76-4AB0-9AA4-32A348459A5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AB099E-FC04-4869-845E-9A33CAD76D05}" type="pres">
      <dgm:prSet presAssocID="{96D48EA3-4B76-4AB0-9AA4-32A348459A56}" presName="accent_6" presStyleCnt="0"/>
      <dgm:spPr/>
      <dgm:t>
        <a:bodyPr/>
        <a:lstStyle/>
        <a:p>
          <a:endParaRPr lang="tr-TR"/>
        </a:p>
      </dgm:t>
    </dgm:pt>
    <dgm:pt modelId="{6F84D4D9-E2FE-402B-8830-0E7FE9DDB409}" type="pres">
      <dgm:prSet presAssocID="{96D48EA3-4B76-4AB0-9AA4-32A348459A56}" presName="accentRepeatNode" presStyleLbl="solidFgAcc1" presStyleIdx="5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CF430F19-805B-48CA-BFB7-5D8C04D66059}" type="pres">
      <dgm:prSet presAssocID="{5BE319FA-2EA7-46AF-B299-8F0113DEF2C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05E6A2-6697-4F9F-8A49-E6D0AD1E21E7}" type="pres">
      <dgm:prSet presAssocID="{5BE319FA-2EA7-46AF-B299-8F0113DEF2CA}" presName="accent_7" presStyleCnt="0"/>
      <dgm:spPr/>
      <dgm:t>
        <a:bodyPr/>
        <a:lstStyle/>
        <a:p>
          <a:endParaRPr lang="tr-TR"/>
        </a:p>
      </dgm:t>
    </dgm:pt>
    <dgm:pt modelId="{9B82E9D4-2C5D-4719-BB72-8750A56913DB}" type="pres">
      <dgm:prSet presAssocID="{5BE319FA-2EA7-46AF-B299-8F0113DEF2CA}" presName="accentRepeatNode" presStyleLbl="solidFgAcc1" presStyleIdx="6" presStyleCnt="7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6DED8699-46CF-4F1E-B42A-7E12BC601EA4}" type="presOf" srcId="{694C24E3-873D-4718-AA73-4069848A407F}" destId="{31B995FA-CF68-4A6A-A598-AB8D6416EFC4}" srcOrd="0" destOrd="0" presId="urn:microsoft.com/office/officeart/2008/layout/VerticalCurvedList"/>
    <dgm:cxn modelId="{6CC6246C-1019-4680-BA5F-161F42E36AB8}" srcId="{B7D48F9B-C513-43AE-A60F-17F098EFA66A}" destId="{21E4FBB8-7A9C-4749-8E31-5D91127303B0}" srcOrd="4" destOrd="0" parTransId="{1CB1DC46-D0BD-464A-97E2-39D2754A2B8C}" sibTransId="{977C9998-72AA-4FC8-992D-6DE20116B785}"/>
    <dgm:cxn modelId="{76A3ACAE-2444-4059-92A4-B1D0B8B25D30}" srcId="{B7D48F9B-C513-43AE-A60F-17F098EFA66A}" destId="{5BE319FA-2EA7-46AF-B299-8F0113DEF2CA}" srcOrd="6" destOrd="0" parTransId="{86544056-D221-49EA-B089-84C8D85B075D}" sibTransId="{A4764FD5-A8A0-4661-8CE7-0B4C1225A497}"/>
    <dgm:cxn modelId="{60A613C7-6441-4058-BAC4-B2909380A147}" type="presOf" srcId="{5BE319FA-2EA7-46AF-B299-8F0113DEF2CA}" destId="{CF430F19-805B-48CA-BFB7-5D8C04D66059}" srcOrd="0" destOrd="0" presId="urn:microsoft.com/office/officeart/2008/layout/VerticalCurvedList"/>
    <dgm:cxn modelId="{49EF9F05-86A1-4DBA-83C1-CAD3C9479748}" type="presOf" srcId="{0B2E856D-33B9-482B-B3B3-0B8D0FE07864}" destId="{6439F487-49D2-415C-ACEB-71F73FA73D62}" srcOrd="0" destOrd="0" presId="urn:microsoft.com/office/officeart/2008/layout/VerticalCurvedList"/>
    <dgm:cxn modelId="{53084E1E-BF41-41D7-A291-D0F01C8A6DF6}" type="presOf" srcId="{A3E01629-AEAF-4A53-B408-0AAE1A426FB6}" destId="{3D99DE9E-1CB5-4565-A167-3F8F632A2BE6}" srcOrd="0" destOrd="0" presId="urn:microsoft.com/office/officeart/2008/layout/VerticalCurvedList"/>
    <dgm:cxn modelId="{BEE52F9C-5140-425C-96EC-7E38C52ADF6B}" type="presOf" srcId="{96D48EA3-4B76-4AB0-9AA4-32A348459A56}" destId="{E0EC04ED-6676-42E0-9785-2A1402964802}" srcOrd="0" destOrd="0" presId="urn:microsoft.com/office/officeart/2008/layout/VerticalCurvedList"/>
    <dgm:cxn modelId="{8DDA4DAA-CFF2-4692-87F2-7863CC5BD6BB}" type="presOf" srcId="{B7D48F9B-C513-43AE-A60F-17F098EFA66A}" destId="{B4B2A053-EABB-4F27-83C6-7EFE57057130}" srcOrd="0" destOrd="0" presId="urn:microsoft.com/office/officeart/2008/layout/VerticalCurvedList"/>
    <dgm:cxn modelId="{3138F018-815F-4C61-8E3E-CA9553E4EAB8}" srcId="{B7D48F9B-C513-43AE-A60F-17F098EFA66A}" destId="{A1A4254F-85B7-4879-B862-6879F353DC70}" srcOrd="2" destOrd="0" parTransId="{10FB3008-DF4F-4B55-92F4-1F26EF4BAD17}" sibTransId="{419E40AF-AC29-4723-9248-B652A218E8A3}"/>
    <dgm:cxn modelId="{A98CC1FF-6854-408A-8409-62C361875317}" srcId="{B7D48F9B-C513-43AE-A60F-17F098EFA66A}" destId="{A3E01629-AEAF-4A53-B408-0AAE1A426FB6}" srcOrd="1" destOrd="0" parTransId="{099E223C-7102-47A4-AB1F-96A3D112F286}" sibTransId="{FE4B7E44-ABE0-4518-9DF4-BCDCA901BDE8}"/>
    <dgm:cxn modelId="{3995331E-6508-481E-8556-01480D7C6422}" srcId="{B7D48F9B-C513-43AE-A60F-17F098EFA66A}" destId="{0B2E856D-33B9-482B-B3B3-0B8D0FE07864}" srcOrd="3" destOrd="0" parTransId="{10EE4A30-CD2E-409E-BECB-BE19BFF79373}" sibTransId="{C5A6BB06-37F3-417F-94D3-91DC891389C6}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948077A8-7FB3-4A4B-91B9-88454851B81C}" type="presOf" srcId="{21E4FBB8-7A9C-4749-8E31-5D91127303B0}" destId="{3D666F7C-02EC-4EA0-8ACA-0BF87137CCFC}" srcOrd="0" destOrd="0" presId="urn:microsoft.com/office/officeart/2008/layout/VerticalCurvedList"/>
    <dgm:cxn modelId="{F51B36BB-E40E-4469-B8C0-B79BC0E53472}" srcId="{B7D48F9B-C513-43AE-A60F-17F098EFA66A}" destId="{96D48EA3-4B76-4AB0-9AA4-32A348459A56}" srcOrd="5" destOrd="0" parTransId="{2DECA719-71F7-4420-BB71-E22041E3C941}" sibTransId="{23E05D46-DA16-4883-B19A-89FA1417E544}"/>
    <dgm:cxn modelId="{F54A98CB-CD32-4DCD-8D94-663820728A9F}" type="presOf" srcId="{7BB0AC24-C569-4E6F-AD4E-F6DBC4A3665B}" destId="{010C1A16-93A6-4673-943C-AAA43BEDF852}" srcOrd="0" destOrd="0" presId="urn:microsoft.com/office/officeart/2008/layout/VerticalCurvedList"/>
    <dgm:cxn modelId="{5437E0A8-95FC-46A2-8729-7D13263B0844}" type="presOf" srcId="{A1A4254F-85B7-4879-B862-6879F353DC70}" destId="{9E546AAE-056D-43AA-9A1F-D97D90DBCA4E}" srcOrd="0" destOrd="0" presId="urn:microsoft.com/office/officeart/2008/layout/VerticalCurvedList"/>
    <dgm:cxn modelId="{11F13421-9CC4-4E4B-847F-F2B102C99C10}" type="presParOf" srcId="{B4B2A053-EABB-4F27-83C6-7EFE57057130}" destId="{4B20E7C0-C41F-4F6D-86E2-2170AACBB5CE}" srcOrd="0" destOrd="0" presId="urn:microsoft.com/office/officeart/2008/layout/VerticalCurvedList"/>
    <dgm:cxn modelId="{8FD362C4-CD43-4771-B8F4-10A654AEA7DF}" type="presParOf" srcId="{4B20E7C0-C41F-4F6D-86E2-2170AACBB5CE}" destId="{17D8E1EF-F473-4792-BEDD-170855433C35}" srcOrd="0" destOrd="0" presId="urn:microsoft.com/office/officeart/2008/layout/VerticalCurvedList"/>
    <dgm:cxn modelId="{F1C78CAE-B215-47CD-AFD8-F4596C5F5B3B}" type="presParOf" srcId="{17D8E1EF-F473-4792-BEDD-170855433C35}" destId="{C785E428-284C-477C-B5AC-4B0E2BEE7D9B}" srcOrd="0" destOrd="0" presId="urn:microsoft.com/office/officeart/2008/layout/VerticalCurvedList"/>
    <dgm:cxn modelId="{E60BAE1D-66E8-4F1C-9E6A-B0D9DD8D4276}" type="presParOf" srcId="{17D8E1EF-F473-4792-BEDD-170855433C35}" destId="{010C1A16-93A6-4673-943C-AAA43BEDF852}" srcOrd="1" destOrd="0" presId="urn:microsoft.com/office/officeart/2008/layout/VerticalCurvedList"/>
    <dgm:cxn modelId="{0917F51E-62E1-41E5-84AC-0FB2DD5356E7}" type="presParOf" srcId="{17D8E1EF-F473-4792-BEDD-170855433C35}" destId="{B3681FDD-7420-4AEF-A31A-342B6881C269}" srcOrd="2" destOrd="0" presId="urn:microsoft.com/office/officeart/2008/layout/VerticalCurvedList"/>
    <dgm:cxn modelId="{63D7B7DF-728D-49EE-B44A-84435B26783B}" type="presParOf" srcId="{17D8E1EF-F473-4792-BEDD-170855433C35}" destId="{DE7063C8-B962-4C01-B7DA-1045FBD4AD57}" srcOrd="3" destOrd="0" presId="urn:microsoft.com/office/officeart/2008/layout/VerticalCurvedList"/>
    <dgm:cxn modelId="{BD9E2FAA-239C-454A-A294-7519671F3837}" type="presParOf" srcId="{4B20E7C0-C41F-4F6D-86E2-2170AACBB5CE}" destId="{31B995FA-CF68-4A6A-A598-AB8D6416EFC4}" srcOrd="1" destOrd="0" presId="urn:microsoft.com/office/officeart/2008/layout/VerticalCurvedList"/>
    <dgm:cxn modelId="{81BE355E-2940-4498-9609-1657303363BD}" type="presParOf" srcId="{4B20E7C0-C41F-4F6D-86E2-2170AACBB5CE}" destId="{DD8ADA7B-50F0-49B4-B934-6CFB8A7882A5}" srcOrd="2" destOrd="0" presId="urn:microsoft.com/office/officeart/2008/layout/VerticalCurvedList"/>
    <dgm:cxn modelId="{99655B2D-628E-4222-9D72-DE525392E748}" type="presParOf" srcId="{DD8ADA7B-50F0-49B4-B934-6CFB8A7882A5}" destId="{CEDF4369-6B84-49D9-B4D9-29851FDC35FE}" srcOrd="0" destOrd="0" presId="urn:microsoft.com/office/officeart/2008/layout/VerticalCurvedList"/>
    <dgm:cxn modelId="{835DDC12-DCA5-4DA9-8E9C-5E78E21415AE}" type="presParOf" srcId="{4B20E7C0-C41F-4F6D-86E2-2170AACBB5CE}" destId="{3D99DE9E-1CB5-4565-A167-3F8F632A2BE6}" srcOrd="3" destOrd="0" presId="urn:microsoft.com/office/officeart/2008/layout/VerticalCurvedList"/>
    <dgm:cxn modelId="{EA06A63C-551B-4536-B0B8-95A88206C254}" type="presParOf" srcId="{4B20E7C0-C41F-4F6D-86E2-2170AACBB5CE}" destId="{2CB3836E-94A2-4B93-AAEE-61C80D3EE65D}" srcOrd="4" destOrd="0" presId="urn:microsoft.com/office/officeart/2008/layout/VerticalCurvedList"/>
    <dgm:cxn modelId="{A2959750-F350-4E5B-B637-50F7304A5DEB}" type="presParOf" srcId="{2CB3836E-94A2-4B93-AAEE-61C80D3EE65D}" destId="{39477E25-CF14-4B59-83D2-E3BE5FF8B12B}" srcOrd="0" destOrd="0" presId="urn:microsoft.com/office/officeart/2008/layout/VerticalCurvedList"/>
    <dgm:cxn modelId="{3451D8EA-5068-4F4A-8EFF-2A3D7DBDCDBB}" type="presParOf" srcId="{4B20E7C0-C41F-4F6D-86E2-2170AACBB5CE}" destId="{9E546AAE-056D-43AA-9A1F-D97D90DBCA4E}" srcOrd="5" destOrd="0" presId="urn:microsoft.com/office/officeart/2008/layout/VerticalCurvedList"/>
    <dgm:cxn modelId="{1532262A-E8B5-42C2-80DD-9557FA57788C}" type="presParOf" srcId="{4B20E7C0-C41F-4F6D-86E2-2170AACBB5CE}" destId="{C7A9C48C-0DC6-4D20-AEC3-8D14B75D8657}" srcOrd="6" destOrd="0" presId="urn:microsoft.com/office/officeart/2008/layout/VerticalCurvedList"/>
    <dgm:cxn modelId="{4C8A33FB-1793-4102-93F7-97A336B62D1D}" type="presParOf" srcId="{C7A9C48C-0DC6-4D20-AEC3-8D14B75D8657}" destId="{48404FB3-21C5-4085-8F38-C6120481BB2B}" srcOrd="0" destOrd="0" presId="urn:microsoft.com/office/officeart/2008/layout/VerticalCurvedList"/>
    <dgm:cxn modelId="{3185DD5B-208E-4DAE-BDE4-401D06ABF790}" type="presParOf" srcId="{4B20E7C0-C41F-4F6D-86E2-2170AACBB5CE}" destId="{6439F487-49D2-415C-ACEB-71F73FA73D62}" srcOrd="7" destOrd="0" presId="urn:microsoft.com/office/officeart/2008/layout/VerticalCurvedList"/>
    <dgm:cxn modelId="{C8E3447B-3703-490C-B67E-5D385A29742B}" type="presParOf" srcId="{4B20E7C0-C41F-4F6D-86E2-2170AACBB5CE}" destId="{EE4945CB-74B8-4A4E-8369-47FC53C00439}" srcOrd="8" destOrd="0" presId="urn:microsoft.com/office/officeart/2008/layout/VerticalCurvedList"/>
    <dgm:cxn modelId="{0499FCC1-383C-4878-9ABF-E5862888D000}" type="presParOf" srcId="{EE4945CB-74B8-4A4E-8369-47FC53C00439}" destId="{14C737B1-F094-4E07-BEE5-8943FCF9DC97}" srcOrd="0" destOrd="0" presId="urn:microsoft.com/office/officeart/2008/layout/VerticalCurvedList"/>
    <dgm:cxn modelId="{00DD2902-CDD5-4149-B208-E91F6FB75A16}" type="presParOf" srcId="{4B20E7C0-C41F-4F6D-86E2-2170AACBB5CE}" destId="{3D666F7C-02EC-4EA0-8ACA-0BF87137CCFC}" srcOrd="9" destOrd="0" presId="urn:microsoft.com/office/officeart/2008/layout/VerticalCurvedList"/>
    <dgm:cxn modelId="{65A18EB2-5916-4BBA-AF08-BAD9E2777AA9}" type="presParOf" srcId="{4B20E7C0-C41F-4F6D-86E2-2170AACBB5CE}" destId="{B0142C4E-8C78-4A8F-A995-4BBBBF314E98}" srcOrd="10" destOrd="0" presId="urn:microsoft.com/office/officeart/2008/layout/VerticalCurvedList"/>
    <dgm:cxn modelId="{A5920050-8650-4DC3-A39E-FCE1786E5E7B}" type="presParOf" srcId="{B0142C4E-8C78-4A8F-A995-4BBBBF314E98}" destId="{A7D6CB34-E954-4FF9-BB0D-42C34779CE7C}" srcOrd="0" destOrd="0" presId="urn:microsoft.com/office/officeart/2008/layout/VerticalCurvedList"/>
    <dgm:cxn modelId="{50959D0B-CE8C-4448-80A1-0EC07CAE2D14}" type="presParOf" srcId="{4B20E7C0-C41F-4F6D-86E2-2170AACBB5CE}" destId="{E0EC04ED-6676-42E0-9785-2A1402964802}" srcOrd="11" destOrd="0" presId="urn:microsoft.com/office/officeart/2008/layout/VerticalCurvedList"/>
    <dgm:cxn modelId="{E5F7E0DB-11F4-4897-8CCE-E46A6303B717}" type="presParOf" srcId="{4B20E7C0-C41F-4F6D-86E2-2170AACBB5CE}" destId="{FEAB099E-FC04-4869-845E-9A33CAD76D05}" srcOrd="12" destOrd="0" presId="urn:microsoft.com/office/officeart/2008/layout/VerticalCurvedList"/>
    <dgm:cxn modelId="{719253DE-E2D5-40BC-84CA-05470C160212}" type="presParOf" srcId="{FEAB099E-FC04-4869-845E-9A33CAD76D05}" destId="{6F84D4D9-E2FE-402B-8830-0E7FE9DDB409}" srcOrd="0" destOrd="0" presId="urn:microsoft.com/office/officeart/2008/layout/VerticalCurvedList"/>
    <dgm:cxn modelId="{C12B3042-96F8-4394-AD9A-7EB2FC126D22}" type="presParOf" srcId="{4B20E7C0-C41F-4F6D-86E2-2170AACBB5CE}" destId="{CF430F19-805B-48CA-BFB7-5D8C04D66059}" srcOrd="13" destOrd="0" presId="urn:microsoft.com/office/officeart/2008/layout/VerticalCurvedList"/>
    <dgm:cxn modelId="{0FEAD293-EAD7-4C01-822E-2102ACC0D081}" type="presParOf" srcId="{4B20E7C0-C41F-4F6D-86E2-2170AACBB5CE}" destId="{4705E6A2-6697-4F9F-8A49-E6D0AD1E21E7}" srcOrd="14" destOrd="0" presId="urn:microsoft.com/office/officeart/2008/layout/VerticalCurvedList"/>
    <dgm:cxn modelId="{057CDC53-0AD8-494B-8A82-C15C99CC6022}" type="presParOf" srcId="{4705E6A2-6697-4F9F-8A49-E6D0AD1E21E7}" destId="{9B82E9D4-2C5D-4719-BB72-8750A56913DB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4400" b="1" dirty="0" smtClean="0">
              <a:solidFill>
                <a:srgbClr val="FF0000"/>
              </a:solidFill>
            </a:rPr>
            <a:t>ÇALIŞMA SAATLERİ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/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/>
        </a:p>
      </dgm:t>
    </dgm:pt>
    <dgm:pt modelId="{C974B46E-D04A-46AA-8C91-ED1DC39C119F}">
      <dgm:prSet custT="1"/>
      <dgm:spPr/>
      <dgm:t>
        <a:bodyPr/>
        <a:lstStyle/>
        <a:p>
          <a:pPr algn="ctr" rtl="0"/>
          <a:endParaRPr lang="tr-TR" sz="2800" dirty="0" smtClean="0"/>
        </a:p>
        <a:p>
          <a:pPr algn="ctr" rtl="0"/>
          <a:endParaRPr lang="tr-TR" sz="2800" dirty="0" smtClean="0"/>
        </a:p>
        <a:p>
          <a:pPr algn="ctr" rtl="0"/>
          <a:r>
            <a:rPr lang="tr-TR" sz="2400" b="1" dirty="0" smtClean="0"/>
            <a:t>Akademik Takvim Dönemi </a:t>
          </a:r>
        </a:p>
        <a:p>
          <a:pPr algn="ctr" rtl="0"/>
          <a:endParaRPr lang="tr-TR" sz="2400" b="1" dirty="0" smtClean="0"/>
        </a:p>
        <a:p>
          <a:pPr algn="ctr" rtl="0"/>
          <a:endParaRPr lang="tr-TR" sz="2400" b="1" dirty="0" smtClean="0"/>
        </a:p>
      </dgm:t>
    </dgm:pt>
    <dgm:pt modelId="{947B0A20-6EB4-48C1-8556-75A18B0A211E}" type="parTrans" cxnId="{6D7FF53D-548C-48AC-B962-A2420A27A0E9}">
      <dgm:prSet/>
      <dgm:spPr/>
      <dgm:t>
        <a:bodyPr/>
        <a:lstStyle/>
        <a:p>
          <a:endParaRPr lang="tr-TR"/>
        </a:p>
      </dgm:t>
    </dgm:pt>
    <dgm:pt modelId="{9EBCE687-BC5A-450B-85CE-5A22F7D692F4}" type="sibTrans" cxnId="{6D7FF53D-548C-48AC-B962-A2420A27A0E9}">
      <dgm:prSet/>
      <dgm:spPr/>
      <dgm:t>
        <a:bodyPr/>
        <a:lstStyle/>
        <a:p>
          <a:endParaRPr lang="tr-TR"/>
        </a:p>
      </dgm:t>
    </dgm:pt>
    <dgm:pt modelId="{E1F841D8-3A82-4A93-B35A-5AE5E8A4E0F7}">
      <dgm:prSet custT="1"/>
      <dgm:spPr/>
      <dgm:t>
        <a:bodyPr/>
        <a:lstStyle/>
        <a:p>
          <a:pPr algn="ctr" rtl="0"/>
          <a:r>
            <a:rPr lang="tr-TR" sz="2400" b="1" dirty="0" smtClean="0"/>
            <a:t>Tatil Dönemi – </a:t>
          </a:r>
          <a:r>
            <a:rPr lang="tr-TR" sz="2400" b="1" dirty="0" smtClean="0"/>
            <a:t>Hafta İçi </a:t>
          </a:r>
          <a:r>
            <a:rPr lang="tr-TR" sz="2400" b="1" dirty="0" smtClean="0"/>
            <a:t>08:00-17:00</a:t>
          </a:r>
        </a:p>
      </dgm:t>
    </dgm:pt>
    <dgm:pt modelId="{DFAB8912-90EB-4877-B1E6-D47024CF0452}" type="parTrans" cxnId="{C673D0A2-2A78-4069-BF59-F0A6078CE7CC}">
      <dgm:prSet/>
      <dgm:spPr/>
      <dgm:t>
        <a:bodyPr/>
        <a:lstStyle/>
        <a:p>
          <a:endParaRPr lang="tr-TR"/>
        </a:p>
      </dgm:t>
    </dgm:pt>
    <dgm:pt modelId="{DFD6B830-9EE2-4782-B444-6C7B414C76B0}" type="sibTrans" cxnId="{C673D0A2-2A78-4069-BF59-F0A6078CE7CC}">
      <dgm:prSet/>
      <dgm:spPr/>
      <dgm:t>
        <a:bodyPr/>
        <a:lstStyle/>
        <a:p>
          <a:endParaRPr lang="tr-TR"/>
        </a:p>
      </dgm:t>
    </dgm:pt>
    <dgm:pt modelId="{7B7E7261-1138-448A-AE36-C3FFC1ADF3AA}">
      <dgm:prSet custT="1"/>
      <dgm:spPr/>
      <dgm:t>
        <a:bodyPr/>
        <a:lstStyle/>
        <a:p>
          <a:pPr rtl="0"/>
          <a:r>
            <a:rPr lang="tr-TR" sz="2400" b="1" dirty="0" smtClean="0"/>
            <a:t>Hafta İçi: 08:00-22:30     Hafta Sonu:10:00-22:00   </a:t>
          </a:r>
        </a:p>
      </dgm:t>
    </dgm:pt>
    <dgm:pt modelId="{18FA3A59-2C08-4C9B-BDBF-3DA71C169A42}" type="parTrans" cxnId="{49054C1F-4584-4B26-95F9-1D197CCDEEC1}">
      <dgm:prSet/>
      <dgm:spPr/>
      <dgm:t>
        <a:bodyPr/>
        <a:lstStyle/>
        <a:p>
          <a:endParaRPr lang="tr-TR"/>
        </a:p>
      </dgm:t>
    </dgm:pt>
    <dgm:pt modelId="{43A46C7C-1A1A-48C2-83EC-9F1370A724B0}" type="sibTrans" cxnId="{49054C1F-4584-4B26-95F9-1D197CCDEEC1}">
      <dgm:prSet/>
      <dgm:spPr/>
      <dgm:t>
        <a:bodyPr/>
        <a:lstStyle/>
        <a:p>
          <a:endParaRPr lang="tr-TR"/>
        </a:p>
      </dgm:t>
    </dgm:pt>
    <dgm:pt modelId="{7607FFC6-476F-4D3F-B373-EB176860FFF3}">
      <dgm:prSet custT="1"/>
      <dgm:spPr/>
      <dgm:t>
        <a:bodyPr/>
        <a:lstStyle/>
        <a:p>
          <a:pPr algn="ctr" rtl="0"/>
          <a:endParaRPr lang="tr-TR" sz="2400" b="1" dirty="0" smtClean="0"/>
        </a:p>
        <a:p>
          <a:pPr algn="ctr" rtl="0"/>
          <a:r>
            <a:rPr lang="tr-TR" sz="2400" b="1" dirty="0" smtClean="0"/>
            <a:t>Resmi Tatillerde Kütüphane Kapalıdır.</a:t>
          </a:r>
        </a:p>
        <a:p>
          <a:pPr algn="ctr" rtl="0"/>
          <a:endParaRPr lang="tr-TR" sz="3200" dirty="0" smtClean="0"/>
        </a:p>
      </dgm:t>
    </dgm:pt>
    <dgm:pt modelId="{DA9BA05E-A30E-40E2-96EC-80F3134F865A}" type="parTrans" cxnId="{DC2F7C88-CF92-477D-861D-C3420B165194}">
      <dgm:prSet/>
      <dgm:spPr/>
      <dgm:t>
        <a:bodyPr/>
        <a:lstStyle/>
        <a:p>
          <a:endParaRPr lang="tr-TR"/>
        </a:p>
      </dgm:t>
    </dgm:pt>
    <dgm:pt modelId="{8B2977A8-F48C-4BF0-8A32-11F3785DCC2F}" type="sibTrans" cxnId="{DC2F7C88-CF92-477D-861D-C3420B165194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5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5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5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5"/>
      <dgm:spPr/>
      <dgm:t>
        <a:bodyPr/>
        <a:lstStyle/>
        <a:p>
          <a:endParaRPr lang="tr-TR"/>
        </a:p>
      </dgm:t>
    </dgm:pt>
    <dgm:pt modelId="{17830D59-A32F-46B6-8A50-F0CC2CF2A180}" type="pres">
      <dgm:prSet presAssocID="{C974B46E-D04A-46AA-8C91-ED1DC39C119F}" presName="text_2" presStyleLbl="node1" presStyleIdx="1" presStyleCnt="5" custScaleY="10948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D99FCC-B5AD-4F80-9961-5B2F4F96B4EB}" type="pres">
      <dgm:prSet presAssocID="{C974B46E-D04A-46AA-8C91-ED1DC39C119F}" presName="accent_2" presStyleCnt="0"/>
      <dgm:spPr/>
      <dgm:t>
        <a:bodyPr/>
        <a:lstStyle/>
        <a:p>
          <a:endParaRPr lang="tr-TR"/>
        </a:p>
      </dgm:t>
    </dgm:pt>
    <dgm:pt modelId="{E69D1D74-F160-4307-B8AE-BE1822D69396}" type="pres">
      <dgm:prSet presAssocID="{C974B46E-D04A-46AA-8C91-ED1DC39C119F}" presName="accentRepeatNode" presStyleLbl="solidFgAcc1" presStyleIdx="1" presStyleCnt="5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5F4D5043-2650-4B7F-872F-4F0B96DEFE13}" type="pres">
      <dgm:prSet presAssocID="{7B7E7261-1138-448A-AE36-C3FFC1ADF3AA}" presName="text_3" presStyleLbl="node1" presStyleIdx="2" presStyleCnt="5" custScaleY="702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17989F-A89C-4553-BF33-BABBE2F258AC}" type="pres">
      <dgm:prSet presAssocID="{7B7E7261-1138-448A-AE36-C3FFC1ADF3AA}" presName="accent_3" presStyleCnt="0"/>
      <dgm:spPr/>
      <dgm:t>
        <a:bodyPr/>
        <a:lstStyle/>
        <a:p>
          <a:endParaRPr lang="tr-TR"/>
        </a:p>
      </dgm:t>
    </dgm:pt>
    <dgm:pt modelId="{BE49A0D8-2DC4-4DBD-85C5-E1E5B5119C7B}" type="pres">
      <dgm:prSet presAssocID="{7B7E7261-1138-448A-AE36-C3FFC1ADF3AA}" presName="accentRepeatNode" presStyleLbl="solidFgAcc1" presStyleIdx="2" presStyleCnt="5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11C554B8-2511-4BAD-9C7D-F6FF2A57A016}" type="pres">
      <dgm:prSet presAssocID="{E1F841D8-3A82-4A93-B35A-5AE5E8A4E0F7}" presName="text_4" presStyleLbl="node1" presStyleIdx="3" presStyleCnt="5" custScaleY="702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43362A-709B-4F74-84D2-4A7ADFEA379A}" type="pres">
      <dgm:prSet presAssocID="{E1F841D8-3A82-4A93-B35A-5AE5E8A4E0F7}" presName="accent_4" presStyleCnt="0"/>
      <dgm:spPr/>
      <dgm:t>
        <a:bodyPr/>
        <a:lstStyle/>
        <a:p>
          <a:endParaRPr lang="tr-TR"/>
        </a:p>
      </dgm:t>
    </dgm:pt>
    <dgm:pt modelId="{7BDAEF0D-2A1A-4BE6-97E8-5A435F432874}" type="pres">
      <dgm:prSet presAssocID="{E1F841D8-3A82-4A93-B35A-5AE5E8A4E0F7}" presName="accentRepeatNode" presStyleLbl="solidFgAcc1" presStyleIdx="3" presStyleCnt="5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52AF573C-F63A-401C-81B8-03F6089C2FFF}" type="pres">
      <dgm:prSet presAssocID="{7607FFC6-476F-4D3F-B373-EB176860FFF3}" presName="text_5" presStyleLbl="node1" presStyleIdx="4" presStyleCnt="5" custScaleY="702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F0B430-7F34-4B59-9BAD-BACA287513E3}" type="pres">
      <dgm:prSet presAssocID="{7607FFC6-476F-4D3F-B373-EB176860FFF3}" presName="accent_5" presStyleCnt="0"/>
      <dgm:spPr/>
      <dgm:t>
        <a:bodyPr/>
        <a:lstStyle/>
        <a:p>
          <a:endParaRPr lang="tr-TR"/>
        </a:p>
      </dgm:t>
    </dgm:pt>
    <dgm:pt modelId="{0E37BD03-CA3A-4DE6-8593-8AF4B336E146}" type="pres">
      <dgm:prSet presAssocID="{7607FFC6-476F-4D3F-B373-EB176860FFF3}" presName="accentRepeatNode" presStyleLbl="solidFgAcc1" presStyleIdx="4" presStyleCnt="5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656DEF24-AD3D-4C66-B623-46102734F335}" type="presOf" srcId="{7BB0AC24-C569-4E6F-AD4E-F6DBC4A3665B}" destId="{347B9CC6-5F02-42D2-B9A2-FD16466391BA}" srcOrd="0" destOrd="0" presId="urn:microsoft.com/office/officeart/2008/layout/VerticalCurvedList"/>
    <dgm:cxn modelId="{49054C1F-4584-4B26-95F9-1D197CCDEEC1}" srcId="{B7D48F9B-C513-43AE-A60F-17F098EFA66A}" destId="{7B7E7261-1138-448A-AE36-C3FFC1ADF3AA}" srcOrd="2" destOrd="0" parTransId="{18FA3A59-2C08-4C9B-BDBF-3DA71C169A42}" sibTransId="{43A46C7C-1A1A-48C2-83EC-9F1370A724B0}"/>
    <dgm:cxn modelId="{E9294FBA-8F03-47F9-BFC4-1DF8FA1BE9D2}" type="presOf" srcId="{C974B46E-D04A-46AA-8C91-ED1DC39C119F}" destId="{17830D59-A32F-46B6-8A50-F0CC2CF2A180}" srcOrd="0" destOrd="0" presId="urn:microsoft.com/office/officeart/2008/layout/VerticalCurvedList"/>
    <dgm:cxn modelId="{8F64991E-536D-4353-B036-036AA869A8F1}" type="presOf" srcId="{B7D48F9B-C513-43AE-A60F-17F098EFA66A}" destId="{F428E9D9-F401-4510-833F-C64E1E8B5261}" srcOrd="0" destOrd="0" presId="urn:microsoft.com/office/officeart/2008/layout/VerticalCurvedList"/>
    <dgm:cxn modelId="{219FCA30-E488-4C86-AE07-0B7FEB9E7D6F}" type="presOf" srcId="{694C24E3-873D-4718-AA73-4069848A407F}" destId="{28ECC20A-8D70-4FD6-9685-A61D521D0561}" srcOrd="0" destOrd="0" presId="urn:microsoft.com/office/officeart/2008/layout/VerticalCurvedList"/>
    <dgm:cxn modelId="{31DAA1CF-433D-4DEF-AB63-EF7C0657D618}" type="presOf" srcId="{E1F841D8-3A82-4A93-B35A-5AE5E8A4E0F7}" destId="{11C554B8-2511-4BAD-9C7D-F6FF2A57A016}" srcOrd="0" destOrd="0" presId="urn:microsoft.com/office/officeart/2008/layout/VerticalCurvedList"/>
    <dgm:cxn modelId="{6D7FF53D-548C-48AC-B962-A2420A27A0E9}" srcId="{B7D48F9B-C513-43AE-A60F-17F098EFA66A}" destId="{C974B46E-D04A-46AA-8C91-ED1DC39C119F}" srcOrd="1" destOrd="0" parTransId="{947B0A20-6EB4-48C1-8556-75A18B0A211E}" sibTransId="{9EBCE687-BC5A-450B-85CE-5A22F7D692F4}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1E578D4B-E984-43BE-9F57-EC87DD4A7F5C}" type="presOf" srcId="{7607FFC6-476F-4D3F-B373-EB176860FFF3}" destId="{52AF573C-F63A-401C-81B8-03F6089C2FFF}" srcOrd="0" destOrd="0" presId="urn:microsoft.com/office/officeart/2008/layout/VerticalCurvedList"/>
    <dgm:cxn modelId="{DC2F7C88-CF92-477D-861D-C3420B165194}" srcId="{B7D48F9B-C513-43AE-A60F-17F098EFA66A}" destId="{7607FFC6-476F-4D3F-B373-EB176860FFF3}" srcOrd="4" destOrd="0" parTransId="{DA9BA05E-A30E-40E2-96EC-80F3134F865A}" sibTransId="{8B2977A8-F48C-4BF0-8A32-11F3785DCC2F}"/>
    <dgm:cxn modelId="{DA48BB69-1310-4A0B-ADB8-A0EC978CD88F}" type="presOf" srcId="{7B7E7261-1138-448A-AE36-C3FFC1ADF3AA}" destId="{5F4D5043-2650-4B7F-872F-4F0B96DEFE13}" srcOrd="0" destOrd="0" presId="urn:microsoft.com/office/officeart/2008/layout/VerticalCurvedList"/>
    <dgm:cxn modelId="{C673D0A2-2A78-4069-BF59-F0A6078CE7CC}" srcId="{B7D48F9B-C513-43AE-A60F-17F098EFA66A}" destId="{E1F841D8-3A82-4A93-B35A-5AE5E8A4E0F7}" srcOrd="3" destOrd="0" parTransId="{DFAB8912-90EB-4877-B1E6-D47024CF0452}" sibTransId="{DFD6B830-9EE2-4782-B444-6C7B414C76B0}"/>
    <dgm:cxn modelId="{61BA0F2B-45C6-428D-94CD-B7BB0AD95C0B}" type="presParOf" srcId="{F428E9D9-F401-4510-833F-C64E1E8B5261}" destId="{229E3EC9-4402-43EE-9F57-9FF8CFE97E35}" srcOrd="0" destOrd="0" presId="urn:microsoft.com/office/officeart/2008/layout/VerticalCurvedList"/>
    <dgm:cxn modelId="{E3BBE050-9ACA-487D-91C3-952EE4C5B124}" type="presParOf" srcId="{229E3EC9-4402-43EE-9F57-9FF8CFE97E35}" destId="{3D0D7763-BFCE-459F-881B-48568E8FA9A5}" srcOrd="0" destOrd="0" presId="urn:microsoft.com/office/officeart/2008/layout/VerticalCurvedList"/>
    <dgm:cxn modelId="{A3B66886-C93E-4192-BD6A-96C4B6035546}" type="presParOf" srcId="{3D0D7763-BFCE-459F-881B-48568E8FA9A5}" destId="{63A4695C-F1E2-4C6F-8DB3-6BCD577D026F}" srcOrd="0" destOrd="0" presId="urn:microsoft.com/office/officeart/2008/layout/VerticalCurvedList"/>
    <dgm:cxn modelId="{9CB77745-5B45-477D-921F-661B863E1FD1}" type="presParOf" srcId="{3D0D7763-BFCE-459F-881B-48568E8FA9A5}" destId="{347B9CC6-5F02-42D2-B9A2-FD16466391BA}" srcOrd="1" destOrd="0" presId="urn:microsoft.com/office/officeart/2008/layout/VerticalCurvedList"/>
    <dgm:cxn modelId="{E2023DDE-8134-4F70-9AD9-C3B2D36F5731}" type="presParOf" srcId="{3D0D7763-BFCE-459F-881B-48568E8FA9A5}" destId="{078A821A-3711-40D4-8F86-2EB7EBC0DF36}" srcOrd="2" destOrd="0" presId="urn:microsoft.com/office/officeart/2008/layout/VerticalCurvedList"/>
    <dgm:cxn modelId="{B9553944-2398-409D-B824-C870EDF70DF5}" type="presParOf" srcId="{3D0D7763-BFCE-459F-881B-48568E8FA9A5}" destId="{2A520BC1-74D2-4022-9309-0DB24BB70D72}" srcOrd="3" destOrd="0" presId="urn:microsoft.com/office/officeart/2008/layout/VerticalCurvedList"/>
    <dgm:cxn modelId="{1C5ED823-BE4C-4145-A262-8A15CC64640B}" type="presParOf" srcId="{229E3EC9-4402-43EE-9F57-9FF8CFE97E35}" destId="{28ECC20A-8D70-4FD6-9685-A61D521D0561}" srcOrd="1" destOrd="0" presId="urn:microsoft.com/office/officeart/2008/layout/VerticalCurvedList"/>
    <dgm:cxn modelId="{4D5F55C8-03D8-40F8-A893-DF03C97FFA50}" type="presParOf" srcId="{229E3EC9-4402-43EE-9F57-9FF8CFE97E35}" destId="{2DDBDB0D-FED5-4992-BFDF-DB436FA0D806}" srcOrd="2" destOrd="0" presId="urn:microsoft.com/office/officeart/2008/layout/VerticalCurvedList"/>
    <dgm:cxn modelId="{80BD02D8-1EEA-4011-BD16-8602203C5E54}" type="presParOf" srcId="{2DDBDB0D-FED5-4992-BFDF-DB436FA0D806}" destId="{26A0B01E-2588-40A8-9DC9-08D4149FEC9A}" srcOrd="0" destOrd="0" presId="urn:microsoft.com/office/officeart/2008/layout/VerticalCurvedList"/>
    <dgm:cxn modelId="{5153D3F7-CCF2-4B6B-876C-83A8AAA3435B}" type="presParOf" srcId="{229E3EC9-4402-43EE-9F57-9FF8CFE97E35}" destId="{17830D59-A32F-46B6-8A50-F0CC2CF2A180}" srcOrd="3" destOrd="0" presId="urn:microsoft.com/office/officeart/2008/layout/VerticalCurvedList"/>
    <dgm:cxn modelId="{0DF23097-E7C7-4B52-A2FA-92F8A5A135FD}" type="presParOf" srcId="{229E3EC9-4402-43EE-9F57-9FF8CFE97E35}" destId="{1CD99FCC-B5AD-4F80-9961-5B2F4F96B4EB}" srcOrd="4" destOrd="0" presId="urn:microsoft.com/office/officeart/2008/layout/VerticalCurvedList"/>
    <dgm:cxn modelId="{89BE8F82-AE72-436A-9612-CA0BCCA53378}" type="presParOf" srcId="{1CD99FCC-B5AD-4F80-9961-5B2F4F96B4EB}" destId="{E69D1D74-F160-4307-B8AE-BE1822D69396}" srcOrd="0" destOrd="0" presId="urn:microsoft.com/office/officeart/2008/layout/VerticalCurvedList"/>
    <dgm:cxn modelId="{6421A49D-63B5-4F85-AE2A-722C134111A7}" type="presParOf" srcId="{229E3EC9-4402-43EE-9F57-9FF8CFE97E35}" destId="{5F4D5043-2650-4B7F-872F-4F0B96DEFE13}" srcOrd="5" destOrd="0" presId="urn:microsoft.com/office/officeart/2008/layout/VerticalCurvedList"/>
    <dgm:cxn modelId="{7A130E8B-06EF-4A8A-9568-1A3EB30AEE5B}" type="presParOf" srcId="{229E3EC9-4402-43EE-9F57-9FF8CFE97E35}" destId="{B717989F-A89C-4553-BF33-BABBE2F258AC}" srcOrd="6" destOrd="0" presId="urn:microsoft.com/office/officeart/2008/layout/VerticalCurvedList"/>
    <dgm:cxn modelId="{B4150801-DCAE-4230-A522-8BF6D813F2A4}" type="presParOf" srcId="{B717989F-A89C-4553-BF33-BABBE2F258AC}" destId="{BE49A0D8-2DC4-4DBD-85C5-E1E5B5119C7B}" srcOrd="0" destOrd="0" presId="urn:microsoft.com/office/officeart/2008/layout/VerticalCurvedList"/>
    <dgm:cxn modelId="{0305038D-EEF5-4271-B6DF-2D9DA980648F}" type="presParOf" srcId="{229E3EC9-4402-43EE-9F57-9FF8CFE97E35}" destId="{11C554B8-2511-4BAD-9C7D-F6FF2A57A016}" srcOrd="7" destOrd="0" presId="urn:microsoft.com/office/officeart/2008/layout/VerticalCurvedList"/>
    <dgm:cxn modelId="{09354B83-877B-4B3B-B169-CF6A61C5E1AF}" type="presParOf" srcId="{229E3EC9-4402-43EE-9F57-9FF8CFE97E35}" destId="{7643362A-709B-4F74-84D2-4A7ADFEA379A}" srcOrd="8" destOrd="0" presId="urn:microsoft.com/office/officeart/2008/layout/VerticalCurvedList"/>
    <dgm:cxn modelId="{1D479BF7-E3C2-4A79-A355-F0B4BBFCB470}" type="presParOf" srcId="{7643362A-709B-4F74-84D2-4A7ADFEA379A}" destId="{7BDAEF0D-2A1A-4BE6-97E8-5A435F432874}" srcOrd="0" destOrd="0" presId="urn:microsoft.com/office/officeart/2008/layout/VerticalCurvedList"/>
    <dgm:cxn modelId="{FBEB29DA-A361-4A9E-A72E-4CB977A1225B}" type="presParOf" srcId="{229E3EC9-4402-43EE-9F57-9FF8CFE97E35}" destId="{52AF573C-F63A-401C-81B8-03F6089C2FFF}" srcOrd="9" destOrd="0" presId="urn:microsoft.com/office/officeart/2008/layout/VerticalCurvedList"/>
    <dgm:cxn modelId="{14547E33-A024-43F6-A8CB-C21DA1DFF251}" type="presParOf" srcId="{229E3EC9-4402-43EE-9F57-9FF8CFE97E35}" destId="{23F0B430-7F34-4B59-9BAD-BACA287513E3}" srcOrd="10" destOrd="0" presId="urn:microsoft.com/office/officeart/2008/layout/VerticalCurvedList"/>
    <dgm:cxn modelId="{5695FAD1-9DA5-40BB-BFC4-7BC10661DAB1}" type="presParOf" srcId="{23F0B430-7F34-4B59-9BAD-BACA287513E3}" destId="{0E37BD03-CA3A-4DE6-8593-8AF4B336E146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5/8/layout/vList5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2800" b="1" dirty="0" smtClean="0">
              <a:solidFill>
                <a:srgbClr val="FF0000"/>
              </a:solidFill>
            </a:rPr>
            <a:t>BİLGİ KAYNAKLARIMIZ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D334D3A-C8C6-4017-9174-8E8A7F4E1878}">
      <dgm:prSet custT="1"/>
      <dgm:spPr/>
      <dgm:t>
        <a:bodyPr/>
        <a:lstStyle/>
        <a:p>
          <a:pPr algn="l" rtl="0"/>
          <a:r>
            <a:rPr lang="tr-TR" sz="2000" b="1" dirty="0" smtClean="0"/>
            <a:t>BASILI KİTAP : </a:t>
          </a:r>
          <a:r>
            <a:rPr lang="tr-TR" sz="2400" b="1" dirty="0" smtClean="0">
              <a:solidFill>
                <a:srgbClr val="FF0000"/>
              </a:solidFill>
            </a:rPr>
            <a:t>46.164</a:t>
          </a:r>
        </a:p>
      </dgm:t>
    </dgm:pt>
    <dgm:pt modelId="{258B5FFF-BE5B-487D-A9CC-E8762D49CE74}" type="parTrans" cxnId="{37FD724F-E6DC-4E2B-884E-1F6F9E928DC9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A616FC4-F841-4EE3-97EA-DB115BE7286D}" type="sibTrans" cxnId="{37FD724F-E6DC-4E2B-884E-1F6F9E928DC9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D34F75B-F56E-40A2-8B4D-10B10339AF18}">
      <dgm:prSet custT="1"/>
      <dgm:spPr/>
      <dgm:t>
        <a:bodyPr/>
        <a:lstStyle/>
        <a:p>
          <a:pPr algn="l" rtl="0"/>
          <a:r>
            <a:rPr lang="tr-TR" sz="2000" b="1" dirty="0" smtClean="0"/>
            <a:t>BASILI TEZ: </a:t>
          </a:r>
          <a:r>
            <a:rPr lang="tr-TR" sz="2400" b="1" dirty="0" smtClean="0">
              <a:solidFill>
                <a:srgbClr val="FF0000"/>
              </a:solidFill>
            </a:rPr>
            <a:t>1.949</a:t>
          </a:r>
        </a:p>
      </dgm:t>
    </dgm:pt>
    <dgm:pt modelId="{8AB369BA-2353-4305-9DC5-166B25F46C1B}" type="parTrans" cxnId="{CF0AA74E-12C8-4B96-B608-87922682E43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CFEB943-9DEC-4798-8B2B-BC5C5135B58E}" type="sibTrans" cxnId="{CF0AA74E-12C8-4B96-B608-87922682E43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8C388BB-FA43-43EC-AF03-37547D86D4ED}">
      <dgm:prSet custT="1"/>
      <dgm:spPr/>
      <dgm:t>
        <a:bodyPr/>
        <a:lstStyle/>
        <a:p>
          <a:pPr algn="l" rtl="0"/>
          <a:r>
            <a:rPr lang="tr-TR" sz="2000" b="1" dirty="0" smtClean="0"/>
            <a:t>CİLTLİ DERGİ: </a:t>
          </a:r>
          <a:r>
            <a:rPr lang="tr-TR" sz="2400" b="1" dirty="0" smtClean="0">
              <a:solidFill>
                <a:srgbClr val="FF0000"/>
              </a:solidFill>
            </a:rPr>
            <a:t>3.657</a:t>
          </a:r>
        </a:p>
      </dgm:t>
    </dgm:pt>
    <dgm:pt modelId="{7BEB1272-0B5D-4374-B702-8DEBFAB66FE4}" type="parTrans" cxnId="{3F792C49-90FC-4191-ABEE-9EAED3A38B4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DA185C9-0F59-4D06-A3FB-8D6D74FA0524}" type="sibTrans" cxnId="{3F792C49-90FC-4191-ABEE-9EAED3A38B4B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6CBEE60-8CC8-4E81-92B3-40972720B94B}">
      <dgm:prSet custT="1"/>
      <dgm:spPr/>
      <dgm:t>
        <a:bodyPr/>
        <a:lstStyle/>
        <a:p>
          <a:pPr algn="l" rtl="0"/>
          <a:endParaRPr lang="tr-TR" sz="2000" b="1" dirty="0" smtClean="0"/>
        </a:p>
        <a:p>
          <a:pPr algn="l" rtl="0"/>
          <a:r>
            <a:rPr lang="tr-TR" sz="2000" b="1" dirty="0" smtClean="0"/>
            <a:t>ERİŞİM SAĞLADIĞIMIZ E-KİTAP/E-RAPOR/E-BİLDİRİ</a:t>
          </a:r>
          <a:r>
            <a:rPr lang="tr-TR" sz="2000" b="1" dirty="0" smtClean="0"/>
            <a:t>: </a:t>
          </a:r>
          <a:r>
            <a:rPr lang="tr-TR" sz="2400" b="1" dirty="0" smtClean="0">
              <a:solidFill>
                <a:srgbClr val="FF0000"/>
              </a:solidFill>
            </a:rPr>
            <a:t>313.228</a:t>
          </a:r>
        </a:p>
        <a:p>
          <a:pPr algn="l" rtl="0"/>
          <a:endParaRPr lang="tr-TR" sz="2000" b="1" dirty="0" smtClean="0"/>
        </a:p>
      </dgm:t>
    </dgm:pt>
    <dgm:pt modelId="{D75DBE77-45AD-4C7D-95E8-63A586C02389}" type="parTrans" cxnId="{0B94F489-B231-471C-902A-0036857D577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54C203A-B712-4E33-AC20-2178E8E88EC2}" type="sibTrans" cxnId="{0B94F489-B231-471C-902A-0036857D577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B005A24-E4C3-4D06-988D-01FAE759F905}">
      <dgm:prSet custT="1"/>
      <dgm:spPr/>
      <dgm:t>
        <a:bodyPr/>
        <a:lstStyle/>
        <a:p>
          <a:pPr algn="l" rtl="0"/>
          <a:r>
            <a:rPr lang="tr-TR" sz="2000" b="1" dirty="0" smtClean="0"/>
            <a:t>ERİŞİM SAĞLADIĞIMIZ </a:t>
          </a:r>
          <a:r>
            <a:rPr lang="tr-TR" sz="2000" b="1" dirty="0" smtClean="0"/>
            <a:t>E-DERGİ SAYISI: </a:t>
          </a:r>
          <a:r>
            <a:rPr lang="tr-TR" sz="2400" b="1" dirty="0" smtClean="0">
              <a:solidFill>
                <a:srgbClr val="FF0000"/>
              </a:solidFill>
            </a:rPr>
            <a:t>31.767</a:t>
          </a:r>
        </a:p>
      </dgm:t>
    </dgm:pt>
    <dgm:pt modelId="{954CBD4E-8C8A-4105-92D1-71FBEA4E7A51}" type="sibTrans" cxnId="{17BA9A54-BC5C-482E-B8DD-31C55F9DB2A8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6FE9001-19E4-4F8D-ACDB-57873B5341DB}" type="parTrans" cxnId="{17BA9A54-BC5C-482E-B8DD-31C55F9DB2A8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A9B40BC-79DB-4DB2-8B1E-89F857046071}">
      <dgm:prSet custT="1"/>
      <dgm:spPr/>
      <dgm:t>
        <a:bodyPr/>
        <a:lstStyle/>
        <a:p>
          <a:pPr algn="l" rtl="0"/>
          <a:r>
            <a:rPr lang="tr-TR" sz="2000" b="1" dirty="0" smtClean="0"/>
            <a:t>ERİŞİM SAĞLADIĞIMIZ </a:t>
          </a:r>
          <a:r>
            <a:rPr lang="tr-TR" sz="2000" b="1" dirty="0" smtClean="0"/>
            <a:t>E-TEZ SAYISI: </a:t>
          </a:r>
          <a:r>
            <a:rPr lang="tr-TR" sz="2400" b="1" dirty="0" smtClean="0">
              <a:solidFill>
                <a:srgbClr val="FF0000"/>
              </a:solidFill>
            </a:rPr>
            <a:t>2.100.000</a:t>
          </a:r>
        </a:p>
      </dgm:t>
    </dgm:pt>
    <dgm:pt modelId="{B8462DA5-7AE7-43F1-8365-EEF4D04ABF31}" type="parTrans" cxnId="{684D7C82-6436-4BF8-8887-2FC228B1FA23}">
      <dgm:prSet/>
      <dgm:spPr/>
      <dgm:t>
        <a:bodyPr/>
        <a:lstStyle/>
        <a:p>
          <a:endParaRPr lang="tr-TR"/>
        </a:p>
      </dgm:t>
    </dgm:pt>
    <dgm:pt modelId="{20300543-EC53-46C1-B0D7-9E72B7CB012C}" type="sibTrans" cxnId="{684D7C82-6436-4BF8-8887-2FC228B1FA23}">
      <dgm:prSet/>
      <dgm:spPr/>
      <dgm:t>
        <a:bodyPr/>
        <a:lstStyle/>
        <a:p>
          <a:endParaRPr lang="tr-TR"/>
        </a:p>
      </dgm:t>
    </dgm:pt>
    <dgm:pt modelId="{10C534A2-1644-4224-80B0-3ABF5A689DAB}">
      <dgm:prSet custT="1"/>
      <dgm:spPr/>
      <dgm:t>
        <a:bodyPr/>
        <a:lstStyle/>
        <a:p>
          <a:pPr algn="l" rtl="0"/>
          <a:endParaRPr lang="tr-TR" sz="2000" b="1" dirty="0" smtClean="0"/>
        </a:p>
        <a:p>
          <a:pPr algn="l" rtl="0"/>
          <a:r>
            <a:rPr lang="tr-TR" sz="2000" b="1" dirty="0" smtClean="0"/>
            <a:t>GÖRSEL İŞİTSEL MATERYAL: </a:t>
          </a:r>
          <a:r>
            <a:rPr lang="tr-TR" sz="2400" b="1" dirty="0" smtClean="0">
              <a:solidFill>
                <a:srgbClr val="FF0000"/>
              </a:solidFill>
            </a:rPr>
            <a:t>649</a:t>
          </a:r>
        </a:p>
        <a:p>
          <a:pPr algn="l" rtl="0"/>
          <a:endParaRPr lang="tr-TR" sz="2000" b="1" dirty="0" smtClean="0"/>
        </a:p>
      </dgm:t>
    </dgm:pt>
    <dgm:pt modelId="{B8F367FB-7992-4D5E-87AA-63621DC81460}" type="sibTrans" cxnId="{EBDB6B5D-9D2E-47A4-A7BA-5CB86BE6A6E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6EBC727-2A06-4574-BF26-073B78CF848A}" type="parTrans" cxnId="{EBDB6B5D-9D2E-47A4-A7BA-5CB86BE6A6E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48FF3EF-367E-4CA4-BA08-5E82DCB9408C}" type="pres">
      <dgm:prSet presAssocID="{B7D48F9B-C513-43AE-A60F-17F098EFA6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6883547-35DD-4A06-9D14-402C0A3F8D79}" type="pres">
      <dgm:prSet presAssocID="{694C24E3-873D-4718-AA73-4069848A407F}" presName="linNode" presStyleCnt="0"/>
      <dgm:spPr/>
    </dgm:pt>
    <dgm:pt modelId="{379AC066-CA24-4F01-AEF4-AF81704A2EDC}" type="pres">
      <dgm:prSet presAssocID="{694C24E3-873D-4718-AA73-4069848A407F}" presName="parentText" presStyleLbl="node1" presStyleIdx="0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ABAEA1-6529-4E07-BA1D-A395CF548BF6}" type="pres">
      <dgm:prSet presAssocID="{7BB0AC24-C569-4E6F-AD4E-F6DBC4A3665B}" presName="sp" presStyleCnt="0"/>
      <dgm:spPr/>
    </dgm:pt>
    <dgm:pt modelId="{D5C10186-A5C7-403B-808F-C9C03E537D34}" type="pres">
      <dgm:prSet presAssocID="{7D334D3A-C8C6-4017-9174-8E8A7F4E1878}" presName="linNode" presStyleCnt="0"/>
      <dgm:spPr/>
    </dgm:pt>
    <dgm:pt modelId="{61EEFCAA-8C4A-43D2-A448-09BA4D49995E}" type="pres">
      <dgm:prSet presAssocID="{7D334D3A-C8C6-4017-9174-8E8A7F4E1878}" presName="parentText" presStyleLbl="node1" presStyleIdx="1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6E456C-87D0-4E63-AB37-1A069E804EBA}" type="pres">
      <dgm:prSet presAssocID="{6A616FC4-F841-4EE3-97EA-DB115BE7286D}" presName="sp" presStyleCnt="0"/>
      <dgm:spPr/>
    </dgm:pt>
    <dgm:pt modelId="{21BEF52C-26DD-40D7-8C52-6BAE47FE9B50}" type="pres">
      <dgm:prSet presAssocID="{AD34F75B-F56E-40A2-8B4D-10B10339AF18}" presName="linNode" presStyleCnt="0"/>
      <dgm:spPr/>
    </dgm:pt>
    <dgm:pt modelId="{E912D504-38E6-4B46-B867-3860935242D6}" type="pres">
      <dgm:prSet presAssocID="{AD34F75B-F56E-40A2-8B4D-10B10339AF18}" presName="parentText" presStyleLbl="node1" presStyleIdx="2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530976-4113-478B-ABFB-18B12E5FEE19}" type="pres">
      <dgm:prSet presAssocID="{1CFEB943-9DEC-4798-8B2B-BC5C5135B58E}" presName="sp" presStyleCnt="0"/>
      <dgm:spPr/>
    </dgm:pt>
    <dgm:pt modelId="{657DA709-73E6-4788-861F-2399447E9E4C}" type="pres">
      <dgm:prSet presAssocID="{18C388BB-FA43-43EC-AF03-37547D86D4ED}" presName="linNode" presStyleCnt="0"/>
      <dgm:spPr/>
    </dgm:pt>
    <dgm:pt modelId="{EE327EFB-8652-4DFE-AB4F-928195C142F9}" type="pres">
      <dgm:prSet presAssocID="{18C388BB-FA43-43EC-AF03-37547D86D4ED}" presName="parentText" presStyleLbl="node1" presStyleIdx="3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617494-54C9-4E2F-BE05-45B843964967}" type="pres">
      <dgm:prSet presAssocID="{BDA185C9-0F59-4D06-A3FB-8D6D74FA0524}" presName="sp" presStyleCnt="0"/>
      <dgm:spPr/>
    </dgm:pt>
    <dgm:pt modelId="{65FE5E35-FAE4-41C0-A6CC-F80567CA28C7}" type="pres">
      <dgm:prSet presAssocID="{10C534A2-1644-4224-80B0-3ABF5A689DAB}" presName="linNode" presStyleCnt="0"/>
      <dgm:spPr/>
    </dgm:pt>
    <dgm:pt modelId="{2DA439DF-CDFD-4449-8447-4180DE58F0F5}" type="pres">
      <dgm:prSet presAssocID="{10C534A2-1644-4224-80B0-3ABF5A689DAB}" presName="parentText" presStyleLbl="node1" presStyleIdx="4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683554-3963-4F0E-A4B8-F4B114A9B89E}" type="pres">
      <dgm:prSet presAssocID="{B8F367FB-7992-4D5E-87AA-63621DC81460}" presName="sp" presStyleCnt="0"/>
      <dgm:spPr/>
    </dgm:pt>
    <dgm:pt modelId="{00357E2C-6844-4E1B-943B-F18B236E2C2C}" type="pres">
      <dgm:prSet presAssocID="{FB005A24-E4C3-4D06-988D-01FAE759F905}" presName="linNode" presStyleCnt="0"/>
      <dgm:spPr/>
    </dgm:pt>
    <dgm:pt modelId="{50458F97-68F1-4F6E-8709-B6937BBF539A}" type="pres">
      <dgm:prSet presAssocID="{FB005A24-E4C3-4D06-988D-01FAE759F905}" presName="parentText" presStyleLbl="node1" presStyleIdx="5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3DA25D-D005-4EBA-882E-EB88426CBAD5}" type="pres">
      <dgm:prSet presAssocID="{954CBD4E-8C8A-4105-92D1-71FBEA4E7A51}" presName="sp" presStyleCnt="0"/>
      <dgm:spPr/>
    </dgm:pt>
    <dgm:pt modelId="{DC1F3308-5D16-4A75-BFA2-7FEA71852BB5}" type="pres">
      <dgm:prSet presAssocID="{5A9B40BC-79DB-4DB2-8B1E-89F857046071}" presName="linNode" presStyleCnt="0"/>
      <dgm:spPr/>
    </dgm:pt>
    <dgm:pt modelId="{29E97587-A677-4D8E-9DCE-9B59BE4A9B4C}" type="pres">
      <dgm:prSet presAssocID="{5A9B40BC-79DB-4DB2-8B1E-89F857046071}" presName="parentText" presStyleLbl="node1" presStyleIdx="6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0CBCB7-2EA0-46E5-8CBF-A5B6DD7E9FEF}" type="pres">
      <dgm:prSet presAssocID="{20300543-EC53-46C1-B0D7-9E72B7CB012C}" presName="sp" presStyleCnt="0"/>
      <dgm:spPr/>
    </dgm:pt>
    <dgm:pt modelId="{13706793-1374-481E-BF59-4A09D24B8FD7}" type="pres">
      <dgm:prSet presAssocID="{16CBEE60-8CC8-4E81-92B3-40972720B94B}" presName="linNode" presStyleCnt="0"/>
      <dgm:spPr/>
    </dgm:pt>
    <dgm:pt modelId="{097B8029-C7BF-44B0-B256-017A919CD8A9}" type="pres">
      <dgm:prSet presAssocID="{16CBEE60-8CC8-4E81-92B3-40972720B94B}" presName="parentText" presStyleLbl="node1" presStyleIdx="7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F9B0876-6032-4F50-AEF2-295674DCAE27}" type="presOf" srcId="{5A9B40BC-79DB-4DB2-8B1E-89F857046071}" destId="{29E97587-A677-4D8E-9DCE-9B59BE4A9B4C}" srcOrd="0" destOrd="0" presId="urn:microsoft.com/office/officeart/2005/8/layout/vList5"/>
    <dgm:cxn modelId="{684D7C82-6436-4BF8-8887-2FC228B1FA23}" srcId="{B7D48F9B-C513-43AE-A60F-17F098EFA66A}" destId="{5A9B40BC-79DB-4DB2-8B1E-89F857046071}" srcOrd="6" destOrd="0" parTransId="{B8462DA5-7AE7-43F1-8365-EEF4D04ABF31}" sibTransId="{20300543-EC53-46C1-B0D7-9E72B7CB012C}"/>
    <dgm:cxn modelId="{E434551A-C2DF-47CD-839B-D53F75632AEE}" type="presOf" srcId="{694C24E3-873D-4718-AA73-4069848A407F}" destId="{379AC066-CA24-4F01-AEF4-AF81704A2EDC}" srcOrd="0" destOrd="0" presId="urn:microsoft.com/office/officeart/2005/8/layout/vList5"/>
    <dgm:cxn modelId="{3F792C49-90FC-4191-ABEE-9EAED3A38B4B}" srcId="{B7D48F9B-C513-43AE-A60F-17F098EFA66A}" destId="{18C388BB-FA43-43EC-AF03-37547D86D4ED}" srcOrd="3" destOrd="0" parTransId="{7BEB1272-0B5D-4374-B702-8DEBFAB66FE4}" sibTransId="{BDA185C9-0F59-4D06-A3FB-8D6D74FA0524}"/>
    <dgm:cxn modelId="{B18AE3FF-560D-4397-83A4-2FD843909F50}" type="presOf" srcId="{AD34F75B-F56E-40A2-8B4D-10B10339AF18}" destId="{E912D504-38E6-4B46-B867-3860935242D6}" srcOrd="0" destOrd="0" presId="urn:microsoft.com/office/officeart/2005/8/layout/vList5"/>
    <dgm:cxn modelId="{A5986AFC-C416-402E-B0EC-A9F11DC5326A}" type="presOf" srcId="{10C534A2-1644-4224-80B0-3ABF5A689DAB}" destId="{2DA439DF-CDFD-4449-8447-4180DE58F0F5}" srcOrd="0" destOrd="0" presId="urn:microsoft.com/office/officeart/2005/8/layout/vList5"/>
    <dgm:cxn modelId="{BF3D685A-0C02-49D4-A678-217A03C10281}" type="presOf" srcId="{B7D48F9B-C513-43AE-A60F-17F098EFA66A}" destId="{948FF3EF-367E-4CA4-BA08-5E82DCB9408C}" srcOrd="0" destOrd="0" presId="urn:microsoft.com/office/officeart/2005/8/layout/vList5"/>
    <dgm:cxn modelId="{CF0AA74E-12C8-4B96-B608-87922682E43E}" srcId="{B7D48F9B-C513-43AE-A60F-17F098EFA66A}" destId="{AD34F75B-F56E-40A2-8B4D-10B10339AF18}" srcOrd="2" destOrd="0" parTransId="{8AB369BA-2353-4305-9DC5-166B25F46C1B}" sibTransId="{1CFEB943-9DEC-4798-8B2B-BC5C5135B58E}"/>
    <dgm:cxn modelId="{B36A7362-0B08-4E1D-9773-43E81637F16A}" type="presOf" srcId="{7D334D3A-C8C6-4017-9174-8E8A7F4E1878}" destId="{61EEFCAA-8C4A-43D2-A448-09BA4D49995E}" srcOrd="0" destOrd="0" presId="urn:microsoft.com/office/officeart/2005/8/layout/vList5"/>
    <dgm:cxn modelId="{0B94F489-B231-471C-902A-0036857D5771}" srcId="{B7D48F9B-C513-43AE-A60F-17F098EFA66A}" destId="{16CBEE60-8CC8-4E81-92B3-40972720B94B}" srcOrd="7" destOrd="0" parTransId="{D75DBE77-45AD-4C7D-95E8-63A586C02389}" sibTransId="{354C203A-B712-4E33-AC20-2178E8E88EC2}"/>
    <dgm:cxn modelId="{7EB802D8-C2A9-490F-A313-BDC0EE5FBCBE}" type="presOf" srcId="{18C388BB-FA43-43EC-AF03-37547D86D4ED}" destId="{EE327EFB-8652-4DFE-AB4F-928195C142F9}" srcOrd="0" destOrd="0" presId="urn:microsoft.com/office/officeart/2005/8/layout/vList5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B901684F-3978-49CE-BF57-D7C112A06BFD}" type="presOf" srcId="{16CBEE60-8CC8-4E81-92B3-40972720B94B}" destId="{097B8029-C7BF-44B0-B256-017A919CD8A9}" srcOrd="0" destOrd="0" presId="urn:microsoft.com/office/officeart/2005/8/layout/vList5"/>
    <dgm:cxn modelId="{E5F9B4EF-55FA-4876-A409-36B09793799B}" type="presOf" srcId="{FB005A24-E4C3-4D06-988D-01FAE759F905}" destId="{50458F97-68F1-4F6E-8709-B6937BBF539A}" srcOrd="0" destOrd="0" presId="urn:microsoft.com/office/officeart/2005/8/layout/vList5"/>
    <dgm:cxn modelId="{17BA9A54-BC5C-482E-B8DD-31C55F9DB2A8}" srcId="{B7D48F9B-C513-43AE-A60F-17F098EFA66A}" destId="{FB005A24-E4C3-4D06-988D-01FAE759F905}" srcOrd="5" destOrd="0" parTransId="{E6FE9001-19E4-4F8D-ACDB-57873B5341DB}" sibTransId="{954CBD4E-8C8A-4105-92D1-71FBEA4E7A51}"/>
    <dgm:cxn modelId="{37FD724F-E6DC-4E2B-884E-1F6F9E928DC9}" srcId="{B7D48F9B-C513-43AE-A60F-17F098EFA66A}" destId="{7D334D3A-C8C6-4017-9174-8E8A7F4E1878}" srcOrd="1" destOrd="0" parTransId="{258B5FFF-BE5B-487D-A9CC-E8762D49CE74}" sibTransId="{6A616FC4-F841-4EE3-97EA-DB115BE7286D}"/>
    <dgm:cxn modelId="{EBDB6B5D-9D2E-47A4-A7BA-5CB86BE6A6E1}" srcId="{B7D48F9B-C513-43AE-A60F-17F098EFA66A}" destId="{10C534A2-1644-4224-80B0-3ABF5A689DAB}" srcOrd="4" destOrd="0" parTransId="{E6EBC727-2A06-4574-BF26-073B78CF848A}" sibTransId="{B8F367FB-7992-4D5E-87AA-63621DC81460}"/>
    <dgm:cxn modelId="{16FC7D53-DEEA-4DDB-818A-A8E6E2EB835D}" type="presParOf" srcId="{948FF3EF-367E-4CA4-BA08-5E82DCB9408C}" destId="{B6883547-35DD-4A06-9D14-402C0A3F8D79}" srcOrd="0" destOrd="0" presId="urn:microsoft.com/office/officeart/2005/8/layout/vList5"/>
    <dgm:cxn modelId="{B246809E-16A7-4079-9869-58BC663C80F5}" type="presParOf" srcId="{B6883547-35DD-4A06-9D14-402C0A3F8D79}" destId="{379AC066-CA24-4F01-AEF4-AF81704A2EDC}" srcOrd="0" destOrd="0" presId="urn:microsoft.com/office/officeart/2005/8/layout/vList5"/>
    <dgm:cxn modelId="{6CB2D6DC-2D97-4140-B1DA-55078EA98316}" type="presParOf" srcId="{948FF3EF-367E-4CA4-BA08-5E82DCB9408C}" destId="{E6ABAEA1-6529-4E07-BA1D-A395CF548BF6}" srcOrd="1" destOrd="0" presId="urn:microsoft.com/office/officeart/2005/8/layout/vList5"/>
    <dgm:cxn modelId="{E63371F3-D16C-4E96-BFE8-43D08627D300}" type="presParOf" srcId="{948FF3EF-367E-4CA4-BA08-5E82DCB9408C}" destId="{D5C10186-A5C7-403B-808F-C9C03E537D34}" srcOrd="2" destOrd="0" presId="urn:microsoft.com/office/officeart/2005/8/layout/vList5"/>
    <dgm:cxn modelId="{749570DD-D636-4375-9830-563221C8A517}" type="presParOf" srcId="{D5C10186-A5C7-403B-808F-C9C03E537D34}" destId="{61EEFCAA-8C4A-43D2-A448-09BA4D49995E}" srcOrd="0" destOrd="0" presId="urn:microsoft.com/office/officeart/2005/8/layout/vList5"/>
    <dgm:cxn modelId="{4D26B722-10A8-4FB0-A588-21C6F3EC9DFD}" type="presParOf" srcId="{948FF3EF-367E-4CA4-BA08-5E82DCB9408C}" destId="{796E456C-87D0-4E63-AB37-1A069E804EBA}" srcOrd="3" destOrd="0" presId="urn:microsoft.com/office/officeart/2005/8/layout/vList5"/>
    <dgm:cxn modelId="{E8E871C0-0407-463C-B7A2-96272E33C499}" type="presParOf" srcId="{948FF3EF-367E-4CA4-BA08-5E82DCB9408C}" destId="{21BEF52C-26DD-40D7-8C52-6BAE47FE9B50}" srcOrd="4" destOrd="0" presId="urn:microsoft.com/office/officeart/2005/8/layout/vList5"/>
    <dgm:cxn modelId="{9173DB4D-285E-4E75-A037-B7B8010B6CD7}" type="presParOf" srcId="{21BEF52C-26DD-40D7-8C52-6BAE47FE9B50}" destId="{E912D504-38E6-4B46-B867-3860935242D6}" srcOrd="0" destOrd="0" presId="urn:microsoft.com/office/officeart/2005/8/layout/vList5"/>
    <dgm:cxn modelId="{2AF63CFD-442B-4D89-AC24-EAFF830C2A56}" type="presParOf" srcId="{948FF3EF-367E-4CA4-BA08-5E82DCB9408C}" destId="{77530976-4113-478B-ABFB-18B12E5FEE19}" srcOrd="5" destOrd="0" presId="urn:microsoft.com/office/officeart/2005/8/layout/vList5"/>
    <dgm:cxn modelId="{67D36FD6-595E-4852-BC63-A038300AE781}" type="presParOf" srcId="{948FF3EF-367E-4CA4-BA08-5E82DCB9408C}" destId="{657DA709-73E6-4788-861F-2399447E9E4C}" srcOrd="6" destOrd="0" presId="urn:microsoft.com/office/officeart/2005/8/layout/vList5"/>
    <dgm:cxn modelId="{66163AE6-B880-4678-ACAC-E9A02FDB8DA6}" type="presParOf" srcId="{657DA709-73E6-4788-861F-2399447E9E4C}" destId="{EE327EFB-8652-4DFE-AB4F-928195C142F9}" srcOrd="0" destOrd="0" presId="urn:microsoft.com/office/officeart/2005/8/layout/vList5"/>
    <dgm:cxn modelId="{563F1DF7-AB48-4EB1-B99D-B8D50803D64D}" type="presParOf" srcId="{948FF3EF-367E-4CA4-BA08-5E82DCB9408C}" destId="{73617494-54C9-4E2F-BE05-45B843964967}" srcOrd="7" destOrd="0" presId="urn:microsoft.com/office/officeart/2005/8/layout/vList5"/>
    <dgm:cxn modelId="{65F9AE29-41B8-40E2-9A5D-9F42FAAA5CE1}" type="presParOf" srcId="{948FF3EF-367E-4CA4-BA08-5E82DCB9408C}" destId="{65FE5E35-FAE4-41C0-A6CC-F80567CA28C7}" srcOrd="8" destOrd="0" presId="urn:microsoft.com/office/officeart/2005/8/layout/vList5"/>
    <dgm:cxn modelId="{900B6241-B78F-4861-9282-33924F12ACE5}" type="presParOf" srcId="{65FE5E35-FAE4-41C0-A6CC-F80567CA28C7}" destId="{2DA439DF-CDFD-4449-8447-4180DE58F0F5}" srcOrd="0" destOrd="0" presId="urn:microsoft.com/office/officeart/2005/8/layout/vList5"/>
    <dgm:cxn modelId="{982B711A-A9A4-4B3A-9DA0-F2F9F97A741A}" type="presParOf" srcId="{948FF3EF-367E-4CA4-BA08-5E82DCB9408C}" destId="{79683554-3963-4F0E-A4B8-F4B114A9B89E}" srcOrd="9" destOrd="0" presId="urn:microsoft.com/office/officeart/2005/8/layout/vList5"/>
    <dgm:cxn modelId="{40E7940D-AAC1-4AC4-8ABD-ACE3E13E5A61}" type="presParOf" srcId="{948FF3EF-367E-4CA4-BA08-5E82DCB9408C}" destId="{00357E2C-6844-4E1B-943B-F18B236E2C2C}" srcOrd="10" destOrd="0" presId="urn:microsoft.com/office/officeart/2005/8/layout/vList5"/>
    <dgm:cxn modelId="{BD19BF61-B3A1-4540-B3E5-CEE659B19BD7}" type="presParOf" srcId="{00357E2C-6844-4E1B-943B-F18B236E2C2C}" destId="{50458F97-68F1-4F6E-8709-B6937BBF539A}" srcOrd="0" destOrd="0" presId="urn:microsoft.com/office/officeart/2005/8/layout/vList5"/>
    <dgm:cxn modelId="{809CBFA8-9580-47CE-B23E-2A59AFE29EFD}" type="presParOf" srcId="{948FF3EF-367E-4CA4-BA08-5E82DCB9408C}" destId="{EC3DA25D-D005-4EBA-882E-EB88426CBAD5}" srcOrd="11" destOrd="0" presId="urn:microsoft.com/office/officeart/2005/8/layout/vList5"/>
    <dgm:cxn modelId="{BAA10FF2-4C7F-41AC-8544-E4037331E9A6}" type="presParOf" srcId="{948FF3EF-367E-4CA4-BA08-5E82DCB9408C}" destId="{DC1F3308-5D16-4A75-BFA2-7FEA71852BB5}" srcOrd="12" destOrd="0" presId="urn:microsoft.com/office/officeart/2005/8/layout/vList5"/>
    <dgm:cxn modelId="{0B5D21B4-74A9-4F2A-939C-A0EB5D2294EF}" type="presParOf" srcId="{DC1F3308-5D16-4A75-BFA2-7FEA71852BB5}" destId="{29E97587-A677-4D8E-9DCE-9B59BE4A9B4C}" srcOrd="0" destOrd="0" presId="urn:microsoft.com/office/officeart/2005/8/layout/vList5"/>
    <dgm:cxn modelId="{DE0806B3-80A4-4BB9-BEA0-7A085D8EF94F}" type="presParOf" srcId="{948FF3EF-367E-4CA4-BA08-5E82DCB9408C}" destId="{5E0CBCB7-2EA0-46E5-8CBF-A5B6DD7E9FEF}" srcOrd="13" destOrd="0" presId="urn:microsoft.com/office/officeart/2005/8/layout/vList5"/>
    <dgm:cxn modelId="{61A3893E-2131-4799-B239-DD0B1232D778}" type="presParOf" srcId="{948FF3EF-367E-4CA4-BA08-5E82DCB9408C}" destId="{13706793-1374-481E-BF59-4A09D24B8FD7}" srcOrd="14" destOrd="0" presId="urn:microsoft.com/office/officeart/2005/8/layout/vList5"/>
    <dgm:cxn modelId="{37AFBC5E-63C8-430A-A58B-4D31F9395AC2}" type="presParOf" srcId="{13706793-1374-481E-BF59-4A09D24B8FD7}" destId="{097B8029-C7BF-44B0-B256-017A919CD8A9}" srcOrd="0" destOrd="0" presId="urn:microsoft.com/office/officeart/2005/8/layout/vList5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4400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İSTATİSTİKİ BİLGİLER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6CBEE60-8CC8-4E81-92B3-40972720B94B}">
      <dgm:prSet custT="1"/>
      <dgm:spPr/>
      <dgm:t>
        <a:bodyPr/>
        <a:lstStyle/>
        <a:p>
          <a:pPr algn="l" rtl="0"/>
          <a:r>
            <a:rPr lang="tr-TR" sz="2400" b="1" dirty="0" smtClean="0"/>
            <a:t>2016 YILI </a:t>
          </a:r>
          <a:r>
            <a:rPr lang="tr-TR" sz="2400" b="1" dirty="0" smtClean="0"/>
            <a:t>OCAK-ARALIK </a:t>
          </a:r>
          <a:r>
            <a:rPr lang="tr-TR" sz="2400" b="1" dirty="0" smtClean="0"/>
            <a:t>TOPLAM KULLANICI SAYISI: </a:t>
          </a:r>
          <a:r>
            <a:rPr lang="tr-TR" sz="2400" b="1" dirty="0" smtClean="0">
              <a:solidFill>
                <a:srgbClr val="FF0000"/>
              </a:solidFill>
            </a:rPr>
            <a:t>283.815</a:t>
          </a:r>
          <a:endParaRPr lang="tr-TR" sz="2400" b="1" dirty="0" smtClean="0">
            <a:solidFill>
              <a:srgbClr val="FF0000"/>
            </a:solidFill>
          </a:endParaRPr>
        </a:p>
      </dgm:t>
    </dgm:pt>
    <dgm:pt modelId="{D75DBE77-45AD-4C7D-95E8-63A586C02389}" type="parTrans" cxnId="{0B94F489-B231-471C-902A-0036857D577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54C203A-B712-4E33-AC20-2178E8E88EC2}" type="sibTrans" cxnId="{0B94F489-B231-471C-902A-0036857D577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76D709E-901D-4C90-89C6-DA2DE3DFF9D9}">
      <dgm:prSet custT="1"/>
      <dgm:spPr/>
      <dgm:t>
        <a:bodyPr/>
        <a:lstStyle/>
        <a:p>
          <a:pPr algn="l" rtl="0"/>
          <a:r>
            <a:rPr lang="tr-TR" sz="2400" b="1" dirty="0" smtClean="0"/>
            <a:t>2016 YILINDA KÜTÜPHANEYE ÜYE OLAN KULLANICI SAYISI: </a:t>
          </a:r>
          <a:r>
            <a:rPr lang="tr-TR" sz="2400" b="1" dirty="0" smtClean="0">
              <a:solidFill>
                <a:srgbClr val="FF0000"/>
              </a:solidFill>
            </a:rPr>
            <a:t>1.748</a:t>
          </a:r>
        </a:p>
      </dgm:t>
    </dgm:pt>
    <dgm:pt modelId="{5192C6EC-7C2F-4267-B486-F8859B0813C9}" type="parTrans" cxnId="{8D130278-26AF-450C-AA4F-5EE0230350A9}">
      <dgm:prSet/>
      <dgm:spPr/>
      <dgm:t>
        <a:bodyPr/>
        <a:lstStyle/>
        <a:p>
          <a:endParaRPr lang="tr-TR"/>
        </a:p>
      </dgm:t>
    </dgm:pt>
    <dgm:pt modelId="{F8AA3259-0D0E-464D-A24F-B3ED64B4462F}" type="sibTrans" cxnId="{8D130278-26AF-450C-AA4F-5EE0230350A9}">
      <dgm:prSet/>
      <dgm:spPr/>
      <dgm:t>
        <a:bodyPr/>
        <a:lstStyle/>
        <a:p>
          <a:endParaRPr lang="tr-TR"/>
        </a:p>
      </dgm:t>
    </dgm:pt>
    <dgm:pt modelId="{D4D9148E-AF6D-4E6D-9438-FDF53D2208EC}">
      <dgm:prSet custT="1"/>
      <dgm:spPr/>
      <dgm:t>
        <a:bodyPr/>
        <a:lstStyle/>
        <a:p>
          <a:pPr algn="l" rtl="0"/>
          <a:r>
            <a:rPr lang="tr-TR" sz="2400" b="1" dirty="0" smtClean="0"/>
            <a:t>AKTİF KULLANICI SAYISI: </a:t>
          </a:r>
          <a:r>
            <a:rPr lang="tr-TR" sz="2400" b="1" dirty="0" smtClean="0">
              <a:solidFill>
                <a:srgbClr val="FF0000"/>
              </a:solidFill>
            </a:rPr>
            <a:t>8.657</a:t>
          </a:r>
        </a:p>
      </dgm:t>
    </dgm:pt>
    <dgm:pt modelId="{BD61DCAC-0C88-437A-9068-A1AF7A4BB2C4}" type="parTrans" cxnId="{AC6D5170-606D-49D0-B7AA-943B0345BE06}">
      <dgm:prSet/>
      <dgm:spPr/>
      <dgm:t>
        <a:bodyPr/>
        <a:lstStyle/>
        <a:p>
          <a:endParaRPr lang="tr-TR"/>
        </a:p>
      </dgm:t>
    </dgm:pt>
    <dgm:pt modelId="{BEA642C7-9C1A-40C7-8D47-B555967460C2}" type="sibTrans" cxnId="{AC6D5170-606D-49D0-B7AA-943B0345BE06}">
      <dgm:prSet/>
      <dgm:spPr/>
      <dgm:t>
        <a:bodyPr/>
        <a:lstStyle/>
        <a:p>
          <a:endParaRPr lang="tr-TR"/>
        </a:p>
      </dgm:t>
    </dgm:pt>
    <dgm:pt modelId="{0846ECE4-1086-4EBC-A1A5-B0634305286E}">
      <dgm:prSet custT="1"/>
      <dgm:spPr/>
      <dgm:t>
        <a:bodyPr/>
        <a:lstStyle/>
        <a:p>
          <a:pPr algn="l" rtl="0"/>
          <a:r>
            <a:rPr lang="tr-TR" sz="2400" b="1" dirty="0" smtClean="0"/>
            <a:t>2016 YILINDA ÖDÜNÇ ALINAN KİTAP SAYISI: </a:t>
          </a:r>
          <a:r>
            <a:rPr lang="tr-TR" sz="2400" b="1" dirty="0" smtClean="0">
              <a:solidFill>
                <a:srgbClr val="FF0000"/>
              </a:solidFill>
            </a:rPr>
            <a:t>18.694</a:t>
          </a:r>
        </a:p>
      </dgm:t>
    </dgm:pt>
    <dgm:pt modelId="{33CF2E07-05B3-4946-AFEF-A392B4E01A33}" type="parTrans" cxnId="{80CB5534-14EF-4507-A25C-042F9A62452C}">
      <dgm:prSet/>
      <dgm:spPr/>
      <dgm:t>
        <a:bodyPr/>
        <a:lstStyle/>
        <a:p>
          <a:endParaRPr lang="tr-TR"/>
        </a:p>
      </dgm:t>
    </dgm:pt>
    <dgm:pt modelId="{FE0FEB5E-0961-4D0E-8ACB-497D120974C5}" type="sibTrans" cxnId="{80CB5534-14EF-4507-A25C-042F9A62452C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5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5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5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5" custScaleY="15517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5"/>
      <dgm:spPr/>
      <dgm:t>
        <a:bodyPr/>
        <a:lstStyle/>
        <a:p>
          <a:endParaRPr lang="tr-TR"/>
        </a:p>
      </dgm:t>
    </dgm:pt>
    <dgm:pt modelId="{B969D309-6876-4181-A8E8-DB1DE2C1418A}" type="pres">
      <dgm:prSet presAssocID="{16CBEE60-8CC8-4E81-92B3-40972720B94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83C083-8039-4FC7-BC23-B36C486F1215}" type="pres">
      <dgm:prSet presAssocID="{16CBEE60-8CC8-4E81-92B3-40972720B94B}" presName="accent_2" presStyleCnt="0"/>
      <dgm:spPr/>
      <dgm:t>
        <a:bodyPr/>
        <a:lstStyle/>
        <a:p>
          <a:endParaRPr lang="tr-TR"/>
        </a:p>
      </dgm:t>
    </dgm:pt>
    <dgm:pt modelId="{DAFBBC3B-2AB5-42DE-A2B5-5D7AC54C0D2D}" type="pres">
      <dgm:prSet presAssocID="{16CBEE60-8CC8-4E81-92B3-40972720B94B}" presName="accentRepeatNode" presStyleLbl="solidFgAcc1" presStyleIdx="1" presStyleCnt="5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5B948712-C180-4B5B-AABB-2FF3C76B3BBC}" type="pres">
      <dgm:prSet presAssocID="{C76D709E-901D-4C90-89C6-DA2DE3DFF9D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69A1A8-F9BC-4265-B05B-7829F7058CFA}" type="pres">
      <dgm:prSet presAssocID="{C76D709E-901D-4C90-89C6-DA2DE3DFF9D9}" presName="accent_3" presStyleCnt="0"/>
      <dgm:spPr/>
      <dgm:t>
        <a:bodyPr/>
        <a:lstStyle/>
        <a:p>
          <a:endParaRPr lang="tr-TR"/>
        </a:p>
      </dgm:t>
    </dgm:pt>
    <dgm:pt modelId="{022B215E-9BA2-493C-90A0-5240B953C0E1}" type="pres">
      <dgm:prSet presAssocID="{C76D709E-901D-4C90-89C6-DA2DE3DFF9D9}" presName="accentRepeatNode" presStyleLbl="solidFgAcc1" presStyleIdx="2" presStyleCnt="5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D0EA5ADE-F3C3-4081-80E6-7AD58BB74EA2}" type="pres">
      <dgm:prSet presAssocID="{D4D9148E-AF6D-4E6D-9438-FDF53D2208E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DC0DC5-DE64-4AD3-BD55-54DC918F84F6}" type="pres">
      <dgm:prSet presAssocID="{D4D9148E-AF6D-4E6D-9438-FDF53D2208EC}" presName="accent_4" presStyleCnt="0"/>
      <dgm:spPr/>
      <dgm:t>
        <a:bodyPr/>
        <a:lstStyle/>
        <a:p>
          <a:endParaRPr lang="tr-TR"/>
        </a:p>
      </dgm:t>
    </dgm:pt>
    <dgm:pt modelId="{292BB5C7-469F-4CD0-8254-1B4261B58C74}" type="pres">
      <dgm:prSet presAssocID="{D4D9148E-AF6D-4E6D-9438-FDF53D2208EC}" presName="accentRepeatNode" presStyleLbl="solidFgAcc1" presStyleIdx="3" presStyleCnt="5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2F7462EE-0385-4FF1-921E-F3B65D1BCFEB}" type="pres">
      <dgm:prSet presAssocID="{0846ECE4-1086-4EBC-A1A5-B0634305286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819E5C-3242-43AD-B234-7AE782FFCEAF}" type="pres">
      <dgm:prSet presAssocID="{0846ECE4-1086-4EBC-A1A5-B0634305286E}" presName="accent_5" presStyleCnt="0"/>
      <dgm:spPr/>
      <dgm:t>
        <a:bodyPr/>
        <a:lstStyle/>
        <a:p>
          <a:endParaRPr lang="tr-TR"/>
        </a:p>
      </dgm:t>
    </dgm:pt>
    <dgm:pt modelId="{F4874F24-1395-472E-9229-EC7B6091E996}" type="pres">
      <dgm:prSet presAssocID="{0846ECE4-1086-4EBC-A1A5-B0634305286E}" presName="accentRepeatNode" presStyleLbl="solidFgAcc1" presStyleIdx="4" presStyleCnt="5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0B94F489-B231-471C-902A-0036857D5771}" srcId="{B7D48F9B-C513-43AE-A60F-17F098EFA66A}" destId="{16CBEE60-8CC8-4E81-92B3-40972720B94B}" srcOrd="1" destOrd="0" parTransId="{D75DBE77-45AD-4C7D-95E8-63A586C02389}" sibTransId="{354C203A-B712-4E33-AC20-2178E8E88EC2}"/>
    <dgm:cxn modelId="{AC6D5170-606D-49D0-B7AA-943B0345BE06}" srcId="{B7D48F9B-C513-43AE-A60F-17F098EFA66A}" destId="{D4D9148E-AF6D-4E6D-9438-FDF53D2208EC}" srcOrd="3" destOrd="0" parTransId="{BD61DCAC-0C88-437A-9068-A1AF7A4BB2C4}" sibTransId="{BEA642C7-9C1A-40C7-8D47-B555967460C2}"/>
    <dgm:cxn modelId="{8D66E731-5D81-4B1B-A868-238976D978B7}" type="presOf" srcId="{C76D709E-901D-4C90-89C6-DA2DE3DFF9D9}" destId="{5B948712-C180-4B5B-AABB-2FF3C76B3BBC}" srcOrd="0" destOrd="0" presId="urn:microsoft.com/office/officeart/2008/layout/VerticalCurvedList"/>
    <dgm:cxn modelId="{64EEA70E-3DEE-4101-8177-403F9F6752F0}" type="presOf" srcId="{7BB0AC24-C569-4E6F-AD4E-F6DBC4A3665B}" destId="{347B9CC6-5F02-42D2-B9A2-FD16466391BA}" srcOrd="0" destOrd="0" presId="urn:microsoft.com/office/officeart/2008/layout/VerticalCurvedList"/>
    <dgm:cxn modelId="{2701E9F6-4E05-481D-87B6-A61422F15EB6}" type="presOf" srcId="{16CBEE60-8CC8-4E81-92B3-40972720B94B}" destId="{B969D309-6876-4181-A8E8-DB1DE2C1418A}" srcOrd="0" destOrd="0" presId="urn:microsoft.com/office/officeart/2008/layout/VerticalCurvedList"/>
    <dgm:cxn modelId="{18F74CC5-A5F2-4835-A7E0-1D49D267CB77}" type="presOf" srcId="{694C24E3-873D-4718-AA73-4069848A407F}" destId="{28ECC20A-8D70-4FD6-9685-A61D521D0561}" srcOrd="0" destOrd="0" presId="urn:microsoft.com/office/officeart/2008/layout/VerticalCurvedList"/>
    <dgm:cxn modelId="{80CB5534-14EF-4507-A25C-042F9A62452C}" srcId="{B7D48F9B-C513-43AE-A60F-17F098EFA66A}" destId="{0846ECE4-1086-4EBC-A1A5-B0634305286E}" srcOrd="4" destOrd="0" parTransId="{33CF2E07-05B3-4946-AFEF-A392B4E01A33}" sibTransId="{FE0FEB5E-0961-4D0E-8ACB-497D120974C5}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8D130278-26AF-450C-AA4F-5EE0230350A9}" srcId="{B7D48F9B-C513-43AE-A60F-17F098EFA66A}" destId="{C76D709E-901D-4C90-89C6-DA2DE3DFF9D9}" srcOrd="2" destOrd="0" parTransId="{5192C6EC-7C2F-4267-B486-F8859B0813C9}" sibTransId="{F8AA3259-0D0E-464D-A24F-B3ED64B4462F}"/>
    <dgm:cxn modelId="{E5EB3A40-47A3-464B-A58D-6D816C7B1A9E}" type="presOf" srcId="{D4D9148E-AF6D-4E6D-9438-FDF53D2208EC}" destId="{D0EA5ADE-F3C3-4081-80E6-7AD58BB74EA2}" srcOrd="0" destOrd="0" presId="urn:microsoft.com/office/officeart/2008/layout/VerticalCurvedList"/>
    <dgm:cxn modelId="{7C20ED63-F520-4B6A-A7A8-EDE91BA702CA}" type="presOf" srcId="{0846ECE4-1086-4EBC-A1A5-B0634305286E}" destId="{2F7462EE-0385-4FF1-921E-F3B65D1BCFEB}" srcOrd="0" destOrd="0" presId="urn:microsoft.com/office/officeart/2008/layout/VerticalCurvedList"/>
    <dgm:cxn modelId="{95A66EE8-692D-4E90-9FEF-44CB03FDF2D3}" type="presOf" srcId="{B7D48F9B-C513-43AE-A60F-17F098EFA66A}" destId="{F428E9D9-F401-4510-833F-C64E1E8B5261}" srcOrd="0" destOrd="0" presId="urn:microsoft.com/office/officeart/2008/layout/VerticalCurvedList"/>
    <dgm:cxn modelId="{299C6B15-87B1-493C-A924-8FDE27746EAF}" type="presParOf" srcId="{F428E9D9-F401-4510-833F-C64E1E8B5261}" destId="{229E3EC9-4402-43EE-9F57-9FF8CFE97E35}" srcOrd="0" destOrd="0" presId="urn:microsoft.com/office/officeart/2008/layout/VerticalCurvedList"/>
    <dgm:cxn modelId="{27EA1C41-F030-486D-B767-EC69CD3F8EF3}" type="presParOf" srcId="{229E3EC9-4402-43EE-9F57-9FF8CFE97E35}" destId="{3D0D7763-BFCE-459F-881B-48568E8FA9A5}" srcOrd="0" destOrd="0" presId="urn:microsoft.com/office/officeart/2008/layout/VerticalCurvedList"/>
    <dgm:cxn modelId="{8C46218B-CE64-43BE-BD4B-D58AF66D5771}" type="presParOf" srcId="{3D0D7763-BFCE-459F-881B-48568E8FA9A5}" destId="{63A4695C-F1E2-4C6F-8DB3-6BCD577D026F}" srcOrd="0" destOrd="0" presId="urn:microsoft.com/office/officeart/2008/layout/VerticalCurvedList"/>
    <dgm:cxn modelId="{124F93D7-D392-4704-9701-2617C1DCE5B4}" type="presParOf" srcId="{3D0D7763-BFCE-459F-881B-48568E8FA9A5}" destId="{347B9CC6-5F02-42D2-B9A2-FD16466391BA}" srcOrd="1" destOrd="0" presId="urn:microsoft.com/office/officeart/2008/layout/VerticalCurvedList"/>
    <dgm:cxn modelId="{0F4B1ABD-8919-4048-909F-9818532CF257}" type="presParOf" srcId="{3D0D7763-BFCE-459F-881B-48568E8FA9A5}" destId="{078A821A-3711-40D4-8F86-2EB7EBC0DF36}" srcOrd="2" destOrd="0" presId="urn:microsoft.com/office/officeart/2008/layout/VerticalCurvedList"/>
    <dgm:cxn modelId="{748B454E-0B0B-42AA-BC2F-73BE33522D0D}" type="presParOf" srcId="{3D0D7763-BFCE-459F-881B-48568E8FA9A5}" destId="{2A520BC1-74D2-4022-9309-0DB24BB70D72}" srcOrd="3" destOrd="0" presId="urn:microsoft.com/office/officeart/2008/layout/VerticalCurvedList"/>
    <dgm:cxn modelId="{C39C604D-04D2-4E2B-B6F4-E68EF6DBF93A}" type="presParOf" srcId="{229E3EC9-4402-43EE-9F57-9FF8CFE97E35}" destId="{28ECC20A-8D70-4FD6-9685-A61D521D0561}" srcOrd="1" destOrd="0" presId="urn:microsoft.com/office/officeart/2008/layout/VerticalCurvedList"/>
    <dgm:cxn modelId="{9198BDD8-2832-477B-B717-BB1A4B3EE563}" type="presParOf" srcId="{229E3EC9-4402-43EE-9F57-9FF8CFE97E35}" destId="{2DDBDB0D-FED5-4992-BFDF-DB436FA0D806}" srcOrd="2" destOrd="0" presId="urn:microsoft.com/office/officeart/2008/layout/VerticalCurvedList"/>
    <dgm:cxn modelId="{8C553B7D-0415-49DF-817C-AB5E9A64F76F}" type="presParOf" srcId="{2DDBDB0D-FED5-4992-BFDF-DB436FA0D806}" destId="{26A0B01E-2588-40A8-9DC9-08D4149FEC9A}" srcOrd="0" destOrd="0" presId="urn:microsoft.com/office/officeart/2008/layout/VerticalCurvedList"/>
    <dgm:cxn modelId="{DBFFAEC8-4097-4835-BDB4-DCB0D7E83EFF}" type="presParOf" srcId="{229E3EC9-4402-43EE-9F57-9FF8CFE97E35}" destId="{B969D309-6876-4181-A8E8-DB1DE2C1418A}" srcOrd="3" destOrd="0" presId="urn:microsoft.com/office/officeart/2008/layout/VerticalCurvedList"/>
    <dgm:cxn modelId="{2CD65A48-F1C5-46E9-BDDE-E7CC0C10FB84}" type="presParOf" srcId="{229E3EC9-4402-43EE-9F57-9FF8CFE97E35}" destId="{4383C083-8039-4FC7-BC23-B36C486F1215}" srcOrd="4" destOrd="0" presId="urn:microsoft.com/office/officeart/2008/layout/VerticalCurvedList"/>
    <dgm:cxn modelId="{B0D911E1-F9DE-4243-80D9-83C94CE9CDCE}" type="presParOf" srcId="{4383C083-8039-4FC7-BC23-B36C486F1215}" destId="{DAFBBC3B-2AB5-42DE-A2B5-5D7AC54C0D2D}" srcOrd="0" destOrd="0" presId="urn:microsoft.com/office/officeart/2008/layout/VerticalCurvedList"/>
    <dgm:cxn modelId="{2543ED41-E1CD-4274-844C-5EB01E069203}" type="presParOf" srcId="{229E3EC9-4402-43EE-9F57-9FF8CFE97E35}" destId="{5B948712-C180-4B5B-AABB-2FF3C76B3BBC}" srcOrd="5" destOrd="0" presId="urn:microsoft.com/office/officeart/2008/layout/VerticalCurvedList"/>
    <dgm:cxn modelId="{1EF2A7B3-45F1-4167-857E-04DC4604FB0B}" type="presParOf" srcId="{229E3EC9-4402-43EE-9F57-9FF8CFE97E35}" destId="{7E69A1A8-F9BC-4265-B05B-7829F7058CFA}" srcOrd="6" destOrd="0" presId="urn:microsoft.com/office/officeart/2008/layout/VerticalCurvedList"/>
    <dgm:cxn modelId="{3FAF6DB1-16C7-4BE6-94D2-7CCEE43CE2C7}" type="presParOf" srcId="{7E69A1A8-F9BC-4265-B05B-7829F7058CFA}" destId="{022B215E-9BA2-493C-90A0-5240B953C0E1}" srcOrd="0" destOrd="0" presId="urn:microsoft.com/office/officeart/2008/layout/VerticalCurvedList"/>
    <dgm:cxn modelId="{75A05FEB-7235-451B-B0E0-ACE121BC3DB6}" type="presParOf" srcId="{229E3EC9-4402-43EE-9F57-9FF8CFE97E35}" destId="{D0EA5ADE-F3C3-4081-80E6-7AD58BB74EA2}" srcOrd="7" destOrd="0" presId="urn:microsoft.com/office/officeart/2008/layout/VerticalCurvedList"/>
    <dgm:cxn modelId="{B4475D2A-A596-4087-983B-E9C3959A9BC4}" type="presParOf" srcId="{229E3EC9-4402-43EE-9F57-9FF8CFE97E35}" destId="{1DDC0DC5-DE64-4AD3-BD55-54DC918F84F6}" srcOrd="8" destOrd="0" presId="urn:microsoft.com/office/officeart/2008/layout/VerticalCurvedList"/>
    <dgm:cxn modelId="{4E69725D-11DB-41A5-897E-3D8D0E268C64}" type="presParOf" srcId="{1DDC0DC5-DE64-4AD3-BD55-54DC918F84F6}" destId="{292BB5C7-469F-4CD0-8254-1B4261B58C74}" srcOrd="0" destOrd="0" presId="urn:microsoft.com/office/officeart/2008/layout/VerticalCurvedList"/>
    <dgm:cxn modelId="{A9AF54E6-EAD3-424D-8406-C87565A46616}" type="presParOf" srcId="{229E3EC9-4402-43EE-9F57-9FF8CFE97E35}" destId="{2F7462EE-0385-4FF1-921E-F3B65D1BCFEB}" srcOrd="9" destOrd="0" presId="urn:microsoft.com/office/officeart/2008/layout/VerticalCurvedList"/>
    <dgm:cxn modelId="{8F269A2C-38A1-4D0B-AC68-DFCA73310081}" type="presParOf" srcId="{229E3EC9-4402-43EE-9F57-9FF8CFE97E35}" destId="{9D819E5C-3242-43AD-B234-7AE782FFCEAF}" srcOrd="10" destOrd="0" presId="urn:microsoft.com/office/officeart/2008/layout/VerticalCurvedList"/>
    <dgm:cxn modelId="{E1593245-1CE9-4DF3-945E-38EFFEA2D79F}" type="presParOf" srcId="{9D819E5C-3242-43AD-B234-7AE782FFCEAF}" destId="{F4874F24-1395-472E-9229-EC7B6091E996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D48F9B-C513-43AE-A60F-17F098EFA66A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94C24E3-873D-4718-AA73-4069848A407F}">
      <dgm:prSet custT="1"/>
      <dgm:spPr/>
      <dgm:t>
        <a:bodyPr/>
        <a:lstStyle/>
        <a:p>
          <a:pPr algn="ctr" rtl="0"/>
          <a:r>
            <a:rPr lang="tr-TR" sz="4400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FİZİKİ MEKANLAR</a:t>
          </a:r>
        </a:p>
      </dgm:t>
    </dgm:pt>
    <dgm:pt modelId="{DC7B4443-6609-4E16-9E8F-E1228FDB981A}" type="par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BB0AC24-C569-4E6F-AD4E-F6DBC4A3665B}" type="sibTrans" cxnId="{6D08E7FF-AACE-4C23-B372-F3DC240986BA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787BD2-B657-4559-8873-99A6ED02C903}">
      <dgm:prSet custT="1"/>
      <dgm:spPr/>
      <dgm:t>
        <a:bodyPr/>
        <a:lstStyle/>
        <a:p>
          <a:pPr algn="l" rtl="0"/>
          <a:r>
            <a:rPr lang="tr-TR" sz="2400" b="1" dirty="0" smtClean="0"/>
            <a:t>TOPLAM OTURMA KAPASİTESİ: </a:t>
          </a:r>
          <a:r>
            <a:rPr lang="tr-TR" sz="2400" b="1" dirty="0" smtClean="0">
              <a:solidFill>
                <a:srgbClr val="FF0000"/>
              </a:solidFill>
            </a:rPr>
            <a:t>674</a:t>
          </a:r>
        </a:p>
      </dgm:t>
    </dgm:pt>
    <dgm:pt modelId="{304F2353-F8B9-4EDF-A1BA-E3D5CAE94E6A}" type="parTrans" cxnId="{576E1F4D-0FE3-42E6-8937-B8C72A26E4BD}">
      <dgm:prSet/>
      <dgm:spPr/>
      <dgm:t>
        <a:bodyPr/>
        <a:lstStyle/>
        <a:p>
          <a:endParaRPr lang="tr-TR"/>
        </a:p>
      </dgm:t>
    </dgm:pt>
    <dgm:pt modelId="{21D4DF31-7B07-4150-8010-D6B576D0A0A5}" type="sibTrans" cxnId="{576E1F4D-0FE3-42E6-8937-B8C72A26E4BD}">
      <dgm:prSet/>
      <dgm:spPr/>
      <dgm:t>
        <a:bodyPr/>
        <a:lstStyle/>
        <a:p>
          <a:endParaRPr lang="tr-TR"/>
        </a:p>
      </dgm:t>
    </dgm:pt>
    <dgm:pt modelId="{D4D9148E-AF6D-4E6D-9438-FDF53D2208EC}">
      <dgm:prSet custT="1"/>
      <dgm:spPr/>
      <dgm:t>
        <a:bodyPr/>
        <a:lstStyle/>
        <a:p>
          <a:pPr algn="l" rtl="0"/>
          <a:r>
            <a:rPr lang="tr-TR" sz="2000" b="1" dirty="0" smtClean="0"/>
            <a:t>KONFERANS,SİNEMA,MULTİMEDYA,ÇALIŞMA  SALONLARI,KANTİN,MESCİT,GRUP VE BİREYSEL ÇALIŞMA ODALARI BULUNMAKTADIR.</a:t>
          </a:r>
        </a:p>
      </dgm:t>
    </dgm:pt>
    <dgm:pt modelId="{BEA642C7-9C1A-40C7-8D47-B555967460C2}" type="sibTrans" cxnId="{AC6D5170-606D-49D0-B7AA-943B0345BE06}">
      <dgm:prSet/>
      <dgm:spPr/>
      <dgm:t>
        <a:bodyPr/>
        <a:lstStyle/>
        <a:p>
          <a:endParaRPr lang="tr-TR"/>
        </a:p>
      </dgm:t>
    </dgm:pt>
    <dgm:pt modelId="{BD61DCAC-0C88-437A-9068-A1AF7A4BB2C4}" type="parTrans" cxnId="{AC6D5170-606D-49D0-B7AA-943B0345BE06}">
      <dgm:prSet/>
      <dgm:spPr/>
      <dgm:t>
        <a:bodyPr/>
        <a:lstStyle/>
        <a:p>
          <a:endParaRPr lang="tr-TR"/>
        </a:p>
      </dgm:t>
    </dgm:pt>
    <dgm:pt modelId="{8FCC9D8D-F260-4953-84B0-FD4AAC47AD3F}">
      <dgm:prSet custT="1"/>
      <dgm:spPr/>
      <dgm:t>
        <a:bodyPr/>
        <a:lstStyle/>
        <a:p>
          <a:pPr algn="ctr" rtl="0"/>
          <a:r>
            <a:rPr lang="tr-TR" sz="20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TOPLAM : </a:t>
          </a:r>
          <a:r>
            <a:rPr lang="tr-TR" sz="3200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5.562</a:t>
          </a:r>
          <a:r>
            <a:rPr lang="tr-TR" sz="20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m2 </a:t>
          </a:r>
          <a:r>
            <a:rPr lang="tr-TR" sz="2400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	</a:t>
          </a:r>
          <a:r>
            <a:rPr lang="tr-TR" sz="4400" b="1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	</a:t>
          </a:r>
        </a:p>
      </dgm:t>
    </dgm:pt>
    <dgm:pt modelId="{50572BD5-A753-426F-B7EF-146AB939FF6F}" type="parTrans" cxnId="{2D916D51-E7B5-47A6-BAEF-F06BA109AC3D}">
      <dgm:prSet/>
      <dgm:spPr/>
      <dgm:t>
        <a:bodyPr/>
        <a:lstStyle/>
        <a:p>
          <a:endParaRPr lang="tr-TR"/>
        </a:p>
      </dgm:t>
    </dgm:pt>
    <dgm:pt modelId="{6E0839CF-8F9A-446F-96D1-E7D88FC893B3}" type="sibTrans" cxnId="{2D916D51-E7B5-47A6-BAEF-F06BA109AC3D}">
      <dgm:prSet/>
      <dgm:spPr/>
      <dgm:t>
        <a:bodyPr/>
        <a:lstStyle/>
        <a:p>
          <a:endParaRPr lang="tr-TR"/>
        </a:p>
      </dgm:t>
    </dgm:pt>
    <dgm:pt modelId="{F428E9D9-F401-4510-833F-C64E1E8B5261}" type="pres">
      <dgm:prSet presAssocID="{B7D48F9B-C513-43AE-A60F-17F098EFA6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29E3EC9-4402-43EE-9F57-9FF8CFE97E35}" type="pres">
      <dgm:prSet presAssocID="{B7D48F9B-C513-43AE-A60F-17F098EFA66A}" presName="Name1" presStyleCnt="0"/>
      <dgm:spPr/>
      <dgm:t>
        <a:bodyPr/>
        <a:lstStyle/>
        <a:p>
          <a:endParaRPr lang="tr-TR"/>
        </a:p>
      </dgm:t>
    </dgm:pt>
    <dgm:pt modelId="{3D0D7763-BFCE-459F-881B-48568E8FA9A5}" type="pres">
      <dgm:prSet presAssocID="{B7D48F9B-C513-43AE-A60F-17F098EFA66A}" presName="cycle" presStyleCnt="0"/>
      <dgm:spPr/>
      <dgm:t>
        <a:bodyPr/>
        <a:lstStyle/>
        <a:p>
          <a:endParaRPr lang="tr-TR"/>
        </a:p>
      </dgm:t>
    </dgm:pt>
    <dgm:pt modelId="{63A4695C-F1E2-4C6F-8DB3-6BCD577D026F}" type="pres">
      <dgm:prSet presAssocID="{B7D48F9B-C513-43AE-A60F-17F098EFA66A}" presName="srcNode" presStyleLbl="node1" presStyleIdx="0" presStyleCnt="4"/>
      <dgm:spPr/>
      <dgm:t>
        <a:bodyPr/>
        <a:lstStyle/>
        <a:p>
          <a:endParaRPr lang="tr-TR"/>
        </a:p>
      </dgm:t>
    </dgm:pt>
    <dgm:pt modelId="{347B9CC6-5F02-42D2-B9A2-FD16466391BA}" type="pres">
      <dgm:prSet presAssocID="{B7D48F9B-C513-43AE-A60F-17F098EFA66A}" presName="conn" presStyleLbl="parChTrans1D2" presStyleIdx="0" presStyleCnt="1"/>
      <dgm:spPr/>
      <dgm:t>
        <a:bodyPr/>
        <a:lstStyle/>
        <a:p>
          <a:endParaRPr lang="tr-TR"/>
        </a:p>
      </dgm:t>
    </dgm:pt>
    <dgm:pt modelId="{078A821A-3711-40D4-8F86-2EB7EBC0DF36}" type="pres">
      <dgm:prSet presAssocID="{B7D48F9B-C513-43AE-A60F-17F098EFA66A}" presName="extraNode" presStyleLbl="node1" presStyleIdx="0" presStyleCnt="4"/>
      <dgm:spPr/>
      <dgm:t>
        <a:bodyPr/>
        <a:lstStyle/>
        <a:p>
          <a:endParaRPr lang="tr-TR"/>
        </a:p>
      </dgm:t>
    </dgm:pt>
    <dgm:pt modelId="{2A520BC1-74D2-4022-9309-0DB24BB70D72}" type="pres">
      <dgm:prSet presAssocID="{B7D48F9B-C513-43AE-A60F-17F098EFA66A}" presName="dstNode" presStyleLbl="node1" presStyleIdx="0" presStyleCnt="4"/>
      <dgm:spPr/>
      <dgm:t>
        <a:bodyPr/>
        <a:lstStyle/>
        <a:p>
          <a:endParaRPr lang="tr-TR"/>
        </a:p>
      </dgm:t>
    </dgm:pt>
    <dgm:pt modelId="{28ECC20A-8D70-4FD6-9685-A61D521D0561}" type="pres">
      <dgm:prSet presAssocID="{694C24E3-873D-4718-AA73-4069848A407F}" presName="text_1" presStyleLbl="node1" presStyleIdx="0" presStyleCnt="4" custScaleY="1226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DBDB0D-FED5-4992-BFDF-DB436FA0D806}" type="pres">
      <dgm:prSet presAssocID="{694C24E3-873D-4718-AA73-4069848A407F}" presName="accent_1" presStyleCnt="0"/>
      <dgm:spPr/>
      <dgm:t>
        <a:bodyPr/>
        <a:lstStyle/>
        <a:p>
          <a:endParaRPr lang="tr-TR"/>
        </a:p>
      </dgm:t>
    </dgm:pt>
    <dgm:pt modelId="{26A0B01E-2588-40A8-9DC9-08D4149FEC9A}" type="pres">
      <dgm:prSet presAssocID="{694C24E3-873D-4718-AA73-4069848A407F}" presName="accentRepeatNode" presStyleLbl="solidFgAcc1" presStyleIdx="0" presStyleCnt="4"/>
      <dgm:spPr/>
      <dgm:t>
        <a:bodyPr/>
        <a:lstStyle/>
        <a:p>
          <a:endParaRPr lang="tr-TR"/>
        </a:p>
      </dgm:t>
    </dgm:pt>
    <dgm:pt modelId="{B1696CB6-3FEF-474E-BCD2-289D555C8882}" type="pres">
      <dgm:prSet presAssocID="{8FCC9D8D-F260-4953-84B0-FD4AAC47AD3F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A10AC6-7F56-41A5-87BF-0EBDDEA87999}" type="pres">
      <dgm:prSet presAssocID="{8FCC9D8D-F260-4953-84B0-FD4AAC47AD3F}" presName="accent_2" presStyleCnt="0"/>
      <dgm:spPr/>
    </dgm:pt>
    <dgm:pt modelId="{547AE30F-143E-4D31-B3D9-EE63F9CCD613}" type="pres">
      <dgm:prSet presAssocID="{8FCC9D8D-F260-4953-84B0-FD4AAC47AD3F}" presName="accentRepeatNode" presStyleLbl="solidFgAcc1" presStyleIdx="1" presStyleCnt="4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B3AB3AC7-63A5-4C17-B398-E2541546DF10}" type="pres">
      <dgm:prSet presAssocID="{D4D9148E-AF6D-4E6D-9438-FDF53D2208E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E58558-35FB-4C84-BE15-6BD2834D1F5F}" type="pres">
      <dgm:prSet presAssocID="{D4D9148E-AF6D-4E6D-9438-FDF53D2208EC}" presName="accent_3" presStyleCnt="0"/>
      <dgm:spPr/>
    </dgm:pt>
    <dgm:pt modelId="{292BB5C7-469F-4CD0-8254-1B4261B58C74}" type="pres">
      <dgm:prSet presAssocID="{D4D9148E-AF6D-4E6D-9438-FDF53D2208EC}" presName="accentRepeatNode" presStyleLbl="solidFgAcc1" presStyleIdx="2" presStyleCnt="4"/>
      <dgm:spPr>
        <a:solidFill>
          <a:srgbClr val="FF0000"/>
        </a:solidFill>
      </dgm:spPr>
      <dgm:t>
        <a:bodyPr/>
        <a:lstStyle/>
        <a:p>
          <a:endParaRPr lang="tr-TR"/>
        </a:p>
      </dgm:t>
    </dgm:pt>
    <dgm:pt modelId="{43B87F18-DC82-482C-ADE1-EAD9A82BCAD8}" type="pres">
      <dgm:prSet presAssocID="{8B787BD2-B657-4559-8873-99A6ED02C90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BF36D8B-723E-4F07-9BCA-C4B63A4140EC}" type="pres">
      <dgm:prSet presAssocID="{8B787BD2-B657-4559-8873-99A6ED02C903}" presName="accent_4" presStyleCnt="0"/>
      <dgm:spPr/>
    </dgm:pt>
    <dgm:pt modelId="{723F03C9-0B43-433F-8C75-D6F1CADB4523}" type="pres">
      <dgm:prSet presAssocID="{8B787BD2-B657-4559-8873-99A6ED02C903}" presName="accentRepeatNode" presStyleLbl="solidFgAcc1" presStyleIdx="3" presStyleCnt="4"/>
      <dgm:spPr>
        <a:solidFill>
          <a:srgbClr val="FF0000"/>
        </a:solidFill>
      </dgm:spPr>
      <dgm:t>
        <a:bodyPr/>
        <a:lstStyle/>
        <a:p>
          <a:endParaRPr lang="tr-TR"/>
        </a:p>
      </dgm:t>
    </dgm:pt>
  </dgm:ptLst>
  <dgm:cxnLst>
    <dgm:cxn modelId="{351016EA-4F63-4F87-B530-8B9A7EBFF484}" type="presOf" srcId="{694C24E3-873D-4718-AA73-4069848A407F}" destId="{28ECC20A-8D70-4FD6-9685-A61D521D0561}" srcOrd="0" destOrd="0" presId="urn:microsoft.com/office/officeart/2008/layout/VerticalCurvedList"/>
    <dgm:cxn modelId="{B8BC3FCD-1B77-461D-9571-44FFD1E07E5C}" type="presOf" srcId="{8FCC9D8D-F260-4953-84B0-FD4AAC47AD3F}" destId="{B1696CB6-3FEF-474E-BCD2-289D555C8882}" srcOrd="0" destOrd="0" presId="urn:microsoft.com/office/officeart/2008/layout/VerticalCurvedList"/>
    <dgm:cxn modelId="{576E1F4D-0FE3-42E6-8937-B8C72A26E4BD}" srcId="{B7D48F9B-C513-43AE-A60F-17F098EFA66A}" destId="{8B787BD2-B657-4559-8873-99A6ED02C903}" srcOrd="3" destOrd="0" parTransId="{304F2353-F8B9-4EDF-A1BA-E3D5CAE94E6A}" sibTransId="{21D4DF31-7B07-4150-8010-D6B576D0A0A5}"/>
    <dgm:cxn modelId="{1681DF2A-4F7D-4885-A317-A41C54620A78}" type="presOf" srcId="{7BB0AC24-C569-4E6F-AD4E-F6DBC4A3665B}" destId="{347B9CC6-5F02-42D2-B9A2-FD16466391BA}" srcOrd="0" destOrd="0" presId="urn:microsoft.com/office/officeart/2008/layout/VerticalCurvedList"/>
    <dgm:cxn modelId="{6D08E7FF-AACE-4C23-B372-F3DC240986BA}" srcId="{B7D48F9B-C513-43AE-A60F-17F098EFA66A}" destId="{694C24E3-873D-4718-AA73-4069848A407F}" srcOrd="0" destOrd="0" parTransId="{DC7B4443-6609-4E16-9E8F-E1228FDB981A}" sibTransId="{7BB0AC24-C569-4E6F-AD4E-F6DBC4A3665B}"/>
    <dgm:cxn modelId="{36246280-CF14-41EA-B274-895A794E96FB}" type="presOf" srcId="{8B787BD2-B657-4559-8873-99A6ED02C903}" destId="{43B87F18-DC82-482C-ADE1-EAD9A82BCAD8}" srcOrd="0" destOrd="0" presId="urn:microsoft.com/office/officeart/2008/layout/VerticalCurvedList"/>
    <dgm:cxn modelId="{CB7FE944-40A1-4D99-BE53-65C6080DD0D2}" type="presOf" srcId="{D4D9148E-AF6D-4E6D-9438-FDF53D2208EC}" destId="{B3AB3AC7-63A5-4C17-B398-E2541546DF10}" srcOrd="0" destOrd="0" presId="urn:microsoft.com/office/officeart/2008/layout/VerticalCurvedList"/>
    <dgm:cxn modelId="{E232D301-E359-43C7-88ED-970A9AA61E7C}" type="presOf" srcId="{B7D48F9B-C513-43AE-A60F-17F098EFA66A}" destId="{F428E9D9-F401-4510-833F-C64E1E8B5261}" srcOrd="0" destOrd="0" presId="urn:microsoft.com/office/officeart/2008/layout/VerticalCurvedList"/>
    <dgm:cxn modelId="{2D916D51-E7B5-47A6-BAEF-F06BA109AC3D}" srcId="{B7D48F9B-C513-43AE-A60F-17F098EFA66A}" destId="{8FCC9D8D-F260-4953-84B0-FD4AAC47AD3F}" srcOrd="1" destOrd="0" parTransId="{50572BD5-A753-426F-B7EF-146AB939FF6F}" sibTransId="{6E0839CF-8F9A-446F-96D1-E7D88FC893B3}"/>
    <dgm:cxn modelId="{AC6D5170-606D-49D0-B7AA-943B0345BE06}" srcId="{B7D48F9B-C513-43AE-A60F-17F098EFA66A}" destId="{D4D9148E-AF6D-4E6D-9438-FDF53D2208EC}" srcOrd="2" destOrd="0" parTransId="{BD61DCAC-0C88-437A-9068-A1AF7A4BB2C4}" sibTransId="{BEA642C7-9C1A-40C7-8D47-B555967460C2}"/>
    <dgm:cxn modelId="{F1C49211-01DD-4E38-A8C0-79F01D116F1F}" type="presParOf" srcId="{F428E9D9-F401-4510-833F-C64E1E8B5261}" destId="{229E3EC9-4402-43EE-9F57-9FF8CFE97E35}" srcOrd="0" destOrd="0" presId="urn:microsoft.com/office/officeart/2008/layout/VerticalCurvedList"/>
    <dgm:cxn modelId="{ABE3382A-F304-4DCB-AF0E-20768D567DA6}" type="presParOf" srcId="{229E3EC9-4402-43EE-9F57-9FF8CFE97E35}" destId="{3D0D7763-BFCE-459F-881B-48568E8FA9A5}" srcOrd="0" destOrd="0" presId="urn:microsoft.com/office/officeart/2008/layout/VerticalCurvedList"/>
    <dgm:cxn modelId="{841581C6-CDD1-4247-BC04-5D28458A1736}" type="presParOf" srcId="{3D0D7763-BFCE-459F-881B-48568E8FA9A5}" destId="{63A4695C-F1E2-4C6F-8DB3-6BCD577D026F}" srcOrd="0" destOrd="0" presId="urn:microsoft.com/office/officeart/2008/layout/VerticalCurvedList"/>
    <dgm:cxn modelId="{74B94ADB-D43E-4F83-B88D-200DC51E02BA}" type="presParOf" srcId="{3D0D7763-BFCE-459F-881B-48568E8FA9A5}" destId="{347B9CC6-5F02-42D2-B9A2-FD16466391BA}" srcOrd="1" destOrd="0" presId="urn:microsoft.com/office/officeart/2008/layout/VerticalCurvedList"/>
    <dgm:cxn modelId="{FFE1E599-1052-47C6-BBCA-88B76C6EAF7A}" type="presParOf" srcId="{3D0D7763-BFCE-459F-881B-48568E8FA9A5}" destId="{078A821A-3711-40D4-8F86-2EB7EBC0DF36}" srcOrd="2" destOrd="0" presId="urn:microsoft.com/office/officeart/2008/layout/VerticalCurvedList"/>
    <dgm:cxn modelId="{CB812AED-16E3-4C56-9C90-C5707DD7A287}" type="presParOf" srcId="{3D0D7763-BFCE-459F-881B-48568E8FA9A5}" destId="{2A520BC1-74D2-4022-9309-0DB24BB70D72}" srcOrd="3" destOrd="0" presId="urn:microsoft.com/office/officeart/2008/layout/VerticalCurvedList"/>
    <dgm:cxn modelId="{76046A94-768E-4C43-A1AB-4277F9989D82}" type="presParOf" srcId="{229E3EC9-4402-43EE-9F57-9FF8CFE97E35}" destId="{28ECC20A-8D70-4FD6-9685-A61D521D0561}" srcOrd="1" destOrd="0" presId="urn:microsoft.com/office/officeart/2008/layout/VerticalCurvedList"/>
    <dgm:cxn modelId="{BA4F5F48-96F6-49BF-9243-F1732B4C24ED}" type="presParOf" srcId="{229E3EC9-4402-43EE-9F57-9FF8CFE97E35}" destId="{2DDBDB0D-FED5-4992-BFDF-DB436FA0D806}" srcOrd="2" destOrd="0" presId="urn:microsoft.com/office/officeart/2008/layout/VerticalCurvedList"/>
    <dgm:cxn modelId="{3DA33A23-E880-4009-85B4-95FB853CBEC9}" type="presParOf" srcId="{2DDBDB0D-FED5-4992-BFDF-DB436FA0D806}" destId="{26A0B01E-2588-40A8-9DC9-08D4149FEC9A}" srcOrd="0" destOrd="0" presId="urn:microsoft.com/office/officeart/2008/layout/VerticalCurvedList"/>
    <dgm:cxn modelId="{70488367-E930-4DCE-BCD8-FA49FB996D58}" type="presParOf" srcId="{229E3EC9-4402-43EE-9F57-9FF8CFE97E35}" destId="{B1696CB6-3FEF-474E-BCD2-289D555C8882}" srcOrd="3" destOrd="0" presId="urn:microsoft.com/office/officeart/2008/layout/VerticalCurvedList"/>
    <dgm:cxn modelId="{0799F385-AD0B-46DC-BB30-FDB093DA0717}" type="presParOf" srcId="{229E3EC9-4402-43EE-9F57-9FF8CFE97E35}" destId="{22A10AC6-7F56-41A5-87BF-0EBDDEA87999}" srcOrd="4" destOrd="0" presId="urn:microsoft.com/office/officeart/2008/layout/VerticalCurvedList"/>
    <dgm:cxn modelId="{948D9E84-65C5-456A-9AF1-F10A2DFCB88B}" type="presParOf" srcId="{22A10AC6-7F56-41A5-87BF-0EBDDEA87999}" destId="{547AE30F-143E-4D31-B3D9-EE63F9CCD613}" srcOrd="0" destOrd="0" presId="urn:microsoft.com/office/officeart/2008/layout/VerticalCurvedList"/>
    <dgm:cxn modelId="{0DEAFBA9-6484-486A-A787-9BD5B18BC6F3}" type="presParOf" srcId="{229E3EC9-4402-43EE-9F57-9FF8CFE97E35}" destId="{B3AB3AC7-63A5-4C17-B398-E2541546DF10}" srcOrd="5" destOrd="0" presId="urn:microsoft.com/office/officeart/2008/layout/VerticalCurvedList"/>
    <dgm:cxn modelId="{8BCD99EF-4EA2-4720-B81B-5E1EA2AE1051}" type="presParOf" srcId="{229E3EC9-4402-43EE-9F57-9FF8CFE97E35}" destId="{FBE58558-35FB-4C84-BE15-6BD2834D1F5F}" srcOrd="6" destOrd="0" presId="urn:microsoft.com/office/officeart/2008/layout/VerticalCurvedList"/>
    <dgm:cxn modelId="{10454407-AB6C-44B6-A63E-65D421763CA2}" type="presParOf" srcId="{FBE58558-35FB-4C84-BE15-6BD2834D1F5F}" destId="{292BB5C7-469F-4CD0-8254-1B4261B58C74}" srcOrd="0" destOrd="0" presId="urn:microsoft.com/office/officeart/2008/layout/VerticalCurvedList"/>
    <dgm:cxn modelId="{CD583850-FEB4-48CC-9A3F-AF7053455305}" type="presParOf" srcId="{229E3EC9-4402-43EE-9F57-9FF8CFE97E35}" destId="{43B87F18-DC82-482C-ADE1-EAD9A82BCAD8}" srcOrd="7" destOrd="0" presId="urn:microsoft.com/office/officeart/2008/layout/VerticalCurvedList"/>
    <dgm:cxn modelId="{CAB57119-E26D-4534-BDB8-486577FDF791}" type="presParOf" srcId="{229E3EC9-4402-43EE-9F57-9FF8CFE97E35}" destId="{0BF36D8B-723E-4F07-9BCA-C4B63A4140EC}" srcOrd="8" destOrd="0" presId="urn:microsoft.com/office/officeart/2008/layout/VerticalCurvedList"/>
    <dgm:cxn modelId="{11780052-382B-433A-B3C4-D6C88E4DD3B6}" type="presParOf" srcId="{0BF36D8B-723E-4F07-9BCA-C4B63A4140EC}" destId="{723F03C9-0B43-433F-8C75-D6F1CADB4523}" srcOrd="0" destOrd="0" presId="urn:microsoft.com/office/officeart/2008/layout/VerticalCurvedList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E59FF-F1E2-4955-B111-BD18561B9BBB}">
      <dsp:nvSpPr>
        <dsp:cNvPr id="0" name=""/>
        <dsp:cNvSpPr/>
      </dsp:nvSpPr>
      <dsp:spPr>
        <a:xfrm>
          <a:off x="-2511637" y="-387782"/>
          <a:ext cx="2998720" cy="2998720"/>
        </a:xfrm>
        <a:prstGeom prst="blockArc">
          <a:avLst>
            <a:gd name="adj1" fmla="val 18900000"/>
            <a:gd name="adj2" fmla="val 2700000"/>
            <a:gd name="adj3" fmla="val 720"/>
          </a:avLst>
        </a:pr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7C846-CA81-43E6-BD7F-4D33F63BF576}">
      <dsp:nvSpPr>
        <dsp:cNvPr id="0" name=""/>
        <dsp:cNvSpPr/>
      </dsp:nvSpPr>
      <dsp:spPr>
        <a:xfrm>
          <a:off x="313141" y="222315"/>
          <a:ext cx="8804746" cy="44463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92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spc="50" dirty="0" smtClean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ÖMER  HALİSDEMİR  ÜNİVERSİTESİ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spc="50" dirty="0" smtClean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141" y="222315"/>
        <a:ext cx="8804746" cy="444631"/>
      </dsp:txXfrm>
    </dsp:sp>
    <dsp:sp modelId="{72DEB0AF-58FF-46FB-9CE5-B47D9E9B6CD0}">
      <dsp:nvSpPr>
        <dsp:cNvPr id="0" name=""/>
        <dsp:cNvSpPr/>
      </dsp:nvSpPr>
      <dsp:spPr>
        <a:xfrm>
          <a:off x="35246" y="166736"/>
          <a:ext cx="555788" cy="5557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991478-4B10-4613-81E7-65ECE3705D5E}">
      <dsp:nvSpPr>
        <dsp:cNvPr id="0" name=""/>
        <dsp:cNvSpPr/>
      </dsp:nvSpPr>
      <dsp:spPr>
        <a:xfrm>
          <a:off x="474764" y="782997"/>
          <a:ext cx="8643123" cy="657160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92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KÜTÜPHANE VE DOKÜMANTASYON DAİRE BAŞKANLIĞI’NA HOŞGELDİNİZ…</a:t>
          </a:r>
        </a:p>
      </dsp:txBody>
      <dsp:txXfrm>
        <a:off x="474764" y="782997"/>
        <a:ext cx="8643123" cy="657160"/>
      </dsp:txXfrm>
    </dsp:sp>
    <dsp:sp modelId="{27BCFBB2-7A6D-4E51-83F9-EDE432395410}">
      <dsp:nvSpPr>
        <dsp:cNvPr id="0" name=""/>
        <dsp:cNvSpPr/>
      </dsp:nvSpPr>
      <dsp:spPr>
        <a:xfrm>
          <a:off x="196870" y="833683"/>
          <a:ext cx="555788" cy="555788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35CFC-3B52-41BE-84BD-EB3B2C0D40BF}">
      <dsp:nvSpPr>
        <dsp:cNvPr id="0" name=""/>
        <dsp:cNvSpPr/>
      </dsp:nvSpPr>
      <dsp:spPr>
        <a:xfrm>
          <a:off x="313141" y="1556208"/>
          <a:ext cx="8804746" cy="44463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292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Daire Başkanı : </a:t>
          </a:r>
          <a:r>
            <a:rPr lang="tr-TR" b="1" kern="1200" spc="50" dirty="0" err="1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Mazlume</a:t>
          </a:r>
          <a:r>
            <a:rPr lang="tr-TR" b="1" kern="12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VURAN</a:t>
          </a:r>
          <a:endParaRPr lang="tr-TR" sz="2000" b="1" kern="1200" spc="50" dirty="0" smtClean="0">
            <a:ln w="11430"/>
            <a:solidFill>
              <a:srgbClr val="FF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141" y="1556208"/>
        <a:ext cx="8804746" cy="444631"/>
      </dsp:txXfrm>
    </dsp:sp>
    <dsp:sp modelId="{248FAD21-9FF8-4514-82B3-010286E7325B}">
      <dsp:nvSpPr>
        <dsp:cNvPr id="0" name=""/>
        <dsp:cNvSpPr/>
      </dsp:nvSpPr>
      <dsp:spPr>
        <a:xfrm>
          <a:off x="35246" y="1500629"/>
          <a:ext cx="555788" cy="555788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9CC6-5F02-42D2-B9A2-FD16466391BA}">
      <dsp:nvSpPr>
        <dsp:cNvPr id="0" name=""/>
        <dsp:cNvSpPr/>
      </dsp:nvSpPr>
      <dsp:spPr>
        <a:xfrm>
          <a:off x="-7405971" y="-1132469"/>
          <a:ext cx="8817666" cy="8817666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CC20A-8D70-4FD6-9685-A61D521D0561}">
      <dsp:nvSpPr>
        <dsp:cNvPr id="0" name=""/>
        <dsp:cNvSpPr/>
      </dsp:nvSpPr>
      <dsp:spPr>
        <a:xfrm>
          <a:off x="909518" y="506801"/>
          <a:ext cx="7713021" cy="16074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246" tIns="91440" rIns="91440" bIns="9144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GÖRME  ENGELLİLERE YÖNELİK  ÇALIŞMALAR</a:t>
          </a:r>
        </a:p>
      </dsp:txBody>
      <dsp:txXfrm>
        <a:off x="909518" y="506801"/>
        <a:ext cx="7713021" cy="1607489"/>
      </dsp:txXfrm>
    </dsp:sp>
    <dsp:sp modelId="{26A0B01E-2588-40A8-9DC9-08D4149FEC9A}">
      <dsp:nvSpPr>
        <dsp:cNvPr id="0" name=""/>
        <dsp:cNvSpPr/>
      </dsp:nvSpPr>
      <dsp:spPr>
        <a:xfrm>
          <a:off x="90427" y="491454"/>
          <a:ext cx="1638182" cy="16381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E9777-6CFE-417D-8BAA-6252B7543EB9}">
      <dsp:nvSpPr>
        <dsp:cNvPr id="0" name=""/>
        <dsp:cNvSpPr/>
      </dsp:nvSpPr>
      <dsp:spPr>
        <a:xfrm>
          <a:off x="1385901" y="2590450"/>
          <a:ext cx="7236638" cy="1371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24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GEKOP ÜYELİĞİ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(GÖRME ENGELLİ KÜTÜPHANELERİ ORTAK PLATFORMU)</a:t>
          </a:r>
        </a:p>
      </dsp:txBody>
      <dsp:txXfrm>
        <a:off x="1385901" y="2590450"/>
        <a:ext cx="7236638" cy="1371826"/>
      </dsp:txXfrm>
    </dsp:sp>
    <dsp:sp modelId="{292BB5C7-469F-4CD0-8254-1B4261B58C74}">
      <dsp:nvSpPr>
        <dsp:cNvPr id="0" name=""/>
        <dsp:cNvSpPr/>
      </dsp:nvSpPr>
      <dsp:spPr>
        <a:xfrm>
          <a:off x="566810" y="2457273"/>
          <a:ext cx="1638182" cy="1638182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7BDD8-18C5-4933-B438-D4C446D84492}">
      <dsp:nvSpPr>
        <dsp:cNvPr id="0" name=""/>
        <dsp:cNvSpPr/>
      </dsp:nvSpPr>
      <dsp:spPr>
        <a:xfrm>
          <a:off x="909518" y="4655333"/>
          <a:ext cx="7713021" cy="1173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24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TAŞINABİLİR DOKÜMAN OKUYUCU </a:t>
          </a:r>
          <a:r>
            <a:rPr lang="tr-TR" sz="2000" b="1" kern="1200" dirty="0" smtClean="0">
              <a:solidFill>
                <a:schemeClr val="tx1"/>
              </a:solidFill>
            </a:rPr>
            <a:t>CİHAZI (GÖRME ENGELLİ KULLANICILARA TÜM MATBU MATERYALLERİ ANINDA OKUMA VE DİNLEME İMKANI SUNULMAKTADIR )</a:t>
          </a:r>
          <a:endParaRPr lang="tr-TR" sz="2000" b="1" kern="1200" dirty="0" smtClean="0">
            <a:solidFill>
              <a:schemeClr val="tx1"/>
            </a:solidFill>
          </a:endParaRPr>
        </a:p>
      </dsp:txBody>
      <dsp:txXfrm>
        <a:off x="909518" y="4655333"/>
        <a:ext cx="7713021" cy="1173698"/>
      </dsp:txXfrm>
    </dsp:sp>
    <dsp:sp modelId="{723F03C9-0B43-433F-8C75-D6F1CADB4523}">
      <dsp:nvSpPr>
        <dsp:cNvPr id="0" name=""/>
        <dsp:cNvSpPr/>
      </dsp:nvSpPr>
      <dsp:spPr>
        <a:xfrm>
          <a:off x="90427" y="4423091"/>
          <a:ext cx="1638182" cy="1638182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9CC6-5F02-42D2-B9A2-FD16466391BA}">
      <dsp:nvSpPr>
        <dsp:cNvPr id="0" name=""/>
        <dsp:cNvSpPr/>
      </dsp:nvSpPr>
      <dsp:spPr>
        <a:xfrm>
          <a:off x="-7408920" y="-1132469"/>
          <a:ext cx="8817666" cy="8817666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CC20A-8D70-4FD6-9685-A61D521D0561}">
      <dsp:nvSpPr>
        <dsp:cNvPr id="0" name=""/>
        <dsp:cNvSpPr/>
      </dsp:nvSpPr>
      <dsp:spPr>
        <a:xfrm>
          <a:off x="524545" y="266911"/>
          <a:ext cx="8095045" cy="8461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7585" tIns="91440" rIns="91440" bIns="9144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ÜYELİKLER</a:t>
          </a:r>
        </a:p>
      </dsp:txBody>
      <dsp:txXfrm>
        <a:off x="524545" y="266911"/>
        <a:ext cx="8095045" cy="846182"/>
      </dsp:txXfrm>
    </dsp:sp>
    <dsp:sp modelId="{26A0B01E-2588-40A8-9DC9-08D4149FEC9A}">
      <dsp:nvSpPr>
        <dsp:cNvPr id="0" name=""/>
        <dsp:cNvSpPr/>
      </dsp:nvSpPr>
      <dsp:spPr>
        <a:xfrm>
          <a:off x="93376" y="258832"/>
          <a:ext cx="862339" cy="8623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BC44C-7F28-4C6E-9714-862B65A09110}">
      <dsp:nvSpPr>
        <dsp:cNvPr id="0" name=""/>
        <dsp:cNvSpPr/>
      </dsp:nvSpPr>
      <dsp:spPr>
        <a:xfrm>
          <a:off x="1092012" y="1379742"/>
          <a:ext cx="7527579" cy="689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758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ANKOS (ANADOLU ÜNİVERSİTE KÜTÜPHANELERİ KONSORSİYUMU</a:t>
          </a:r>
        </a:p>
      </dsp:txBody>
      <dsp:txXfrm>
        <a:off x="1092012" y="1379742"/>
        <a:ext cx="7527579" cy="689871"/>
      </dsp:txXfrm>
    </dsp:sp>
    <dsp:sp modelId="{723F03C9-0B43-433F-8C75-D6F1CADB4523}">
      <dsp:nvSpPr>
        <dsp:cNvPr id="0" name=""/>
        <dsp:cNvSpPr/>
      </dsp:nvSpPr>
      <dsp:spPr>
        <a:xfrm>
          <a:off x="660842" y="1293508"/>
          <a:ext cx="862339" cy="86233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3C873-B96C-4312-8C32-686E1F015581}">
      <dsp:nvSpPr>
        <dsp:cNvPr id="0" name=""/>
        <dsp:cNvSpPr/>
      </dsp:nvSpPr>
      <dsp:spPr>
        <a:xfrm>
          <a:off x="1351500" y="2414418"/>
          <a:ext cx="7268091" cy="689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758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ULAKBİM EKUAL (ELEKTRONİK KAYNAKLAR ULUSAL AKADEMİK LİSANSI</a:t>
          </a:r>
          <a:r>
            <a:rPr lang="tr-TR" sz="2400" b="1" kern="1200" dirty="0" smtClean="0">
              <a:solidFill>
                <a:schemeClr val="tx1"/>
              </a:solidFill>
            </a:rPr>
            <a:t>)</a:t>
          </a:r>
          <a:endParaRPr lang="tr-TR" sz="2400" b="1" kern="1200" dirty="0" smtClean="0">
            <a:solidFill>
              <a:schemeClr val="tx1"/>
            </a:solidFill>
          </a:endParaRPr>
        </a:p>
      </dsp:txBody>
      <dsp:txXfrm>
        <a:off x="1351500" y="2414418"/>
        <a:ext cx="7268091" cy="689871"/>
      </dsp:txXfrm>
    </dsp:sp>
    <dsp:sp modelId="{C4D7B9C2-A7BE-4C10-ADA4-1E780DEE2F73}">
      <dsp:nvSpPr>
        <dsp:cNvPr id="0" name=""/>
        <dsp:cNvSpPr/>
      </dsp:nvSpPr>
      <dsp:spPr>
        <a:xfrm>
          <a:off x="920330" y="2328184"/>
          <a:ext cx="862339" cy="86233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BD78F-1384-4FFE-BEAC-50E8C4871E72}">
      <dsp:nvSpPr>
        <dsp:cNvPr id="0" name=""/>
        <dsp:cNvSpPr/>
      </dsp:nvSpPr>
      <dsp:spPr>
        <a:xfrm>
          <a:off x="1351500" y="3448438"/>
          <a:ext cx="7268091" cy="689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758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KİTS (KÜTÜPHANELERARASI İŞ BİRLİĞİ SİSTEMİ)</a:t>
          </a:r>
        </a:p>
      </dsp:txBody>
      <dsp:txXfrm>
        <a:off x="1351500" y="3448438"/>
        <a:ext cx="7268091" cy="689871"/>
      </dsp:txXfrm>
    </dsp:sp>
    <dsp:sp modelId="{1F3C673F-527A-4471-8A43-F3571E075CE3}">
      <dsp:nvSpPr>
        <dsp:cNvPr id="0" name=""/>
        <dsp:cNvSpPr/>
      </dsp:nvSpPr>
      <dsp:spPr>
        <a:xfrm>
          <a:off x="920330" y="3362204"/>
          <a:ext cx="862339" cy="86233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3AB94-3C7F-4899-91DF-2AF01BC6303A}">
      <dsp:nvSpPr>
        <dsp:cNvPr id="0" name=""/>
        <dsp:cNvSpPr/>
      </dsp:nvSpPr>
      <dsp:spPr>
        <a:xfrm>
          <a:off x="1092012" y="4483114"/>
          <a:ext cx="7527579" cy="689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758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TÜBESS (TÜRKİYE BELGE SAĞLAMA SİSTEMİ)</a:t>
          </a:r>
        </a:p>
      </dsp:txBody>
      <dsp:txXfrm>
        <a:off x="1092012" y="4483114"/>
        <a:ext cx="7527579" cy="689871"/>
      </dsp:txXfrm>
    </dsp:sp>
    <dsp:sp modelId="{C4F09C64-BF60-4140-9101-D8F0AD3E53A9}">
      <dsp:nvSpPr>
        <dsp:cNvPr id="0" name=""/>
        <dsp:cNvSpPr/>
      </dsp:nvSpPr>
      <dsp:spPr>
        <a:xfrm>
          <a:off x="660842" y="4396880"/>
          <a:ext cx="862339" cy="86233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AF557-A541-4278-AE3E-1BB0230A9A43}">
      <dsp:nvSpPr>
        <dsp:cNvPr id="0" name=""/>
        <dsp:cNvSpPr/>
      </dsp:nvSpPr>
      <dsp:spPr>
        <a:xfrm>
          <a:off x="524545" y="5517790"/>
          <a:ext cx="8095045" cy="6898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758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TO-KAT (ULUSAL TOPLU KATALOG</a:t>
          </a:r>
          <a:r>
            <a:rPr lang="tr-TR" sz="2400" b="1" kern="1200" dirty="0" smtClean="0">
              <a:solidFill>
                <a:schemeClr val="tx1"/>
              </a:solidFill>
            </a:rPr>
            <a:t>)</a:t>
          </a:r>
          <a:endParaRPr lang="tr-TR" sz="2400" b="1" kern="1200" dirty="0" smtClean="0">
            <a:solidFill>
              <a:schemeClr val="tx1"/>
            </a:solidFill>
          </a:endParaRPr>
        </a:p>
      </dsp:txBody>
      <dsp:txXfrm>
        <a:off x="524545" y="5517790"/>
        <a:ext cx="8095045" cy="689871"/>
      </dsp:txXfrm>
    </dsp:sp>
    <dsp:sp modelId="{0D78E377-7CF0-4AD6-B405-12EB8E1D334D}">
      <dsp:nvSpPr>
        <dsp:cNvPr id="0" name=""/>
        <dsp:cNvSpPr/>
      </dsp:nvSpPr>
      <dsp:spPr>
        <a:xfrm>
          <a:off x="93376" y="5431556"/>
          <a:ext cx="862339" cy="86233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9CC6-5F02-42D2-B9A2-FD16466391BA}">
      <dsp:nvSpPr>
        <dsp:cNvPr id="0" name=""/>
        <dsp:cNvSpPr/>
      </dsp:nvSpPr>
      <dsp:spPr>
        <a:xfrm>
          <a:off x="-7002694" y="-1070542"/>
          <a:ext cx="8333772" cy="8333772"/>
        </a:xfrm>
        <a:prstGeom prst="blockArc">
          <a:avLst>
            <a:gd name="adj1" fmla="val 18900000"/>
            <a:gd name="adj2" fmla="val 2700000"/>
            <a:gd name="adj3" fmla="val 2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CC20A-8D70-4FD6-9685-A61D521D0561}">
      <dsp:nvSpPr>
        <dsp:cNvPr id="0" name=""/>
        <dsp:cNvSpPr/>
      </dsp:nvSpPr>
      <dsp:spPr>
        <a:xfrm>
          <a:off x="696425" y="368164"/>
          <a:ext cx="7927735" cy="1168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6192" tIns="91440" rIns="91440" bIns="9144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KATILDIĞIMIZ ETKİNLİKLER (2016)</a:t>
          </a:r>
        </a:p>
      </dsp:txBody>
      <dsp:txXfrm>
        <a:off x="696425" y="368164"/>
        <a:ext cx="7927735" cy="1168542"/>
      </dsp:txXfrm>
    </dsp:sp>
    <dsp:sp modelId="{26A0B01E-2588-40A8-9DC9-08D4149FEC9A}">
      <dsp:nvSpPr>
        <dsp:cNvPr id="0" name=""/>
        <dsp:cNvSpPr/>
      </dsp:nvSpPr>
      <dsp:spPr>
        <a:xfrm>
          <a:off x="100998" y="357008"/>
          <a:ext cx="1190853" cy="1190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BC44C-7F28-4C6E-9714-862B65A09110}">
      <dsp:nvSpPr>
        <dsp:cNvPr id="0" name=""/>
        <dsp:cNvSpPr/>
      </dsp:nvSpPr>
      <dsp:spPr>
        <a:xfrm>
          <a:off x="1242620" y="1905366"/>
          <a:ext cx="7381540" cy="952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619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err="1" smtClean="0">
              <a:solidFill>
                <a:schemeClr val="tx1"/>
              </a:solidFill>
            </a:rPr>
            <a:t>ANKOSLink</a:t>
          </a:r>
          <a:r>
            <a:rPr lang="tr-TR" sz="2400" b="1" kern="1200" dirty="0" smtClean="0">
              <a:solidFill>
                <a:schemeClr val="tx1"/>
              </a:solidFill>
            </a:rPr>
            <a:t> 2016</a:t>
          </a:r>
        </a:p>
      </dsp:txBody>
      <dsp:txXfrm>
        <a:off x="1242620" y="1905366"/>
        <a:ext cx="7381540" cy="952683"/>
      </dsp:txXfrm>
    </dsp:sp>
    <dsp:sp modelId="{723F03C9-0B43-433F-8C75-D6F1CADB4523}">
      <dsp:nvSpPr>
        <dsp:cNvPr id="0" name=""/>
        <dsp:cNvSpPr/>
      </dsp:nvSpPr>
      <dsp:spPr>
        <a:xfrm>
          <a:off x="647194" y="1786280"/>
          <a:ext cx="1190853" cy="1190853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815A3-C623-4BD4-872C-07A82B1A37B6}">
      <dsp:nvSpPr>
        <dsp:cNvPr id="0" name=""/>
        <dsp:cNvSpPr/>
      </dsp:nvSpPr>
      <dsp:spPr>
        <a:xfrm>
          <a:off x="1242620" y="3334638"/>
          <a:ext cx="7381540" cy="952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619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5.ULUSAL AKADEMİK KAYNAK PAYLAŞIM ÇALIŞTAYI</a:t>
          </a:r>
        </a:p>
      </dsp:txBody>
      <dsp:txXfrm>
        <a:off x="1242620" y="3334638"/>
        <a:ext cx="7381540" cy="952683"/>
      </dsp:txXfrm>
    </dsp:sp>
    <dsp:sp modelId="{83E9F4E9-7504-4B0A-A9FA-60D0E2469B4D}">
      <dsp:nvSpPr>
        <dsp:cNvPr id="0" name=""/>
        <dsp:cNvSpPr/>
      </dsp:nvSpPr>
      <dsp:spPr>
        <a:xfrm>
          <a:off x="647194" y="3215553"/>
          <a:ext cx="1190853" cy="1190853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7714E-7D2D-411E-A4B9-C8C981C9071C}">
      <dsp:nvSpPr>
        <dsp:cNvPr id="0" name=""/>
        <dsp:cNvSpPr/>
      </dsp:nvSpPr>
      <dsp:spPr>
        <a:xfrm>
          <a:off x="696425" y="4763911"/>
          <a:ext cx="7927735" cy="952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619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5.ULUSAL AÇIK ERİŞİM KONFERANSI</a:t>
          </a:r>
        </a:p>
      </dsp:txBody>
      <dsp:txXfrm>
        <a:off x="696425" y="4763911"/>
        <a:ext cx="7927735" cy="952683"/>
      </dsp:txXfrm>
    </dsp:sp>
    <dsp:sp modelId="{B45987A2-BE88-4061-B147-4B8E0E4AD368}">
      <dsp:nvSpPr>
        <dsp:cNvPr id="0" name=""/>
        <dsp:cNvSpPr/>
      </dsp:nvSpPr>
      <dsp:spPr>
        <a:xfrm>
          <a:off x="100998" y="4644825"/>
          <a:ext cx="1190853" cy="1190853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9CC6-5F02-42D2-B9A2-FD16466391BA}">
      <dsp:nvSpPr>
        <dsp:cNvPr id="0" name=""/>
        <dsp:cNvSpPr/>
      </dsp:nvSpPr>
      <dsp:spPr>
        <a:xfrm>
          <a:off x="-7002694" y="-1070542"/>
          <a:ext cx="8333772" cy="8333772"/>
        </a:xfrm>
        <a:prstGeom prst="blockArc">
          <a:avLst>
            <a:gd name="adj1" fmla="val 18900000"/>
            <a:gd name="adj2" fmla="val 2700000"/>
            <a:gd name="adj3" fmla="val 2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CC20A-8D70-4FD6-9685-A61D521D0561}">
      <dsp:nvSpPr>
        <dsp:cNvPr id="0" name=""/>
        <dsp:cNvSpPr/>
      </dsp:nvSpPr>
      <dsp:spPr>
        <a:xfrm>
          <a:off x="581241" y="299194"/>
          <a:ext cx="8042919" cy="9497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627" tIns="91440" rIns="91440" bIns="9144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KULLANDIĞIMIZ SİSTEMLER</a:t>
          </a:r>
        </a:p>
      </dsp:txBody>
      <dsp:txXfrm>
        <a:off x="581241" y="299194"/>
        <a:ext cx="8042919" cy="949782"/>
      </dsp:txXfrm>
    </dsp:sp>
    <dsp:sp modelId="{26A0B01E-2588-40A8-9DC9-08D4149FEC9A}">
      <dsp:nvSpPr>
        <dsp:cNvPr id="0" name=""/>
        <dsp:cNvSpPr/>
      </dsp:nvSpPr>
      <dsp:spPr>
        <a:xfrm>
          <a:off x="97283" y="290127"/>
          <a:ext cx="967917" cy="9679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BC44C-7F28-4C6E-9714-862B65A09110}">
      <dsp:nvSpPr>
        <dsp:cNvPr id="0" name=""/>
        <dsp:cNvSpPr/>
      </dsp:nvSpPr>
      <dsp:spPr>
        <a:xfrm>
          <a:off x="1136106" y="1548048"/>
          <a:ext cx="7488054" cy="774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627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YORDAM KÜTÜPHANE OTOMASYON SİSTEMİ</a:t>
          </a:r>
        </a:p>
      </dsp:txBody>
      <dsp:txXfrm>
        <a:off x="1136106" y="1548048"/>
        <a:ext cx="7488054" cy="774333"/>
      </dsp:txXfrm>
    </dsp:sp>
    <dsp:sp modelId="{723F03C9-0B43-433F-8C75-D6F1CADB4523}">
      <dsp:nvSpPr>
        <dsp:cNvPr id="0" name=""/>
        <dsp:cNvSpPr/>
      </dsp:nvSpPr>
      <dsp:spPr>
        <a:xfrm>
          <a:off x="652148" y="1451256"/>
          <a:ext cx="967917" cy="967917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815A3-C623-4BD4-872C-07A82B1A37B6}">
      <dsp:nvSpPr>
        <dsp:cNvPr id="0" name=""/>
        <dsp:cNvSpPr/>
      </dsp:nvSpPr>
      <dsp:spPr>
        <a:xfrm>
          <a:off x="1306405" y="2709177"/>
          <a:ext cx="7317755" cy="774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627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3M KAPI GÜVENLİK SİSTEMİ</a:t>
          </a:r>
        </a:p>
      </dsp:txBody>
      <dsp:txXfrm>
        <a:off x="1306405" y="2709177"/>
        <a:ext cx="7317755" cy="774333"/>
      </dsp:txXfrm>
    </dsp:sp>
    <dsp:sp modelId="{83E9F4E9-7504-4B0A-A9FA-60D0E2469B4D}">
      <dsp:nvSpPr>
        <dsp:cNvPr id="0" name=""/>
        <dsp:cNvSpPr/>
      </dsp:nvSpPr>
      <dsp:spPr>
        <a:xfrm>
          <a:off x="822447" y="2612385"/>
          <a:ext cx="967917" cy="967917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7714E-7D2D-411E-A4B9-C8C981C9071C}">
      <dsp:nvSpPr>
        <dsp:cNvPr id="0" name=""/>
        <dsp:cNvSpPr/>
      </dsp:nvSpPr>
      <dsp:spPr>
        <a:xfrm>
          <a:off x="1136106" y="3870306"/>
          <a:ext cx="7488054" cy="774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627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OTOMATİK ÖDÜNÇ VERME SİSTEMİ (SHELFCHECK)</a:t>
          </a:r>
        </a:p>
      </dsp:txBody>
      <dsp:txXfrm>
        <a:off x="1136106" y="3870306"/>
        <a:ext cx="7488054" cy="774333"/>
      </dsp:txXfrm>
    </dsp:sp>
    <dsp:sp modelId="{B45987A2-BE88-4061-B147-4B8E0E4AD368}">
      <dsp:nvSpPr>
        <dsp:cNvPr id="0" name=""/>
        <dsp:cNvSpPr/>
      </dsp:nvSpPr>
      <dsp:spPr>
        <a:xfrm>
          <a:off x="652148" y="3773514"/>
          <a:ext cx="967917" cy="967917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0DC44-B4F0-4DF8-A675-2124AFDBEA94}">
      <dsp:nvSpPr>
        <dsp:cNvPr id="0" name=""/>
        <dsp:cNvSpPr/>
      </dsp:nvSpPr>
      <dsp:spPr>
        <a:xfrm>
          <a:off x="581241" y="5031435"/>
          <a:ext cx="8042919" cy="7743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14627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KAMERA GÜVENLİK SİSTEMİ</a:t>
          </a:r>
        </a:p>
      </dsp:txBody>
      <dsp:txXfrm>
        <a:off x="581241" y="5031435"/>
        <a:ext cx="8042919" cy="774333"/>
      </dsp:txXfrm>
    </dsp:sp>
    <dsp:sp modelId="{666009DF-E4A8-4CDB-BCB3-E99BB9AD0085}">
      <dsp:nvSpPr>
        <dsp:cNvPr id="0" name=""/>
        <dsp:cNvSpPr/>
      </dsp:nvSpPr>
      <dsp:spPr>
        <a:xfrm>
          <a:off x="198004" y="4968549"/>
          <a:ext cx="967917" cy="967917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9CC6-5F02-42D2-B9A2-FD16466391BA}">
      <dsp:nvSpPr>
        <dsp:cNvPr id="0" name=""/>
        <dsp:cNvSpPr/>
      </dsp:nvSpPr>
      <dsp:spPr>
        <a:xfrm>
          <a:off x="-7324646" y="-1120083"/>
          <a:ext cx="8720887" cy="8720887"/>
        </a:xfrm>
        <a:prstGeom prst="blockArc">
          <a:avLst>
            <a:gd name="adj1" fmla="val 18900000"/>
            <a:gd name="adj2" fmla="val 2700000"/>
            <a:gd name="adj3" fmla="val 2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CC20A-8D70-4FD6-9685-A61D521D0561}">
      <dsp:nvSpPr>
        <dsp:cNvPr id="0" name=""/>
        <dsp:cNvSpPr/>
      </dsp:nvSpPr>
      <dsp:spPr>
        <a:xfrm>
          <a:off x="788066" y="203034"/>
          <a:ext cx="7724010" cy="11464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814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KÜTÜPHANE KAYNAKLARIMIZI SORGULAMA</a:t>
          </a:r>
        </a:p>
      </dsp:txBody>
      <dsp:txXfrm>
        <a:off x="788066" y="203034"/>
        <a:ext cx="7724010" cy="1146478"/>
      </dsp:txXfrm>
    </dsp:sp>
    <dsp:sp modelId="{26A0B01E-2588-40A8-9DC9-08D4149FEC9A}">
      <dsp:nvSpPr>
        <dsp:cNvPr id="0" name=""/>
        <dsp:cNvSpPr/>
      </dsp:nvSpPr>
      <dsp:spPr>
        <a:xfrm>
          <a:off x="0" y="0"/>
          <a:ext cx="1620180" cy="1620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BC44C-7F28-4C6E-9714-862B65A09110}">
      <dsp:nvSpPr>
        <dsp:cNvPr id="0" name=""/>
        <dsp:cNvSpPr/>
      </dsp:nvSpPr>
      <dsp:spPr>
        <a:xfrm>
          <a:off x="1366393" y="1728181"/>
          <a:ext cx="7252861" cy="12961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81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rgbClr val="FF0000"/>
              </a:solidFill>
            </a:rPr>
            <a:t>BASILI KAYNAKLAR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http://kutuphane.ohu.edu.tr/yordambt/yordam.php</a:t>
          </a:r>
        </a:p>
      </dsp:txBody>
      <dsp:txXfrm>
        <a:off x="1366393" y="1728181"/>
        <a:ext cx="7252861" cy="1296156"/>
      </dsp:txXfrm>
    </dsp:sp>
    <dsp:sp modelId="{723F03C9-0B43-433F-8C75-D6F1CADB4523}">
      <dsp:nvSpPr>
        <dsp:cNvPr id="0" name=""/>
        <dsp:cNvSpPr/>
      </dsp:nvSpPr>
      <dsp:spPr>
        <a:xfrm>
          <a:off x="0" y="1728197"/>
          <a:ext cx="1620180" cy="1620180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5B585-1AE5-4795-B6E9-EADF5FDCE56B}">
      <dsp:nvSpPr>
        <dsp:cNvPr id="0" name=""/>
        <dsp:cNvSpPr/>
      </dsp:nvSpPr>
      <dsp:spPr>
        <a:xfrm>
          <a:off x="899523" y="4536504"/>
          <a:ext cx="7724010" cy="1296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81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>
            <a:solidFill>
              <a:schemeClr val="tx1"/>
            </a:solidFill>
          </a:endParaRPr>
        </a:p>
      </dsp:txBody>
      <dsp:txXfrm>
        <a:off x="899523" y="4536504"/>
        <a:ext cx="7724010" cy="1296144"/>
      </dsp:txXfrm>
    </dsp:sp>
    <dsp:sp modelId="{566BA2F7-25A1-4793-AA06-95751B145D8B}">
      <dsp:nvSpPr>
        <dsp:cNvPr id="0" name=""/>
        <dsp:cNvSpPr/>
      </dsp:nvSpPr>
      <dsp:spPr>
        <a:xfrm>
          <a:off x="89433" y="4374486"/>
          <a:ext cx="1620180" cy="1620180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9CC6-5F02-42D2-B9A2-FD16466391BA}">
      <dsp:nvSpPr>
        <dsp:cNvPr id="0" name=""/>
        <dsp:cNvSpPr/>
      </dsp:nvSpPr>
      <dsp:spPr>
        <a:xfrm>
          <a:off x="-7324646" y="-1120083"/>
          <a:ext cx="8720887" cy="8720887"/>
        </a:xfrm>
        <a:prstGeom prst="blockArc">
          <a:avLst>
            <a:gd name="adj1" fmla="val 18900000"/>
            <a:gd name="adj2" fmla="val 2700000"/>
            <a:gd name="adj3" fmla="val 2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CC20A-8D70-4FD6-9685-A61D521D0561}">
      <dsp:nvSpPr>
        <dsp:cNvPr id="0" name=""/>
        <dsp:cNvSpPr/>
      </dsp:nvSpPr>
      <dsp:spPr>
        <a:xfrm>
          <a:off x="899523" y="501231"/>
          <a:ext cx="7724010" cy="15898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814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KÜTÜPHANE KAYNAKLARIMIZI SORGULAMA</a:t>
          </a:r>
        </a:p>
      </dsp:txBody>
      <dsp:txXfrm>
        <a:off x="899523" y="501231"/>
        <a:ext cx="7724010" cy="1589824"/>
      </dsp:txXfrm>
    </dsp:sp>
    <dsp:sp modelId="{26A0B01E-2588-40A8-9DC9-08D4149FEC9A}">
      <dsp:nvSpPr>
        <dsp:cNvPr id="0" name=""/>
        <dsp:cNvSpPr/>
      </dsp:nvSpPr>
      <dsp:spPr>
        <a:xfrm>
          <a:off x="89433" y="486054"/>
          <a:ext cx="1620180" cy="1620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BE9F7-F80B-4ED1-B6D8-0BAC7625DA41}">
      <dsp:nvSpPr>
        <dsp:cNvPr id="0" name=""/>
        <dsp:cNvSpPr/>
      </dsp:nvSpPr>
      <dsp:spPr>
        <a:xfrm>
          <a:off x="1370672" y="2592288"/>
          <a:ext cx="7252861" cy="1296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814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FF0000"/>
              </a:solidFill>
            </a:rPr>
            <a:t>TÜM KAYNAKLAR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chemeClr val="tx1"/>
              </a:solidFill>
            </a:rPr>
            <a:t>ERİŞİM SAĞLADIĞIMIZ  </a:t>
          </a:r>
          <a:r>
            <a:rPr lang="tr-TR" sz="1600" b="1" kern="1200" dirty="0" smtClean="0">
              <a:solidFill>
                <a:schemeClr val="tx1"/>
              </a:solidFill>
            </a:rPr>
            <a:t>TÜM KAYNAKLARDA (BASILI-ELEKTRONİK)  ARAMA YAPABİLMEK İÇİN KEŞİF </a:t>
          </a:r>
          <a:r>
            <a:rPr lang="tr-TR" sz="1600" b="1" kern="1200" dirty="0" smtClean="0">
              <a:solidFill>
                <a:schemeClr val="tx1"/>
              </a:solidFill>
            </a:rPr>
            <a:t>ARACI (EDS )  KULLANILMAKTADIR.</a:t>
          </a:r>
          <a:endParaRPr lang="tr-TR" sz="1600" b="1" kern="1200" dirty="0" smtClean="0">
            <a:solidFill>
              <a:schemeClr val="tx1"/>
            </a:solidFill>
          </a:endParaRPr>
        </a:p>
      </dsp:txBody>
      <dsp:txXfrm>
        <a:off x="1370672" y="2592288"/>
        <a:ext cx="7252861" cy="1296144"/>
      </dsp:txXfrm>
    </dsp:sp>
    <dsp:sp modelId="{83E9F4E9-7504-4B0A-A9FA-60D0E2469B4D}">
      <dsp:nvSpPr>
        <dsp:cNvPr id="0" name=""/>
        <dsp:cNvSpPr/>
      </dsp:nvSpPr>
      <dsp:spPr>
        <a:xfrm>
          <a:off x="560582" y="2430270"/>
          <a:ext cx="1620180" cy="1620180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E0703-3721-4B02-AB40-146B040C56B1}">
      <dsp:nvSpPr>
        <dsp:cNvPr id="0" name=""/>
        <dsp:cNvSpPr/>
      </dsp:nvSpPr>
      <dsp:spPr>
        <a:xfrm>
          <a:off x="899523" y="4536504"/>
          <a:ext cx="7724010" cy="1296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81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>
            <a:solidFill>
              <a:schemeClr val="tx1"/>
            </a:solidFill>
          </a:endParaRPr>
        </a:p>
      </dsp:txBody>
      <dsp:txXfrm>
        <a:off x="899523" y="4536504"/>
        <a:ext cx="7724010" cy="1296144"/>
      </dsp:txXfrm>
    </dsp:sp>
    <dsp:sp modelId="{AE7E17F5-F5FE-4450-9F65-BA6E26E6ECE7}">
      <dsp:nvSpPr>
        <dsp:cNvPr id="0" name=""/>
        <dsp:cNvSpPr/>
      </dsp:nvSpPr>
      <dsp:spPr>
        <a:xfrm>
          <a:off x="89433" y="4374486"/>
          <a:ext cx="1620180" cy="1620180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9CC6-5F02-42D2-B9A2-FD16466391BA}">
      <dsp:nvSpPr>
        <dsp:cNvPr id="0" name=""/>
        <dsp:cNvSpPr/>
      </dsp:nvSpPr>
      <dsp:spPr>
        <a:xfrm>
          <a:off x="-7590168" y="-1152529"/>
          <a:ext cx="8974419" cy="8974419"/>
        </a:xfrm>
        <a:prstGeom prst="blockArc">
          <a:avLst>
            <a:gd name="adj1" fmla="val 18900000"/>
            <a:gd name="adj2" fmla="val 2700000"/>
            <a:gd name="adj3" fmla="val 241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A4B9CB-C9F7-4233-968A-C1DF95810AC9}">
      <dsp:nvSpPr>
        <dsp:cNvPr id="0" name=""/>
        <dsp:cNvSpPr/>
      </dsp:nvSpPr>
      <dsp:spPr>
        <a:xfrm>
          <a:off x="1020313" y="952784"/>
          <a:ext cx="7644495" cy="1905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2334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KÜTÜPHANE  VE  DOKÜMANTASYON  DAİRE  BAŞKANLIĞI</a:t>
          </a:r>
        </a:p>
      </dsp:txBody>
      <dsp:txXfrm>
        <a:off x="1020313" y="952784"/>
        <a:ext cx="7644495" cy="1905302"/>
      </dsp:txXfrm>
    </dsp:sp>
    <dsp:sp modelId="{C89839AA-AB5F-4FF9-B735-0CE2F6B59BC5}">
      <dsp:nvSpPr>
        <dsp:cNvPr id="0" name=""/>
        <dsp:cNvSpPr/>
      </dsp:nvSpPr>
      <dsp:spPr>
        <a:xfrm>
          <a:off x="553981" y="1359281"/>
          <a:ext cx="1125367" cy="1092310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036A2-4852-4C4E-B2E8-25436794424C}">
      <dsp:nvSpPr>
        <dsp:cNvPr id="0" name=""/>
        <dsp:cNvSpPr/>
      </dsp:nvSpPr>
      <dsp:spPr>
        <a:xfrm>
          <a:off x="1008092" y="2996946"/>
          <a:ext cx="7451792" cy="1905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2334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smtClean="0">
              <a:solidFill>
                <a:srgbClr val="FF0000"/>
              </a:solidFill>
              <a:latin typeface="Arial Black" panose="020B0A04020102020204" pitchFamily="34" charset="0"/>
              <a:cs typeface="Aharoni" panose="02010803020104030203" pitchFamily="2" charset="-79"/>
            </a:rPr>
            <a:t>TEŞEKKÜR EDERİZ…</a:t>
          </a:r>
          <a:endParaRPr lang="tr-TR" sz="2800" b="1" kern="1200" dirty="0" smtClean="0">
            <a:solidFill>
              <a:srgbClr val="FF0000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1008092" y="2996946"/>
        <a:ext cx="7451792" cy="1905302"/>
      </dsp:txXfrm>
    </dsp:sp>
    <dsp:sp modelId="{D1261EFB-3E7B-4E5A-96AA-05F6070CE52B}">
      <dsp:nvSpPr>
        <dsp:cNvPr id="0" name=""/>
        <dsp:cNvSpPr/>
      </dsp:nvSpPr>
      <dsp:spPr>
        <a:xfrm>
          <a:off x="530903" y="3146333"/>
          <a:ext cx="1010477" cy="1362791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D3AA8-9B3B-4663-B5B5-91CA029CA572}">
      <dsp:nvSpPr>
        <dsp:cNvPr id="0" name=""/>
        <dsp:cNvSpPr/>
      </dsp:nvSpPr>
      <dsp:spPr>
        <a:xfrm>
          <a:off x="-3389094" y="-568753"/>
          <a:ext cx="3881948" cy="3881948"/>
        </a:xfrm>
        <a:prstGeom prst="blockArc">
          <a:avLst>
            <a:gd name="adj1" fmla="val 18900000"/>
            <a:gd name="adj2" fmla="val 2700000"/>
            <a:gd name="adj3" fmla="val 556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BBCC7-DE89-4593-8DDF-D1B15832EF93}">
      <dsp:nvSpPr>
        <dsp:cNvPr id="0" name=""/>
        <dsp:cNvSpPr/>
      </dsp:nvSpPr>
      <dsp:spPr>
        <a:xfrm>
          <a:off x="1872181" y="144019"/>
          <a:ext cx="5382629" cy="5541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3137" tIns="91440" rIns="91440" bIns="9144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rgbClr val="FF0000"/>
              </a:solidFill>
            </a:rPr>
            <a:t>MİSYONUMUZ</a:t>
          </a:r>
          <a:endParaRPr lang="tr-TR" sz="2000" b="1" kern="1200" dirty="0">
            <a:solidFill>
              <a:srgbClr val="FF0000"/>
            </a:solidFill>
          </a:endParaRPr>
        </a:p>
      </dsp:txBody>
      <dsp:txXfrm>
        <a:off x="1872181" y="144019"/>
        <a:ext cx="5382629" cy="554172"/>
      </dsp:txXfrm>
    </dsp:sp>
    <dsp:sp modelId="{246DD8E5-E40F-455F-AA38-75BB68D98248}">
      <dsp:nvSpPr>
        <dsp:cNvPr id="0" name=""/>
        <dsp:cNvSpPr/>
      </dsp:nvSpPr>
      <dsp:spPr>
        <a:xfrm>
          <a:off x="-140058" y="4"/>
          <a:ext cx="1028561" cy="1028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D84CB-89CB-48D4-A0FA-48F1737AF3C9}">
      <dsp:nvSpPr>
        <dsp:cNvPr id="0" name=""/>
        <dsp:cNvSpPr/>
      </dsp:nvSpPr>
      <dsp:spPr>
        <a:xfrm>
          <a:off x="63719" y="1058805"/>
          <a:ext cx="9112835" cy="1810565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3137" tIns="91440" rIns="91440" bIns="9144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 smtClean="0"/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Kütüphanemiz koleksiyonu ve bilgi hizmetleri ile Üniversitemizin eğitim-öğretim ve araştırma faaliyetlerini desteklemeyi , öğrencilerle öğretim elemanlarımızın akademik program ve bilimsel araştırmalardan doğan bilgi ihtiyaçlarını karşılamayı ve bilgi donanımlarının artmasına katkıda bulunmayı kendisine görev edinmiştir.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/>
        </a:p>
      </dsp:txBody>
      <dsp:txXfrm>
        <a:off x="63719" y="1058805"/>
        <a:ext cx="9112835" cy="1810565"/>
      </dsp:txXfrm>
    </dsp:sp>
    <dsp:sp modelId="{466C2FC1-477B-45C4-9ED2-9FF96D2C2D54}">
      <dsp:nvSpPr>
        <dsp:cNvPr id="0" name=""/>
        <dsp:cNvSpPr/>
      </dsp:nvSpPr>
      <dsp:spPr>
        <a:xfrm>
          <a:off x="3595" y="1674687"/>
          <a:ext cx="741253" cy="629572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DE182-84EF-43AF-9706-393168D34037}">
      <dsp:nvSpPr>
        <dsp:cNvPr id="0" name=""/>
        <dsp:cNvSpPr/>
      </dsp:nvSpPr>
      <dsp:spPr>
        <a:xfrm>
          <a:off x="-3641824" y="-745625"/>
          <a:ext cx="4310637" cy="4310637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99412-7B6B-4FA3-A1AC-80765782BA15}">
      <dsp:nvSpPr>
        <dsp:cNvPr id="0" name=""/>
        <dsp:cNvSpPr/>
      </dsp:nvSpPr>
      <dsp:spPr>
        <a:xfrm>
          <a:off x="2163257" y="70697"/>
          <a:ext cx="5011633" cy="5654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5465" tIns="91440" rIns="91440" bIns="9144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rgbClr val="FF0000"/>
              </a:solidFill>
            </a:rPr>
            <a:t>VİZYONUMUZ</a:t>
          </a:r>
          <a:endParaRPr lang="tr-TR" sz="2000" kern="1200" dirty="0">
            <a:solidFill>
              <a:srgbClr val="FF0000"/>
            </a:solidFill>
          </a:endParaRPr>
        </a:p>
      </dsp:txBody>
      <dsp:txXfrm>
        <a:off x="2163257" y="70697"/>
        <a:ext cx="5011633" cy="565437"/>
      </dsp:txXfrm>
    </dsp:sp>
    <dsp:sp modelId="{BC1073C9-07CF-4526-8742-4694BC9F57F2}">
      <dsp:nvSpPr>
        <dsp:cNvPr id="0" name=""/>
        <dsp:cNvSpPr/>
      </dsp:nvSpPr>
      <dsp:spPr>
        <a:xfrm>
          <a:off x="261777" y="152854"/>
          <a:ext cx="551730" cy="1142464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08D6E-8171-4425-95C6-9307C1C8726A}">
      <dsp:nvSpPr>
        <dsp:cNvPr id="0" name=""/>
        <dsp:cNvSpPr/>
      </dsp:nvSpPr>
      <dsp:spPr>
        <a:xfrm>
          <a:off x="436711" y="862786"/>
          <a:ext cx="8740877" cy="2465026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5465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Ömer </a:t>
          </a:r>
          <a:r>
            <a:rPr lang="tr-TR" sz="2000" b="1" kern="1200" dirty="0" err="1" smtClean="0"/>
            <a:t>Halisdemir</a:t>
          </a:r>
          <a:r>
            <a:rPr lang="tr-TR" sz="2000" b="1" kern="1200" dirty="0" smtClean="0"/>
            <a:t> Üniversitesinin gereksinim duyduğu bilgi hizmetlerini çağdaş teknolojileri kullanarak en üst düzeyde sunan, bilgi ve bilgiye   erişime değer veren, </a:t>
          </a:r>
          <a:r>
            <a:rPr lang="tr-TR" sz="2000" b="1" kern="1200" dirty="0" smtClean="0"/>
            <a:t>yaşam boyu </a:t>
          </a:r>
          <a:r>
            <a:rPr lang="tr-TR" sz="2000" b="1" kern="1200" dirty="0" smtClean="0"/>
            <a:t>öğrenen bireyler yetişmesine katkıda bulunan çağdaş bir bilgi merkezi olmak.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/>
        </a:p>
      </dsp:txBody>
      <dsp:txXfrm>
        <a:off x="436711" y="862786"/>
        <a:ext cx="8740877" cy="2465026"/>
      </dsp:txXfrm>
    </dsp:sp>
    <dsp:sp modelId="{1066BEDA-C44C-4919-BD59-976E47CCC020}">
      <dsp:nvSpPr>
        <dsp:cNvPr id="0" name=""/>
        <dsp:cNvSpPr/>
      </dsp:nvSpPr>
      <dsp:spPr>
        <a:xfrm>
          <a:off x="-33589" y="1524067"/>
          <a:ext cx="1142464" cy="1142464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CF5D3-B94B-4ADC-BABC-AA6C905359A9}">
      <dsp:nvSpPr>
        <dsp:cNvPr id="0" name=""/>
        <dsp:cNvSpPr/>
      </dsp:nvSpPr>
      <dsp:spPr>
        <a:xfrm>
          <a:off x="-7697278" y="-1177300"/>
          <a:ext cx="9167977" cy="9167977"/>
        </a:xfrm>
        <a:prstGeom prst="blockArc">
          <a:avLst>
            <a:gd name="adj1" fmla="val 18900000"/>
            <a:gd name="adj2" fmla="val 2700000"/>
            <a:gd name="adj3" fmla="val 236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6E84A-979B-4676-93DA-F29A611E1AA0}">
      <dsp:nvSpPr>
        <dsp:cNvPr id="0" name=""/>
        <dsp:cNvSpPr/>
      </dsp:nvSpPr>
      <dsp:spPr>
        <a:xfrm>
          <a:off x="592765" y="169041"/>
          <a:ext cx="8315753" cy="90058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1490" tIns="91440" rIns="91440" bIns="9144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rgbClr val="FF0000"/>
              </a:solidFill>
            </a:rPr>
            <a:t>ÇALIŞANLARIMIZ</a:t>
          </a:r>
          <a:endParaRPr lang="tr-TR" sz="2000" b="1" kern="1200" dirty="0">
            <a:solidFill>
              <a:srgbClr val="FF0000"/>
            </a:solidFill>
          </a:endParaRPr>
        </a:p>
      </dsp:txBody>
      <dsp:txXfrm>
        <a:off x="592765" y="169041"/>
        <a:ext cx="8315753" cy="900588"/>
      </dsp:txXfrm>
    </dsp:sp>
    <dsp:sp modelId="{9B80B8BC-431C-4318-BC64-1BD1FDDC95F9}">
      <dsp:nvSpPr>
        <dsp:cNvPr id="0" name=""/>
        <dsp:cNvSpPr/>
      </dsp:nvSpPr>
      <dsp:spPr>
        <a:xfrm>
          <a:off x="90958" y="232336"/>
          <a:ext cx="773999" cy="773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B886AD-39C3-40BE-B527-5C265A9F55F3}">
      <dsp:nvSpPr>
        <dsp:cNvPr id="0" name=""/>
        <dsp:cNvSpPr/>
      </dsp:nvSpPr>
      <dsp:spPr>
        <a:xfrm>
          <a:off x="1038699" y="1239080"/>
          <a:ext cx="7984626" cy="61919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149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1 DAİRE BAŞKANI</a:t>
          </a:r>
          <a:endParaRPr lang="tr-TR" sz="2000" b="1" kern="1200" dirty="0"/>
        </a:p>
      </dsp:txBody>
      <dsp:txXfrm>
        <a:off x="1038699" y="1239080"/>
        <a:ext cx="7984626" cy="619199"/>
      </dsp:txXfrm>
    </dsp:sp>
    <dsp:sp modelId="{AE49616E-EA70-47F6-8E0F-2E15E391FF37}">
      <dsp:nvSpPr>
        <dsp:cNvPr id="0" name=""/>
        <dsp:cNvSpPr/>
      </dsp:nvSpPr>
      <dsp:spPr>
        <a:xfrm>
          <a:off x="651699" y="1161680"/>
          <a:ext cx="773999" cy="773999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F37DBD-7E5E-4A51-89F6-3A3042ECC91E}">
      <dsp:nvSpPr>
        <dsp:cNvPr id="0" name=""/>
        <dsp:cNvSpPr/>
      </dsp:nvSpPr>
      <dsp:spPr>
        <a:xfrm>
          <a:off x="1345982" y="2204864"/>
          <a:ext cx="7677343" cy="54495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149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1 ŞUBE MÜDÜRÜ</a:t>
          </a:r>
          <a:endParaRPr lang="tr-TR" sz="2000" b="1" kern="1200" dirty="0"/>
        </a:p>
      </dsp:txBody>
      <dsp:txXfrm>
        <a:off x="1345982" y="2204864"/>
        <a:ext cx="7677343" cy="544957"/>
      </dsp:txXfrm>
    </dsp:sp>
    <dsp:sp modelId="{4B78EDDA-B338-4616-891E-ED6D6F76D5BB}">
      <dsp:nvSpPr>
        <dsp:cNvPr id="0" name=""/>
        <dsp:cNvSpPr/>
      </dsp:nvSpPr>
      <dsp:spPr>
        <a:xfrm>
          <a:off x="958982" y="2090343"/>
          <a:ext cx="773999" cy="773999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0374AF-8F56-4B3E-A70B-011DCF16AAD6}">
      <dsp:nvSpPr>
        <dsp:cNvPr id="0" name=""/>
        <dsp:cNvSpPr/>
      </dsp:nvSpPr>
      <dsp:spPr>
        <a:xfrm>
          <a:off x="1444095" y="3168351"/>
          <a:ext cx="7579230" cy="4766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149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2 UZMAN</a:t>
          </a:r>
          <a:endParaRPr lang="tr-TR" sz="2000" b="1" kern="1200" dirty="0"/>
        </a:p>
      </dsp:txBody>
      <dsp:txXfrm>
        <a:off x="1444095" y="3168351"/>
        <a:ext cx="7579230" cy="476672"/>
      </dsp:txXfrm>
    </dsp:sp>
    <dsp:sp modelId="{F251B8ED-6A1E-441B-A8B1-81E767B66D11}">
      <dsp:nvSpPr>
        <dsp:cNvPr id="0" name=""/>
        <dsp:cNvSpPr/>
      </dsp:nvSpPr>
      <dsp:spPr>
        <a:xfrm>
          <a:off x="1057095" y="3019688"/>
          <a:ext cx="773999" cy="773999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BDA839-1316-4F4E-B694-FB2DC4C3148F}">
      <dsp:nvSpPr>
        <dsp:cNvPr id="0" name=""/>
        <dsp:cNvSpPr/>
      </dsp:nvSpPr>
      <dsp:spPr>
        <a:xfrm>
          <a:off x="1345982" y="4005064"/>
          <a:ext cx="7677343" cy="66193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149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4 KÜTÜPHANECİ</a:t>
          </a:r>
          <a:endParaRPr lang="tr-TR" sz="2000" b="1" kern="1200" dirty="0"/>
        </a:p>
      </dsp:txBody>
      <dsp:txXfrm>
        <a:off x="1345982" y="4005064"/>
        <a:ext cx="7677343" cy="661936"/>
      </dsp:txXfrm>
    </dsp:sp>
    <dsp:sp modelId="{54D3C1D4-3FB9-49F4-893E-87322EA8E65A}">
      <dsp:nvSpPr>
        <dsp:cNvPr id="0" name=""/>
        <dsp:cNvSpPr/>
      </dsp:nvSpPr>
      <dsp:spPr>
        <a:xfrm>
          <a:off x="958982" y="3949032"/>
          <a:ext cx="773999" cy="773999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D59998-7D8A-4BA1-A414-4E939B589DE4}">
      <dsp:nvSpPr>
        <dsp:cNvPr id="0" name=""/>
        <dsp:cNvSpPr/>
      </dsp:nvSpPr>
      <dsp:spPr>
        <a:xfrm>
          <a:off x="1038699" y="5013176"/>
          <a:ext cx="7984626" cy="50303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149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3 MEMUR</a:t>
          </a:r>
          <a:endParaRPr lang="tr-TR" sz="2000" b="1" kern="1200" dirty="0"/>
        </a:p>
      </dsp:txBody>
      <dsp:txXfrm>
        <a:off x="1038699" y="5013176"/>
        <a:ext cx="7984626" cy="503037"/>
      </dsp:txXfrm>
    </dsp:sp>
    <dsp:sp modelId="{E625F911-C95D-4FAB-9117-86A2E7C36646}">
      <dsp:nvSpPr>
        <dsp:cNvPr id="0" name=""/>
        <dsp:cNvSpPr/>
      </dsp:nvSpPr>
      <dsp:spPr>
        <a:xfrm>
          <a:off x="651699" y="4877695"/>
          <a:ext cx="773999" cy="773999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9826B2-8602-4DF6-BEFD-2CE2559C54C3}">
      <dsp:nvSpPr>
        <dsp:cNvPr id="0" name=""/>
        <dsp:cNvSpPr/>
      </dsp:nvSpPr>
      <dsp:spPr>
        <a:xfrm>
          <a:off x="477958" y="5884440"/>
          <a:ext cx="8545367" cy="61919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149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1 HİZMETLİ                              1 KALORİFERCİ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dirty="0"/>
        </a:p>
      </dsp:txBody>
      <dsp:txXfrm>
        <a:off x="477958" y="5884440"/>
        <a:ext cx="8545367" cy="619199"/>
      </dsp:txXfrm>
    </dsp:sp>
    <dsp:sp modelId="{1858CFB5-9398-45C0-8EFA-5935BED17128}">
      <dsp:nvSpPr>
        <dsp:cNvPr id="0" name=""/>
        <dsp:cNvSpPr/>
      </dsp:nvSpPr>
      <dsp:spPr>
        <a:xfrm>
          <a:off x="90958" y="5807040"/>
          <a:ext cx="773999" cy="773999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C1A16-93A6-4673-943C-AAA43BEDF852}">
      <dsp:nvSpPr>
        <dsp:cNvPr id="0" name=""/>
        <dsp:cNvSpPr/>
      </dsp:nvSpPr>
      <dsp:spPr>
        <a:xfrm>
          <a:off x="-7581896" y="-1152529"/>
          <a:ext cx="8974419" cy="8974419"/>
        </a:xfrm>
        <a:prstGeom prst="blockArc">
          <a:avLst>
            <a:gd name="adj1" fmla="val 18900000"/>
            <a:gd name="adj2" fmla="val 2700000"/>
            <a:gd name="adj3" fmla="val 241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995FA-CF68-4A6A-A598-AB8D6416EFC4}">
      <dsp:nvSpPr>
        <dsp:cNvPr id="0" name=""/>
        <dsp:cNvSpPr/>
      </dsp:nvSpPr>
      <dsp:spPr>
        <a:xfrm>
          <a:off x="368078" y="291776"/>
          <a:ext cx="8344889" cy="606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1101" tIns="91440" rIns="91440" bIns="9144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rgbClr val="FF0000"/>
              </a:solidFill>
            </a:rPr>
            <a:t>VERİLEN  HİZMETLER</a:t>
          </a:r>
        </a:p>
      </dsp:txBody>
      <dsp:txXfrm>
        <a:off x="368078" y="291776"/>
        <a:ext cx="8344889" cy="606111"/>
      </dsp:txXfrm>
    </dsp:sp>
    <dsp:sp modelId="{CEDF4369-6B84-49D9-B4D9-29851FDC35FE}">
      <dsp:nvSpPr>
        <dsp:cNvPr id="0" name=""/>
        <dsp:cNvSpPr/>
      </dsp:nvSpPr>
      <dsp:spPr>
        <a:xfrm>
          <a:off x="41832" y="227425"/>
          <a:ext cx="757639" cy="7576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9DE9E-1CB5-4565-A167-3F8F632A2BE6}">
      <dsp:nvSpPr>
        <dsp:cNvPr id="0" name=""/>
        <dsp:cNvSpPr/>
      </dsp:nvSpPr>
      <dsp:spPr>
        <a:xfrm>
          <a:off x="969540" y="1212889"/>
          <a:ext cx="7607188" cy="606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110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Ödünç Verme</a:t>
          </a:r>
          <a:endParaRPr lang="tr-TR" sz="2000" b="1" kern="1200" dirty="0"/>
        </a:p>
      </dsp:txBody>
      <dsp:txXfrm>
        <a:off x="969540" y="1212889"/>
        <a:ext cx="7607188" cy="606111"/>
      </dsp:txXfrm>
    </dsp:sp>
    <dsp:sp modelId="{39477E25-CF14-4B59-83D2-E3BE5FF8B12B}">
      <dsp:nvSpPr>
        <dsp:cNvPr id="0" name=""/>
        <dsp:cNvSpPr/>
      </dsp:nvSpPr>
      <dsp:spPr>
        <a:xfrm>
          <a:off x="590720" y="1137125"/>
          <a:ext cx="757639" cy="75763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46AAE-056D-43AA-9A1F-D97D90DBCA4E}">
      <dsp:nvSpPr>
        <dsp:cNvPr id="0" name=""/>
        <dsp:cNvSpPr/>
      </dsp:nvSpPr>
      <dsp:spPr>
        <a:xfrm>
          <a:off x="1270328" y="2121923"/>
          <a:ext cx="7306399" cy="606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1101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Kütüphaneler arası </a:t>
          </a:r>
          <a:r>
            <a:rPr lang="tr-TR" sz="2000" b="1" kern="1200" dirty="0" smtClean="0"/>
            <a:t>işbirliği (ILL)</a:t>
          </a:r>
        </a:p>
      </dsp:txBody>
      <dsp:txXfrm>
        <a:off x="1270328" y="2121923"/>
        <a:ext cx="7306399" cy="606111"/>
      </dsp:txXfrm>
    </dsp:sp>
    <dsp:sp modelId="{48404FB3-21C5-4085-8F38-C6120481BB2B}">
      <dsp:nvSpPr>
        <dsp:cNvPr id="0" name=""/>
        <dsp:cNvSpPr/>
      </dsp:nvSpPr>
      <dsp:spPr>
        <a:xfrm>
          <a:off x="891509" y="2046159"/>
          <a:ext cx="757639" cy="75763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9F487-49D2-415C-ACEB-71F73FA73D62}">
      <dsp:nvSpPr>
        <dsp:cNvPr id="0" name=""/>
        <dsp:cNvSpPr/>
      </dsp:nvSpPr>
      <dsp:spPr>
        <a:xfrm>
          <a:off x="1366367" y="3031624"/>
          <a:ext cx="7210361" cy="606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11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Danışma ve Oryantasyon</a:t>
          </a:r>
          <a:endParaRPr lang="tr-TR" sz="2000" b="1" kern="1200" dirty="0"/>
        </a:p>
      </dsp:txBody>
      <dsp:txXfrm>
        <a:off x="1366367" y="3031624"/>
        <a:ext cx="7210361" cy="606111"/>
      </dsp:txXfrm>
    </dsp:sp>
    <dsp:sp modelId="{14C737B1-F094-4E07-BEE5-8943FCF9DC97}">
      <dsp:nvSpPr>
        <dsp:cNvPr id="0" name=""/>
        <dsp:cNvSpPr/>
      </dsp:nvSpPr>
      <dsp:spPr>
        <a:xfrm>
          <a:off x="987547" y="2955860"/>
          <a:ext cx="757639" cy="75763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66F7C-02EC-4EA0-8ACA-0BF87137CCFC}">
      <dsp:nvSpPr>
        <dsp:cNvPr id="0" name=""/>
        <dsp:cNvSpPr/>
      </dsp:nvSpPr>
      <dsp:spPr>
        <a:xfrm>
          <a:off x="1270328" y="3941324"/>
          <a:ext cx="7306399" cy="606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11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Basılı ve Elektronik Kaynaklardan Yararlandırma</a:t>
          </a:r>
          <a:endParaRPr lang="tr-TR" sz="2000" b="1" kern="1200" dirty="0"/>
        </a:p>
      </dsp:txBody>
      <dsp:txXfrm>
        <a:off x="1270328" y="3941324"/>
        <a:ext cx="7306399" cy="606111"/>
      </dsp:txXfrm>
    </dsp:sp>
    <dsp:sp modelId="{A7D6CB34-E954-4FF9-BB0D-42C34779CE7C}">
      <dsp:nvSpPr>
        <dsp:cNvPr id="0" name=""/>
        <dsp:cNvSpPr/>
      </dsp:nvSpPr>
      <dsp:spPr>
        <a:xfrm>
          <a:off x="891509" y="3865561"/>
          <a:ext cx="757639" cy="75763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C04ED-6676-42E0-9785-2A1402964802}">
      <dsp:nvSpPr>
        <dsp:cNvPr id="0" name=""/>
        <dsp:cNvSpPr/>
      </dsp:nvSpPr>
      <dsp:spPr>
        <a:xfrm>
          <a:off x="969540" y="4850358"/>
          <a:ext cx="7607188" cy="606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11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Kütüphane E-Kaynaklara Kampüs Dışından Erişim</a:t>
          </a:r>
          <a:endParaRPr lang="tr-TR" sz="2000" b="1" kern="1200" dirty="0"/>
        </a:p>
      </dsp:txBody>
      <dsp:txXfrm>
        <a:off x="969540" y="4850358"/>
        <a:ext cx="7607188" cy="606111"/>
      </dsp:txXfrm>
    </dsp:sp>
    <dsp:sp modelId="{6F84D4D9-E2FE-402B-8830-0E7FE9DDB409}">
      <dsp:nvSpPr>
        <dsp:cNvPr id="0" name=""/>
        <dsp:cNvSpPr/>
      </dsp:nvSpPr>
      <dsp:spPr>
        <a:xfrm>
          <a:off x="590720" y="4774594"/>
          <a:ext cx="757639" cy="75763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30F19-805B-48CA-BFB7-5D8C04D66059}">
      <dsp:nvSpPr>
        <dsp:cNvPr id="0" name=""/>
        <dsp:cNvSpPr/>
      </dsp:nvSpPr>
      <dsp:spPr>
        <a:xfrm>
          <a:off x="420652" y="5760059"/>
          <a:ext cx="8156076" cy="606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110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Cep kütüphanem  Uygulaması             Fotokopi  Hizmeti </a:t>
          </a:r>
          <a:endParaRPr lang="tr-TR" sz="2000" b="1" kern="1200" dirty="0"/>
        </a:p>
      </dsp:txBody>
      <dsp:txXfrm>
        <a:off x="420652" y="5760059"/>
        <a:ext cx="8156076" cy="606111"/>
      </dsp:txXfrm>
    </dsp:sp>
    <dsp:sp modelId="{9B82E9D4-2C5D-4719-BB72-8750A56913DB}">
      <dsp:nvSpPr>
        <dsp:cNvPr id="0" name=""/>
        <dsp:cNvSpPr/>
      </dsp:nvSpPr>
      <dsp:spPr>
        <a:xfrm>
          <a:off x="41832" y="5684295"/>
          <a:ext cx="757639" cy="75763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9CC6-5F02-42D2-B9A2-FD16466391BA}">
      <dsp:nvSpPr>
        <dsp:cNvPr id="0" name=""/>
        <dsp:cNvSpPr/>
      </dsp:nvSpPr>
      <dsp:spPr>
        <a:xfrm>
          <a:off x="-7328568" y="-1120083"/>
          <a:ext cx="8720887" cy="8720887"/>
        </a:xfrm>
        <a:prstGeom prst="blockArc">
          <a:avLst>
            <a:gd name="adj1" fmla="val 18900000"/>
            <a:gd name="adj2" fmla="val 2700000"/>
            <a:gd name="adj3" fmla="val 248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CC20A-8D70-4FD6-9685-A61D521D0561}">
      <dsp:nvSpPr>
        <dsp:cNvPr id="0" name=""/>
        <dsp:cNvSpPr/>
      </dsp:nvSpPr>
      <dsp:spPr>
        <a:xfrm>
          <a:off x="607857" y="404915"/>
          <a:ext cx="8011754" cy="810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5" tIns="111760" rIns="111760" bIns="11176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solidFill>
                <a:srgbClr val="FF0000"/>
              </a:solidFill>
            </a:rPr>
            <a:t>ÇALIŞMA SAATLERİ</a:t>
          </a:r>
        </a:p>
      </dsp:txBody>
      <dsp:txXfrm>
        <a:off x="607857" y="404915"/>
        <a:ext cx="8011754" cy="810349"/>
      </dsp:txXfrm>
    </dsp:sp>
    <dsp:sp modelId="{26A0B01E-2588-40A8-9DC9-08D4149FEC9A}">
      <dsp:nvSpPr>
        <dsp:cNvPr id="0" name=""/>
        <dsp:cNvSpPr/>
      </dsp:nvSpPr>
      <dsp:spPr>
        <a:xfrm>
          <a:off x="101389" y="303621"/>
          <a:ext cx="1012936" cy="10129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30D59-A32F-46B6-8A50-F0CC2CF2A180}">
      <dsp:nvSpPr>
        <dsp:cNvPr id="0" name=""/>
        <dsp:cNvSpPr/>
      </dsp:nvSpPr>
      <dsp:spPr>
        <a:xfrm>
          <a:off x="1188530" y="1581603"/>
          <a:ext cx="7431081" cy="8872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5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Akademik Takvim Dönemi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/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/>
        </a:p>
      </dsp:txBody>
      <dsp:txXfrm>
        <a:off x="1188530" y="1581603"/>
        <a:ext cx="7431081" cy="887243"/>
      </dsp:txXfrm>
    </dsp:sp>
    <dsp:sp modelId="{E69D1D74-F160-4307-B8AE-BE1822D69396}">
      <dsp:nvSpPr>
        <dsp:cNvPr id="0" name=""/>
        <dsp:cNvSpPr/>
      </dsp:nvSpPr>
      <dsp:spPr>
        <a:xfrm>
          <a:off x="682062" y="1518756"/>
          <a:ext cx="1012936" cy="1012936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D5043-2650-4B7F-872F-4F0B96DEFE13}">
      <dsp:nvSpPr>
        <dsp:cNvPr id="0" name=""/>
        <dsp:cNvSpPr/>
      </dsp:nvSpPr>
      <dsp:spPr>
        <a:xfrm>
          <a:off x="1366750" y="2955708"/>
          <a:ext cx="7252861" cy="569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Hafta İçi: 08:00-22:30     Hafta Sonu:10:00-22:00   </a:t>
          </a:r>
        </a:p>
      </dsp:txBody>
      <dsp:txXfrm>
        <a:off x="1366750" y="2955708"/>
        <a:ext cx="7252861" cy="569302"/>
      </dsp:txXfrm>
    </dsp:sp>
    <dsp:sp modelId="{BE49A0D8-2DC4-4DBD-85C5-E1E5B5119C7B}">
      <dsp:nvSpPr>
        <dsp:cNvPr id="0" name=""/>
        <dsp:cNvSpPr/>
      </dsp:nvSpPr>
      <dsp:spPr>
        <a:xfrm>
          <a:off x="860281" y="2733891"/>
          <a:ext cx="1012936" cy="1012936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554B8-2511-4BAD-9C7D-F6FF2A57A016}">
      <dsp:nvSpPr>
        <dsp:cNvPr id="0" name=""/>
        <dsp:cNvSpPr/>
      </dsp:nvSpPr>
      <dsp:spPr>
        <a:xfrm>
          <a:off x="1188530" y="4170843"/>
          <a:ext cx="7431081" cy="569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5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Tatil Dönemi – </a:t>
          </a:r>
          <a:r>
            <a:rPr lang="tr-TR" sz="2400" b="1" kern="1200" dirty="0" smtClean="0"/>
            <a:t>Hafta İçi </a:t>
          </a:r>
          <a:r>
            <a:rPr lang="tr-TR" sz="2400" b="1" kern="1200" dirty="0" smtClean="0"/>
            <a:t>08:00-17:00</a:t>
          </a:r>
        </a:p>
      </dsp:txBody>
      <dsp:txXfrm>
        <a:off x="1188530" y="4170843"/>
        <a:ext cx="7431081" cy="569302"/>
      </dsp:txXfrm>
    </dsp:sp>
    <dsp:sp modelId="{7BDAEF0D-2A1A-4BE6-97E8-5A435F432874}">
      <dsp:nvSpPr>
        <dsp:cNvPr id="0" name=""/>
        <dsp:cNvSpPr/>
      </dsp:nvSpPr>
      <dsp:spPr>
        <a:xfrm>
          <a:off x="682062" y="3949026"/>
          <a:ext cx="1012936" cy="1012936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F573C-F63A-401C-81B8-03F6089C2FFF}">
      <dsp:nvSpPr>
        <dsp:cNvPr id="0" name=""/>
        <dsp:cNvSpPr/>
      </dsp:nvSpPr>
      <dsp:spPr>
        <a:xfrm>
          <a:off x="607857" y="5385978"/>
          <a:ext cx="8011754" cy="5693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3215" tIns="60960" rIns="60960" bIns="6096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Resmi Tatillerde Kütüphane Kapalıdır.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200" kern="1200" dirty="0" smtClean="0"/>
        </a:p>
      </dsp:txBody>
      <dsp:txXfrm>
        <a:off x="607857" y="5385978"/>
        <a:ext cx="8011754" cy="569302"/>
      </dsp:txXfrm>
    </dsp:sp>
    <dsp:sp modelId="{0E37BD03-CA3A-4DE6-8593-8AF4B336E146}">
      <dsp:nvSpPr>
        <dsp:cNvPr id="0" name=""/>
        <dsp:cNvSpPr/>
      </dsp:nvSpPr>
      <dsp:spPr>
        <a:xfrm>
          <a:off x="101389" y="5164161"/>
          <a:ext cx="1012936" cy="1012936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AC066-CA24-4F01-AEF4-AF81704A2EDC}">
      <dsp:nvSpPr>
        <dsp:cNvPr id="0" name=""/>
        <dsp:cNvSpPr/>
      </dsp:nvSpPr>
      <dsp:spPr>
        <a:xfrm>
          <a:off x="4250" y="271"/>
          <a:ext cx="8704466" cy="8191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FF0000"/>
              </a:solidFill>
            </a:rPr>
            <a:t>BİLGİ KAYNAKLARIMIZ</a:t>
          </a:r>
        </a:p>
      </dsp:txBody>
      <dsp:txXfrm>
        <a:off x="44239" y="40260"/>
        <a:ext cx="8624488" cy="739209"/>
      </dsp:txXfrm>
    </dsp:sp>
    <dsp:sp modelId="{61EEFCAA-8C4A-43D2-A448-09BA4D49995E}">
      <dsp:nvSpPr>
        <dsp:cNvPr id="0" name=""/>
        <dsp:cNvSpPr/>
      </dsp:nvSpPr>
      <dsp:spPr>
        <a:xfrm>
          <a:off x="4250" y="860418"/>
          <a:ext cx="8704466" cy="8191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BASILI KİTAP : </a:t>
          </a:r>
          <a:r>
            <a:rPr lang="tr-TR" sz="2400" b="1" kern="1200" dirty="0" smtClean="0">
              <a:solidFill>
                <a:srgbClr val="FF0000"/>
              </a:solidFill>
            </a:rPr>
            <a:t>46.164</a:t>
          </a:r>
        </a:p>
      </dsp:txBody>
      <dsp:txXfrm>
        <a:off x="44239" y="900407"/>
        <a:ext cx="8624488" cy="739209"/>
      </dsp:txXfrm>
    </dsp:sp>
    <dsp:sp modelId="{E912D504-38E6-4B46-B867-3860935242D6}">
      <dsp:nvSpPr>
        <dsp:cNvPr id="0" name=""/>
        <dsp:cNvSpPr/>
      </dsp:nvSpPr>
      <dsp:spPr>
        <a:xfrm>
          <a:off x="4250" y="1720565"/>
          <a:ext cx="8704466" cy="8191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BASILI TEZ: </a:t>
          </a:r>
          <a:r>
            <a:rPr lang="tr-TR" sz="2400" b="1" kern="1200" dirty="0" smtClean="0">
              <a:solidFill>
                <a:srgbClr val="FF0000"/>
              </a:solidFill>
            </a:rPr>
            <a:t>1.949</a:t>
          </a:r>
        </a:p>
      </dsp:txBody>
      <dsp:txXfrm>
        <a:off x="44239" y="1760554"/>
        <a:ext cx="8624488" cy="739209"/>
      </dsp:txXfrm>
    </dsp:sp>
    <dsp:sp modelId="{EE327EFB-8652-4DFE-AB4F-928195C142F9}">
      <dsp:nvSpPr>
        <dsp:cNvPr id="0" name=""/>
        <dsp:cNvSpPr/>
      </dsp:nvSpPr>
      <dsp:spPr>
        <a:xfrm>
          <a:off x="4250" y="2580712"/>
          <a:ext cx="8704466" cy="8191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CİLTLİ DERGİ: </a:t>
          </a:r>
          <a:r>
            <a:rPr lang="tr-TR" sz="2400" b="1" kern="1200" dirty="0" smtClean="0">
              <a:solidFill>
                <a:srgbClr val="FF0000"/>
              </a:solidFill>
            </a:rPr>
            <a:t>3.657</a:t>
          </a:r>
        </a:p>
      </dsp:txBody>
      <dsp:txXfrm>
        <a:off x="44239" y="2620701"/>
        <a:ext cx="8624488" cy="739209"/>
      </dsp:txXfrm>
    </dsp:sp>
    <dsp:sp modelId="{2DA439DF-CDFD-4449-8447-4180DE58F0F5}">
      <dsp:nvSpPr>
        <dsp:cNvPr id="0" name=""/>
        <dsp:cNvSpPr/>
      </dsp:nvSpPr>
      <dsp:spPr>
        <a:xfrm>
          <a:off x="4250" y="3440859"/>
          <a:ext cx="8704466" cy="8191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GÖRSEL İŞİTSEL MATERYAL: </a:t>
          </a:r>
          <a:r>
            <a:rPr lang="tr-TR" sz="2400" b="1" kern="1200" dirty="0" smtClean="0">
              <a:solidFill>
                <a:srgbClr val="FF0000"/>
              </a:solidFill>
            </a:rPr>
            <a:t>649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dirty="0" smtClean="0"/>
        </a:p>
      </dsp:txBody>
      <dsp:txXfrm>
        <a:off x="44239" y="3480848"/>
        <a:ext cx="8624488" cy="739209"/>
      </dsp:txXfrm>
    </dsp:sp>
    <dsp:sp modelId="{50458F97-68F1-4F6E-8709-B6937BBF539A}">
      <dsp:nvSpPr>
        <dsp:cNvPr id="0" name=""/>
        <dsp:cNvSpPr/>
      </dsp:nvSpPr>
      <dsp:spPr>
        <a:xfrm>
          <a:off x="4250" y="4301006"/>
          <a:ext cx="8704466" cy="8191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ERİŞİM SAĞLADIĞIMIZ </a:t>
          </a:r>
          <a:r>
            <a:rPr lang="tr-TR" sz="2000" b="1" kern="1200" dirty="0" smtClean="0"/>
            <a:t>E-DERGİ SAYISI: </a:t>
          </a:r>
          <a:r>
            <a:rPr lang="tr-TR" sz="2400" b="1" kern="1200" dirty="0" smtClean="0">
              <a:solidFill>
                <a:srgbClr val="FF0000"/>
              </a:solidFill>
            </a:rPr>
            <a:t>31.767</a:t>
          </a:r>
        </a:p>
      </dsp:txBody>
      <dsp:txXfrm>
        <a:off x="44239" y="4340995"/>
        <a:ext cx="8624488" cy="739209"/>
      </dsp:txXfrm>
    </dsp:sp>
    <dsp:sp modelId="{29E97587-A677-4D8E-9DCE-9B59BE4A9B4C}">
      <dsp:nvSpPr>
        <dsp:cNvPr id="0" name=""/>
        <dsp:cNvSpPr/>
      </dsp:nvSpPr>
      <dsp:spPr>
        <a:xfrm>
          <a:off x="4250" y="5161153"/>
          <a:ext cx="8704466" cy="8191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ERİŞİM SAĞLADIĞIMIZ </a:t>
          </a:r>
          <a:r>
            <a:rPr lang="tr-TR" sz="2000" b="1" kern="1200" dirty="0" smtClean="0"/>
            <a:t>E-TEZ SAYISI: </a:t>
          </a:r>
          <a:r>
            <a:rPr lang="tr-TR" sz="2400" b="1" kern="1200" dirty="0" smtClean="0">
              <a:solidFill>
                <a:srgbClr val="FF0000"/>
              </a:solidFill>
            </a:rPr>
            <a:t>2.100.000</a:t>
          </a:r>
        </a:p>
      </dsp:txBody>
      <dsp:txXfrm>
        <a:off x="44239" y="5201142"/>
        <a:ext cx="8624488" cy="739209"/>
      </dsp:txXfrm>
    </dsp:sp>
    <dsp:sp modelId="{097B8029-C7BF-44B0-B256-017A919CD8A9}">
      <dsp:nvSpPr>
        <dsp:cNvPr id="0" name=""/>
        <dsp:cNvSpPr/>
      </dsp:nvSpPr>
      <dsp:spPr>
        <a:xfrm>
          <a:off x="4250" y="6021300"/>
          <a:ext cx="8704466" cy="8191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dirty="0" smtClean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ERİŞİM SAĞLADIĞIMIZ E-KİTAP/E-RAPOR/E-BİLDİRİ</a:t>
          </a:r>
          <a:r>
            <a:rPr lang="tr-TR" sz="2000" b="1" kern="1200" dirty="0" smtClean="0"/>
            <a:t>: </a:t>
          </a:r>
          <a:r>
            <a:rPr lang="tr-TR" sz="2400" b="1" kern="1200" dirty="0" smtClean="0">
              <a:solidFill>
                <a:srgbClr val="FF0000"/>
              </a:solidFill>
            </a:rPr>
            <a:t>313.228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dirty="0" smtClean="0"/>
        </a:p>
      </dsp:txBody>
      <dsp:txXfrm>
        <a:off x="44239" y="6061289"/>
        <a:ext cx="8624488" cy="7392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9CC6-5F02-42D2-B9A2-FD16466391BA}">
      <dsp:nvSpPr>
        <dsp:cNvPr id="0" name=""/>
        <dsp:cNvSpPr/>
      </dsp:nvSpPr>
      <dsp:spPr>
        <a:xfrm>
          <a:off x="-7410037" y="-1132469"/>
          <a:ext cx="8817666" cy="8817666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CC20A-8D70-4FD6-9685-A61D521D0561}">
      <dsp:nvSpPr>
        <dsp:cNvPr id="0" name=""/>
        <dsp:cNvSpPr/>
      </dsp:nvSpPr>
      <dsp:spPr>
        <a:xfrm>
          <a:off x="614511" y="183367"/>
          <a:ext cx="8003962" cy="12714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0362" tIns="111760" rIns="111760" bIns="11176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İSTATİSTİKİ BİLGİLER</a:t>
          </a:r>
        </a:p>
      </dsp:txBody>
      <dsp:txXfrm>
        <a:off x="614511" y="183367"/>
        <a:ext cx="8003962" cy="1271447"/>
      </dsp:txXfrm>
    </dsp:sp>
    <dsp:sp modelId="{26A0B01E-2588-40A8-9DC9-08D4149FEC9A}">
      <dsp:nvSpPr>
        <dsp:cNvPr id="0" name=""/>
        <dsp:cNvSpPr/>
      </dsp:nvSpPr>
      <dsp:spPr>
        <a:xfrm>
          <a:off x="102416" y="306995"/>
          <a:ext cx="1024191" cy="1024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9D309-6876-4181-A8E8-DB1DE2C1418A}">
      <dsp:nvSpPr>
        <dsp:cNvPr id="0" name=""/>
        <dsp:cNvSpPr/>
      </dsp:nvSpPr>
      <dsp:spPr>
        <a:xfrm>
          <a:off x="1201636" y="1638050"/>
          <a:ext cx="7416838" cy="819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036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2016 YILI </a:t>
          </a:r>
          <a:r>
            <a:rPr lang="tr-TR" sz="2400" b="1" kern="1200" dirty="0" smtClean="0"/>
            <a:t>OCAK-ARALIK </a:t>
          </a:r>
          <a:r>
            <a:rPr lang="tr-TR" sz="2400" b="1" kern="1200" dirty="0" smtClean="0"/>
            <a:t>TOPLAM KULLANICI SAYISI: </a:t>
          </a:r>
          <a:r>
            <a:rPr lang="tr-TR" sz="2400" b="1" kern="1200" dirty="0" smtClean="0">
              <a:solidFill>
                <a:srgbClr val="FF0000"/>
              </a:solidFill>
            </a:rPr>
            <a:t>283.815</a:t>
          </a:r>
          <a:endParaRPr lang="tr-TR" sz="2400" b="1" kern="1200" dirty="0" smtClean="0">
            <a:solidFill>
              <a:srgbClr val="FF0000"/>
            </a:solidFill>
          </a:endParaRPr>
        </a:p>
      </dsp:txBody>
      <dsp:txXfrm>
        <a:off x="1201636" y="1638050"/>
        <a:ext cx="7416838" cy="819353"/>
      </dsp:txXfrm>
    </dsp:sp>
    <dsp:sp modelId="{DAFBBC3B-2AB5-42DE-A2B5-5D7AC54C0D2D}">
      <dsp:nvSpPr>
        <dsp:cNvPr id="0" name=""/>
        <dsp:cNvSpPr/>
      </dsp:nvSpPr>
      <dsp:spPr>
        <a:xfrm>
          <a:off x="689540" y="1535631"/>
          <a:ext cx="1024191" cy="1024191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48712-C180-4B5B-AABB-2FF3C76B3BBC}">
      <dsp:nvSpPr>
        <dsp:cNvPr id="0" name=""/>
        <dsp:cNvSpPr/>
      </dsp:nvSpPr>
      <dsp:spPr>
        <a:xfrm>
          <a:off x="1381836" y="2866687"/>
          <a:ext cx="7236638" cy="819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036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2016 YILINDA KÜTÜPHANEYE ÜYE OLAN KULLANICI SAYISI: </a:t>
          </a:r>
          <a:r>
            <a:rPr lang="tr-TR" sz="2400" b="1" kern="1200" dirty="0" smtClean="0">
              <a:solidFill>
                <a:srgbClr val="FF0000"/>
              </a:solidFill>
            </a:rPr>
            <a:t>1.748</a:t>
          </a:r>
        </a:p>
      </dsp:txBody>
      <dsp:txXfrm>
        <a:off x="1381836" y="2866687"/>
        <a:ext cx="7236638" cy="819353"/>
      </dsp:txXfrm>
    </dsp:sp>
    <dsp:sp modelId="{022B215E-9BA2-493C-90A0-5240B953C0E1}">
      <dsp:nvSpPr>
        <dsp:cNvPr id="0" name=""/>
        <dsp:cNvSpPr/>
      </dsp:nvSpPr>
      <dsp:spPr>
        <a:xfrm>
          <a:off x="869740" y="2764268"/>
          <a:ext cx="1024191" cy="1024191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A5ADE-F3C3-4081-80E6-7AD58BB74EA2}">
      <dsp:nvSpPr>
        <dsp:cNvPr id="0" name=""/>
        <dsp:cNvSpPr/>
      </dsp:nvSpPr>
      <dsp:spPr>
        <a:xfrm>
          <a:off x="1201636" y="4095323"/>
          <a:ext cx="7416838" cy="819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036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AKTİF KULLANICI SAYISI: </a:t>
          </a:r>
          <a:r>
            <a:rPr lang="tr-TR" sz="2400" b="1" kern="1200" dirty="0" smtClean="0">
              <a:solidFill>
                <a:srgbClr val="FF0000"/>
              </a:solidFill>
            </a:rPr>
            <a:t>8.657</a:t>
          </a:r>
        </a:p>
      </dsp:txBody>
      <dsp:txXfrm>
        <a:off x="1201636" y="4095323"/>
        <a:ext cx="7416838" cy="819353"/>
      </dsp:txXfrm>
    </dsp:sp>
    <dsp:sp modelId="{292BB5C7-469F-4CD0-8254-1B4261B58C74}">
      <dsp:nvSpPr>
        <dsp:cNvPr id="0" name=""/>
        <dsp:cNvSpPr/>
      </dsp:nvSpPr>
      <dsp:spPr>
        <a:xfrm>
          <a:off x="689540" y="3992904"/>
          <a:ext cx="1024191" cy="1024191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462EE-0385-4FF1-921E-F3B65D1BCFEB}">
      <dsp:nvSpPr>
        <dsp:cNvPr id="0" name=""/>
        <dsp:cNvSpPr/>
      </dsp:nvSpPr>
      <dsp:spPr>
        <a:xfrm>
          <a:off x="614511" y="5323960"/>
          <a:ext cx="8003962" cy="8193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036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2016 YILINDA ÖDÜNÇ ALINAN KİTAP SAYISI: </a:t>
          </a:r>
          <a:r>
            <a:rPr lang="tr-TR" sz="2400" b="1" kern="1200" dirty="0" smtClean="0">
              <a:solidFill>
                <a:srgbClr val="FF0000"/>
              </a:solidFill>
            </a:rPr>
            <a:t>18.694</a:t>
          </a:r>
        </a:p>
      </dsp:txBody>
      <dsp:txXfrm>
        <a:off x="614511" y="5323960"/>
        <a:ext cx="8003962" cy="819353"/>
      </dsp:txXfrm>
    </dsp:sp>
    <dsp:sp modelId="{F4874F24-1395-472E-9229-EC7B6091E996}">
      <dsp:nvSpPr>
        <dsp:cNvPr id="0" name=""/>
        <dsp:cNvSpPr/>
      </dsp:nvSpPr>
      <dsp:spPr>
        <a:xfrm>
          <a:off x="102416" y="5221541"/>
          <a:ext cx="1024191" cy="1024191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9CC6-5F02-42D2-B9A2-FD16466391BA}">
      <dsp:nvSpPr>
        <dsp:cNvPr id="0" name=""/>
        <dsp:cNvSpPr/>
      </dsp:nvSpPr>
      <dsp:spPr>
        <a:xfrm>
          <a:off x="-7410037" y="-1132469"/>
          <a:ext cx="8817666" cy="8817666"/>
        </a:xfrm>
        <a:prstGeom prst="blockArc">
          <a:avLst>
            <a:gd name="adj1" fmla="val 18900000"/>
            <a:gd name="adj2" fmla="val 2700000"/>
            <a:gd name="adj3" fmla="val 24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ECC20A-8D70-4FD6-9685-A61D521D0561}">
      <dsp:nvSpPr>
        <dsp:cNvPr id="0" name=""/>
        <dsp:cNvSpPr/>
      </dsp:nvSpPr>
      <dsp:spPr>
        <a:xfrm>
          <a:off x="736392" y="389569"/>
          <a:ext cx="7882082" cy="12364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57" tIns="111760" rIns="111760" bIns="11176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b="1" kern="12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FİZİKİ MEKANLAR</a:t>
          </a:r>
        </a:p>
      </dsp:txBody>
      <dsp:txXfrm>
        <a:off x="736392" y="389569"/>
        <a:ext cx="7882082" cy="1236480"/>
      </dsp:txXfrm>
    </dsp:sp>
    <dsp:sp modelId="{26A0B01E-2588-40A8-9DC9-08D4149FEC9A}">
      <dsp:nvSpPr>
        <dsp:cNvPr id="0" name=""/>
        <dsp:cNvSpPr/>
      </dsp:nvSpPr>
      <dsp:spPr>
        <a:xfrm>
          <a:off x="106347" y="377764"/>
          <a:ext cx="1260089" cy="12600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96CB6-3FEF-474E-BCD2-289D555C8882}">
      <dsp:nvSpPr>
        <dsp:cNvPr id="0" name=""/>
        <dsp:cNvSpPr/>
      </dsp:nvSpPr>
      <dsp:spPr>
        <a:xfrm>
          <a:off x="1314343" y="2016143"/>
          <a:ext cx="7304131" cy="10080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57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TOPLAM : </a:t>
          </a:r>
          <a:r>
            <a:rPr lang="tr-TR" sz="3200" b="1" kern="12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5.562</a:t>
          </a:r>
          <a:r>
            <a:rPr lang="tr-TR" sz="20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 m2 </a:t>
          </a:r>
          <a:r>
            <a:rPr lang="tr-TR" sz="2400" b="1" kern="12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	</a:t>
          </a:r>
          <a:r>
            <a:rPr lang="tr-TR" sz="4400" b="1" kern="1200" dirty="0" smtClean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rPr>
            <a:t>	</a:t>
          </a:r>
        </a:p>
      </dsp:txBody>
      <dsp:txXfrm>
        <a:off x="1314343" y="2016143"/>
        <a:ext cx="7304131" cy="1008071"/>
      </dsp:txXfrm>
    </dsp:sp>
    <dsp:sp modelId="{547AE30F-143E-4D31-B3D9-EE63F9CCD613}">
      <dsp:nvSpPr>
        <dsp:cNvPr id="0" name=""/>
        <dsp:cNvSpPr/>
      </dsp:nvSpPr>
      <dsp:spPr>
        <a:xfrm>
          <a:off x="684298" y="1890134"/>
          <a:ext cx="1260089" cy="126008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B3AC7-63A5-4C17-B398-E2541546DF10}">
      <dsp:nvSpPr>
        <dsp:cNvPr id="0" name=""/>
        <dsp:cNvSpPr/>
      </dsp:nvSpPr>
      <dsp:spPr>
        <a:xfrm>
          <a:off x="1314343" y="3528512"/>
          <a:ext cx="7304131" cy="10080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57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KONFERANS,SİNEMA,MULTİMEDYA,ÇALIŞMA  SALONLARI,KANTİN,MESCİT,GRUP VE BİREYSEL ÇALIŞMA ODALARI BULUNMAKTADIR.</a:t>
          </a:r>
        </a:p>
      </dsp:txBody>
      <dsp:txXfrm>
        <a:off x="1314343" y="3528512"/>
        <a:ext cx="7304131" cy="1008071"/>
      </dsp:txXfrm>
    </dsp:sp>
    <dsp:sp modelId="{292BB5C7-469F-4CD0-8254-1B4261B58C74}">
      <dsp:nvSpPr>
        <dsp:cNvPr id="0" name=""/>
        <dsp:cNvSpPr/>
      </dsp:nvSpPr>
      <dsp:spPr>
        <a:xfrm>
          <a:off x="684298" y="3402504"/>
          <a:ext cx="1260089" cy="126008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87F18-DC82-482C-ADE1-EAD9A82BCAD8}">
      <dsp:nvSpPr>
        <dsp:cNvPr id="0" name=""/>
        <dsp:cNvSpPr/>
      </dsp:nvSpPr>
      <dsp:spPr>
        <a:xfrm>
          <a:off x="736392" y="5040882"/>
          <a:ext cx="7882082" cy="10080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57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TOPLAM OTURMA KAPASİTESİ: </a:t>
          </a:r>
          <a:r>
            <a:rPr lang="tr-TR" sz="2400" b="1" kern="1200" dirty="0" smtClean="0">
              <a:solidFill>
                <a:srgbClr val="FF0000"/>
              </a:solidFill>
            </a:rPr>
            <a:t>674</a:t>
          </a:r>
        </a:p>
      </dsp:txBody>
      <dsp:txXfrm>
        <a:off x="736392" y="5040882"/>
        <a:ext cx="7882082" cy="1008071"/>
      </dsp:txXfrm>
    </dsp:sp>
    <dsp:sp modelId="{723F03C9-0B43-433F-8C75-D6F1CADB4523}">
      <dsp:nvSpPr>
        <dsp:cNvPr id="0" name=""/>
        <dsp:cNvSpPr/>
      </dsp:nvSpPr>
      <dsp:spPr>
        <a:xfrm>
          <a:off x="106347" y="4914873"/>
          <a:ext cx="1260089" cy="1260089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19.12.2016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28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19.12.2016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39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19.12.2016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73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19.12.2016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18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19.12.2016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860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19.12.2016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031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19.12.2016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65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19.12.2016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53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19.12.2016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080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19.12.2016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051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0AE67-5092-4A46-8993-A3706B116E2D}" type="datetimeFigureOut">
              <a:rPr lang="tr-TR" smtClean="0"/>
              <a:t>19.12.2016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874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AE67-5092-4A46-8993-A3706B116E2D}" type="datetimeFigureOut">
              <a:rPr lang="tr-TR" smtClean="0"/>
              <a:t>19.12.2016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CA2F-6F20-4452-BCCC-6AF8507994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60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0" y="5534561"/>
            <a:ext cx="184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8000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Think_093\Desktop\logoye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" y="51729"/>
            <a:ext cx="900134" cy="87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2" y="-18292"/>
            <a:ext cx="9143998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tr-TR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tr-TR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tr-TR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tr-TR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tr-TR" sz="2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835696" y="1920701"/>
            <a:ext cx="411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90033"/>
            <a:ext cx="9144000" cy="456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yagram 11"/>
          <p:cNvGraphicFramePr/>
          <p:nvPr>
            <p:extLst>
              <p:ext uri="{D42A27DB-BD31-4B8C-83A1-F6EECF244321}">
                <p14:modId xmlns:p14="http://schemas.microsoft.com/office/powerpoint/2010/main" val="4061234717"/>
              </p:ext>
            </p:extLst>
          </p:nvPr>
        </p:nvGraphicFramePr>
        <p:xfrm>
          <a:off x="1" y="-18292"/>
          <a:ext cx="9144000" cy="222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2" descr="C:\Users\Think_093\Desktop\logoyen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05611"/>
            <a:ext cx="1529458" cy="11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10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953030669"/>
              </p:ext>
            </p:extLst>
          </p:nvPr>
        </p:nvGraphicFramePr>
        <p:xfrm>
          <a:off x="251520" y="116632"/>
          <a:ext cx="87129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2" descr="C:\Users\Think_093\Desktop\logoye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" y="404664"/>
            <a:ext cx="184807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11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621745304"/>
              </p:ext>
            </p:extLst>
          </p:nvPr>
        </p:nvGraphicFramePr>
        <p:xfrm>
          <a:off x="251520" y="116632"/>
          <a:ext cx="87129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2" descr="C:\Users\Think_093\Desktop\logoye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2160240" cy="16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12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1499446883"/>
              </p:ext>
            </p:extLst>
          </p:nvPr>
        </p:nvGraphicFramePr>
        <p:xfrm>
          <a:off x="251520" y="476672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2" descr="C:\Users\Think_093\Desktop\logoye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1529458" cy="11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13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2427893316"/>
              </p:ext>
            </p:extLst>
          </p:nvPr>
        </p:nvGraphicFramePr>
        <p:xfrm>
          <a:off x="251520" y="476672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2" descr="C:\Users\Think_093\Desktop\logoye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" y="620688"/>
            <a:ext cx="1529458" cy="11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14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2190145607"/>
              </p:ext>
            </p:extLst>
          </p:nvPr>
        </p:nvGraphicFramePr>
        <p:xfrm>
          <a:off x="251520" y="188640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2" descr="C:\Users\Think_093\Desktop\logoye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" y="75308"/>
            <a:ext cx="2088232" cy="162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727280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15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1672992320"/>
              </p:ext>
            </p:extLst>
          </p:nvPr>
        </p:nvGraphicFramePr>
        <p:xfrm>
          <a:off x="251520" y="188640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2" descr="C:\Users\Think_093\Desktop\logoye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2088232" cy="162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21088"/>
            <a:ext cx="684076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7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16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1497418246"/>
              </p:ext>
            </p:extLst>
          </p:nvPr>
        </p:nvGraphicFramePr>
        <p:xfrm>
          <a:off x="251520" y="0"/>
          <a:ext cx="871296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2" descr="C:\Users\Think_093\Desktop\logoye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71400"/>
            <a:ext cx="240249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4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2</a:t>
            </a:fld>
            <a:endParaRPr lang="tr-TR" dirty="0"/>
          </a:p>
        </p:txBody>
      </p:sp>
      <p:pic>
        <p:nvPicPr>
          <p:cNvPr id="2050" name="Picture 2" descr="C:\Users\Think_093\Documents\Taramalarım\5T9C9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1729765799"/>
              </p:ext>
            </p:extLst>
          </p:nvPr>
        </p:nvGraphicFramePr>
        <p:xfrm>
          <a:off x="107504" y="116632"/>
          <a:ext cx="9036496" cy="2880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Picture 2" descr="C:\Users\Think_093\Desktop\logoyen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4435"/>
            <a:ext cx="1529458" cy="11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1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3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1782814989"/>
              </p:ext>
            </p:extLst>
          </p:nvPr>
        </p:nvGraphicFramePr>
        <p:xfrm>
          <a:off x="0" y="1"/>
          <a:ext cx="9144000" cy="3199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2" y="2852936"/>
            <a:ext cx="9066548" cy="400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5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4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853679226"/>
              </p:ext>
            </p:extLst>
          </p:nvPr>
        </p:nvGraphicFramePr>
        <p:xfrm>
          <a:off x="29716" y="0"/>
          <a:ext cx="9114284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2" descr="C:\Users\Think_093\Desktop\logoye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12" y="37440"/>
            <a:ext cx="1912969" cy="11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5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3027625863"/>
              </p:ext>
            </p:extLst>
          </p:nvPr>
        </p:nvGraphicFramePr>
        <p:xfrm>
          <a:off x="251520" y="0"/>
          <a:ext cx="871296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2" descr="C:\Users\Think_093\Desktop\logoye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71" y="-1106"/>
            <a:ext cx="1529458" cy="11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33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6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4098126345"/>
              </p:ext>
            </p:extLst>
          </p:nvPr>
        </p:nvGraphicFramePr>
        <p:xfrm>
          <a:off x="251520" y="188640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2" descr="C:\Users\Think_093\Desktop\logoye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" y="311058"/>
            <a:ext cx="1800200" cy="140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7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795620504"/>
              </p:ext>
            </p:extLst>
          </p:nvPr>
        </p:nvGraphicFramePr>
        <p:xfrm>
          <a:off x="251520" y="116632"/>
          <a:ext cx="8712968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2" descr="C:\Users\Think_093\Desktop\logoye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529458" cy="11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8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3321400959"/>
              </p:ext>
            </p:extLst>
          </p:nvPr>
        </p:nvGraphicFramePr>
        <p:xfrm>
          <a:off x="251520" y="116632"/>
          <a:ext cx="87129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2" descr="C:\Users\Think_093\Desktop\logoye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529458" cy="11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30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878C-16DA-4AF6-B1CF-E068869CBEAB}" type="slidenum">
              <a:rPr lang="tr-TR" smtClean="0"/>
              <a:t>9</a:t>
            </a:fld>
            <a:endParaRPr lang="tr-TR" dirty="0"/>
          </a:p>
        </p:txBody>
      </p:sp>
      <p:graphicFrame>
        <p:nvGraphicFramePr>
          <p:cNvPr id="28" name="Diyagram 27"/>
          <p:cNvGraphicFramePr/>
          <p:nvPr>
            <p:extLst>
              <p:ext uri="{D42A27DB-BD31-4B8C-83A1-F6EECF244321}">
                <p14:modId xmlns:p14="http://schemas.microsoft.com/office/powerpoint/2010/main" val="1001148667"/>
              </p:ext>
            </p:extLst>
          </p:nvPr>
        </p:nvGraphicFramePr>
        <p:xfrm>
          <a:off x="251520" y="116632"/>
          <a:ext cx="871296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2" descr="C:\Users\Think_093\Desktop\logoyen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529458" cy="15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481</TotalTime>
  <Words>398</Words>
  <Application>Microsoft Office PowerPoint</Application>
  <PresentationFormat>Ekran Gösterisi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Osman</dc:creator>
  <cp:lastModifiedBy>Osman</cp:lastModifiedBy>
  <cp:revision>76</cp:revision>
  <dcterms:created xsi:type="dcterms:W3CDTF">2016-12-15T13:17:59Z</dcterms:created>
  <dcterms:modified xsi:type="dcterms:W3CDTF">2016-12-19T11:16:11Z</dcterms:modified>
</cp:coreProperties>
</file>