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60" r:id="rId8"/>
    <p:sldId id="261" r:id="rId9"/>
    <p:sldId id="262" r:id="rId10"/>
    <p:sldId id="284" r:id="rId11"/>
    <p:sldId id="263" r:id="rId12"/>
    <p:sldId id="267" r:id="rId13"/>
    <p:sldId id="268" r:id="rId14"/>
    <p:sldId id="285" r:id="rId15"/>
    <p:sldId id="265" r:id="rId16"/>
    <p:sldId id="269" r:id="rId17"/>
    <p:sldId id="270" r:id="rId18"/>
    <p:sldId id="271" r:id="rId19"/>
    <p:sldId id="272" r:id="rId20"/>
    <p:sldId id="274" r:id="rId21"/>
    <p:sldId id="275" r:id="rId22"/>
    <p:sldId id="287" r:id="rId23"/>
    <p:sldId id="276" r:id="rId24"/>
    <p:sldId id="277" r:id="rId25"/>
    <p:sldId id="278" r:id="rId26"/>
    <p:sldId id="279" r:id="rId27"/>
    <p:sldId id="280" r:id="rId28"/>
    <p:sldId id="288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0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00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3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13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7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3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71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95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0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074140-E976-4D75-A6A6-085DF73CF486}" type="datetimeFigureOut">
              <a:rPr lang="tr-TR" smtClean="0"/>
              <a:t>17.12.2024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1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utdokdb@ohu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layguler@ohu.edu.tr" TargetMode="External"/><Relationship Id="rId2" Type="http://schemas.openxmlformats.org/officeDocument/2006/relationships/hyperlink" Target="mailto:kutdokdb@ohu.edu.t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27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Turnitin’e ödev yüklemek için öncelikle sisteme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kayıt 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olunması gerekmektedir. Turnitin’e kayıt yaptırmak için lütfen adınızı, soyadınızı,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kurumsal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posta adresinizi ve telefon numaranızı </a:t>
            </a:r>
            <a:r>
              <a:rPr lang="tr-TR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kutdokdb@ohu.edu.tr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adresinden gönderiniz</a:t>
            </a:r>
            <a:r>
              <a:rPr lang="tr-TR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26633" y="2215183"/>
            <a:ext cx="9787054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Öğrenci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20325"/>
          <a:stretch/>
        </p:blipFill>
        <p:spPr>
          <a:xfrm>
            <a:off x="587298" y="2102006"/>
            <a:ext cx="10972800" cy="456085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5400000">
            <a:off x="1274026" y="2201674"/>
            <a:ext cx="1053791" cy="4348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57279" y="2102005"/>
            <a:ext cx="624468" cy="22720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18371" y="683157"/>
            <a:ext cx="3802566" cy="124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oluşturduktan sonra öğrencilerinizi kaydetmeniz gerekmektedir. 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Öğrenciler sekmesine tıklayın.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 b="13659"/>
          <a:stretch/>
        </p:blipFill>
        <p:spPr>
          <a:xfrm>
            <a:off x="609600" y="903249"/>
            <a:ext cx="10972800" cy="501805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7716646" y="3445728"/>
            <a:ext cx="903249" cy="5687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34976" y="903249"/>
            <a:ext cx="624468" cy="234175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r="45190" b="7317"/>
          <a:stretch/>
        </p:blipFill>
        <p:spPr>
          <a:xfrm>
            <a:off x="453483" y="124432"/>
            <a:ext cx="6014224" cy="546409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44967" y="4635519"/>
            <a:ext cx="914400" cy="657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509633" y="1093335"/>
            <a:ext cx="6311591" cy="1191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Kendi adınıza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yükleme yapacaksanız bilgilerinizi doldurarak kendinizi öğrenci gibi kaydedin.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193789" y="4445065"/>
            <a:ext cx="7627435" cy="380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alanda öğrencilerinizin </a:t>
            </a:r>
            <a:r>
              <a:rPr lang="tr-T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tr-T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mail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 da Hotmail hesaplarını da kullanabilirsiniz.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4898" y="5645641"/>
            <a:ext cx="7740804" cy="879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öğrenciyi sildiğinizde öğrenci tarafından yüklenmiş olan ödev de kalkmaktadır. Bu yüzden öğrenciyi silmeden önce mutlaka 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dokümanı kalıcı silme talep ederek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silmenizi tavsiye ederiz.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981308" y="3557239"/>
            <a:ext cx="1260087" cy="1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981307" y="4036906"/>
            <a:ext cx="1260087" cy="1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981308" y="4516573"/>
            <a:ext cx="1260087" cy="1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5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438508" y="2181729"/>
            <a:ext cx="9396761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Ödev Yüklemek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b="28455"/>
          <a:stretch/>
        </p:blipFill>
        <p:spPr>
          <a:xfrm>
            <a:off x="620751" y="1393902"/>
            <a:ext cx="10972800" cy="398098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35673" y="2035099"/>
            <a:ext cx="611459" cy="4906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Bağlayıcı 3"/>
          <p:cNvCxnSpPr/>
          <p:nvPr/>
        </p:nvCxnSpPr>
        <p:spPr>
          <a:xfrm flipH="1" flipV="1">
            <a:off x="1628078" y="4148254"/>
            <a:ext cx="892100" cy="185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6668429" y="139390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103325" y="4103649"/>
            <a:ext cx="1115123" cy="1003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202864" y="4103649"/>
            <a:ext cx="624468" cy="1031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917364" y="4887166"/>
            <a:ext cx="3378821" cy="124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eklendikten sonra ödevler sekmesine tıklayın.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26016"/>
          <a:stretch/>
        </p:blipFill>
        <p:spPr>
          <a:xfrm>
            <a:off x="542692" y="1483111"/>
            <a:ext cx="10972800" cy="411480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9071518" y="4800600"/>
            <a:ext cx="758283" cy="61331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01522" y="1483111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b="15447"/>
          <a:stretch/>
        </p:blipFill>
        <p:spPr>
          <a:xfrm>
            <a:off x="609600" y="1048215"/>
            <a:ext cx="10972800" cy="485078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8770438" y="4700240"/>
            <a:ext cx="613318" cy="579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23825" y="1048215"/>
            <a:ext cx="624468" cy="1784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r="23442" b="6341"/>
          <a:stretch/>
        </p:blipFill>
        <p:spPr>
          <a:xfrm>
            <a:off x="1891990" y="501804"/>
            <a:ext cx="8400585" cy="540834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3569090" y="2513203"/>
            <a:ext cx="489260" cy="4014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364059" y="2241395"/>
            <a:ext cx="1884556" cy="6690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286001" y="2716714"/>
            <a:ext cx="524107" cy="170058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13878" y="3293093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510560" y="1808445"/>
            <a:ext cx="3520070" cy="1321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gönderme sayfasında öğrenci adı seçeneğini seçemiyorsanız öğrenci ekleme işlemine geri dönmeniz gerekmektedir.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r="25373" b="10214"/>
          <a:stretch/>
        </p:blipFill>
        <p:spPr>
          <a:xfrm>
            <a:off x="2137317" y="869794"/>
            <a:ext cx="8188712" cy="517416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674541" y="2754350"/>
            <a:ext cx="925551" cy="50180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Ok 3"/>
          <p:cNvSpPr/>
          <p:nvPr/>
        </p:nvSpPr>
        <p:spPr>
          <a:xfrm rot="16200000">
            <a:off x="2258123" y="5291250"/>
            <a:ext cx="992458" cy="6913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Sınıf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r="27609" b="10569"/>
          <a:stretch/>
        </p:blipFill>
        <p:spPr>
          <a:xfrm>
            <a:off x="2338039" y="780585"/>
            <a:ext cx="7943385" cy="517416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2598237" y="5843238"/>
            <a:ext cx="780582" cy="6690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865863" y="1561170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865862" y="2732049"/>
            <a:ext cx="1393903" cy="122664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220521" y="1706137"/>
            <a:ext cx="1886415" cy="26874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27154"/>
          <a:stretch/>
        </p:blipFill>
        <p:spPr>
          <a:xfrm>
            <a:off x="553844" y="1382751"/>
            <a:ext cx="10972800" cy="403674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4415884" y="4683513"/>
            <a:ext cx="836341" cy="63561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01522" y="1382752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93541" y="4438184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129775" y="5687124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Benzerlik yüzdesine tıklayarak raporu açabilirsiniz. 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9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Turnitin’den</a:t>
            </a:r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 Silmek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9512"/>
          <a:stretch/>
        </p:blipFill>
        <p:spPr>
          <a:xfrm>
            <a:off x="598449" y="1014761"/>
            <a:ext cx="10972800" cy="4627756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24469" y="4728118"/>
            <a:ext cx="825190" cy="579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26995" y="446048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34976" y="1037065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639229" y="5018049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ÖDEVİN BAŞINDAKİ KUTUCUK İŞARETLENİR.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8374"/>
          <a:stretch/>
        </p:blipFill>
        <p:spPr>
          <a:xfrm>
            <a:off x="609600" y="914400"/>
            <a:ext cx="10972800" cy="468351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9863255" y="4454913"/>
            <a:ext cx="735980" cy="5241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60088" y="4348976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57278" y="914400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560635" y="4917688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SİLME SEÇENEKLERİNDEN KALICI OLARAK SİLME TALEP ET SEÇİLİR.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9" b="8292"/>
          <a:stretch/>
        </p:blipFill>
        <p:spPr>
          <a:xfrm>
            <a:off x="564995" y="1103970"/>
            <a:ext cx="10972800" cy="505150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640551" y="5648093"/>
            <a:ext cx="847493" cy="7025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93541" y="419285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2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7155"/>
          <a:stretch/>
        </p:blipFill>
        <p:spPr>
          <a:xfrm>
            <a:off x="609600" y="1237784"/>
            <a:ext cx="10972800" cy="512956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3468030" y="4817327"/>
            <a:ext cx="903249" cy="74713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38146" y="432667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371279" y="3144642"/>
            <a:ext cx="669072" cy="1672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0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5690"/>
          <a:stretch/>
        </p:blipFill>
        <p:spPr>
          <a:xfrm>
            <a:off x="609600" y="1215483"/>
            <a:ext cx="10972800" cy="5252224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4159409" y="5341435"/>
            <a:ext cx="914400" cy="6467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49297" y="428206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449337" y="313349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97727" y="3362091"/>
            <a:ext cx="3501484" cy="1527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Onayla seçildikten sonra 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ödeviniz depoya gönderilmemiştir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diyor ise ödevi gelen kutusundan kaldır diyerek silebilirsiniz. 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85716" y="4889806"/>
            <a:ext cx="3408557" cy="1817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Turnitin yöneticinize kalıcı silme talebiniz iletilmiştir diyorsa ödeviniz depoya gitmiş demektir. 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ayarlarını düzenle&gt;&gt;&gt; depo yok seçilmelidir.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0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27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382751" y="3936541"/>
            <a:ext cx="9471183" cy="13881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Lütfen </a:t>
            </a:r>
            <a:r>
              <a:rPr lang="tr-TR" dirty="0">
                <a:solidFill>
                  <a:schemeClr val="tx1"/>
                </a:solidFill>
              </a:rPr>
              <a:t>ödev yükleme aşaması ile ilgili sorun yaşıyorsanız 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kutdokdb@ohu.edu.tr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ya </a:t>
            </a:r>
            <a:r>
              <a:rPr lang="tr-TR" dirty="0">
                <a:solidFill>
                  <a:schemeClr val="tx1"/>
                </a:solidFill>
              </a:rPr>
              <a:t>da ilgili personele (Gülay Güler, </a:t>
            </a:r>
            <a:r>
              <a:rPr lang="tr-TR" u="sng" dirty="0">
                <a:solidFill>
                  <a:schemeClr val="tx1"/>
                </a:solidFill>
                <a:hlinkClick r:id="rId3"/>
              </a:rPr>
              <a:t>gulayguler@ohu.edu.tr</a:t>
            </a:r>
            <a:r>
              <a:rPr lang="tr-TR" dirty="0">
                <a:solidFill>
                  <a:schemeClr val="tx1"/>
                </a:solidFill>
              </a:rPr>
              <a:t>, Tel: 225 4280) bilgi veriniz. Yüklediğiniz ödevleri silmeden önce depoya gitmediğinden emin olunuz.</a:t>
            </a:r>
          </a:p>
        </p:txBody>
      </p:sp>
    </p:spTree>
    <p:extLst>
      <p:ext uri="{BB962C8B-B14F-4D97-AF65-F5344CB8AC3E}">
        <p14:creationId xmlns:p14="http://schemas.microsoft.com/office/powerpoint/2010/main" val="9693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>
          <a:xfrm>
            <a:off x="986196" y="429458"/>
            <a:ext cx="10165023" cy="5835010"/>
          </a:xfrm>
        </p:spPr>
      </p:pic>
      <p:sp>
        <p:nvSpPr>
          <p:cNvPr id="5" name="Sağ Ok 4"/>
          <p:cNvSpPr/>
          <p:nvPr/>
        </p:nvSpPr>
        <p:spPr>
          <a:xfrm rot="5400000">
            <a:off x="10376211" y="2693022"/>
            <a:ext cx="412594" cy="35684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4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r="19595" b="15211"/>
          <a:stretch/>
        </p:blipFill>
        <p:spPr>
          <a:xfrm>
            <a:off x="1228865" y="792850"/>
            <a:ext cx="9778225" cy="535258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172760" y="6094698"/>
            <a:ext cx="712563" cy="5464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497229" y="2274849"/>
            <a:ext cx="1973766" cy="119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SINIF AYARLARINIZI KENDİ SINIFINIZA GÖRE YAPINIZ.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3818" r="1402" b="18181"/>
          <a:stretch/>
        </p:blipFill>
        <p:spPr>
          <a:xfrm>
            <a:off x="1120140" y="1177290"/>
            <a:ext cx="9886950" cy="427482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7147515" y="5073387"/>
            <a:ext cx="647607" cy="557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568070" y="1177290"/>
            <a:ext cx="624468" cy="167268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5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Ödev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31818"/>
          <a:stretch/>
        </p:blipFill>
        <p:spPr>
          <a:xfrm>
            <a:off x="952500" y="1611630"/>
            <a:ext cx="10191184" cy="350901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10036099" y="3958683"/>
            <a:ext cx="981307" cy="8028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545766" y="1694985"/>
            <a:ext cx="624468" cy="150822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028878" y="5019723"/>
            <a:ext cx="3713356" cy="471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Sınıf eklendikten sonra ödev eklenir.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705490" y="2527384"/>
            <a:ext cx="3624148" cy="183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Akademisyenlerimizin depo probleminden dolayı zaman kaybetmemesi için 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 yok" seçeneği kapatılmıştır. Lütfen bu alanda hiçbir değişiklik yapmayınız.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7" t="30784" r="19427" b="5810"/>
          <a:stretch/>
        </p:blipFill>
        <p:spPr>
          <a:xfrm>
            <a:off x="676507" y="845820"/>
            <a:ext cx="5609994" cy="5285048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08154" y="4038381"/>
            <a:ext cx="713678" cy="657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8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3659" r="14375" b="4923"/>
          <a:stretch/>
        </p:blipFill>
        <p:spPr>
          <a:xfrm>
            <a:off x="4672361" y="657922"/>
            <a:ext cx="7181386" cy="511841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56318" y="3217127"/>
            <a:ext cx="2564781" cy="1382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YAPILMASI ZORUNLU OLAN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DEĞİŞİKLİK</a:t>
            </a:r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HEMEN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OLUŞTUR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ağ Ok 4"/>
          <p:cNvSpPr/>
          <p:nvPr/>
        </p:nvSpPr>
        <p:spPr>
          <a:xfrm>
            <a:off x="5525431" y="3813717"/>
            <a:ext cx="613317" cy="4906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0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Temel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107</TotalTime>
  <Words>230</Words>
  <Application>Microsoft Office PowerPoint</Application>
  <PresentationFormat>Geniş ekran</PresentationFormat>
  <Paragraphs>27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Temel</vt:lpstr>
      <vt:lpstr>TURNITIN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TURNITIN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Gülay</dc:creator>
  <cp:lastModifiedBy>Gülay</cp:lastModifiedBy>
  <cp:revision>15</cp:revision>
  <dcterms:created xsi:type="dcterms:W3CDTF">2024-01-11T05:35:33Z</dcterms:created>
  <dcterms:modified xsi:type="dcterms:W3CDTF">2024-12-17T06:51:05Z</dcterms:modified>
</cp:coreProperties>
</file>