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uhittin_Ocak\O&#304;DB\Denetleme\2009-2017_&#246;&#286;RENC&#304;_sAYILARI_2911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ujitsu\Downloads\muhittin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uhittin_Ocak\KHK\667_&#214;SYM_&#214;zel_&#214;&#287;renci_Hesaplama_Tablosu_051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Sayfa1!$A$27</c:f>
              <c:strCache>
                <c:ptCount val="1"/>
                <c:pt idx="0">
                  <c:v>YILLARA GÖRE ÖĞRENCİ SAYISI</c:v>
                </c:pt>
              </c:strCache>
            </c:strRef>
          </c:tx>
          <c:invertIfNegative val="0"/>
          <c:cat>
            <c:strRef>
              <c:f>Sayfa1!$B$26:$J$26</c:f>
              <c:strCach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2016-2017</c:v>
                </c:pt>
              </c:strCache>
            </c:strRef>
          </c:cat>
          <c:val>
            <c:numRef>
              <c:f>Sayfa1!$B$27:$J$27</c:f>
              <c:numCache>
                <c:formatCode>General</c:formatCode>
                <c:ptCount val="9"/>
                <c:pt idx="0">
                  <c:v>11606</c:v>
                </c:pt>
                <c:pt idx="1">
                  <c:v>12968</c:v>
                </c:pt>
                <c:pt idx="2">
                  <c:v>13913</c:v>
                </c:pt>
                <c:pt idx="3">
                  <c:v>16216</c:v>
                </c:pt>
                <c:pt idx="4">
                  <c:v>18181</c:v>
                </c:pt>
                <c:pt idx="5">
                  <c:v>20300</c:v>
                </c:pt>
                <c:pt idx="6">
                  <c:v>22412</c:v>
                </c:pt>
                <c:pt idx="7">
                  <c:v>24801</c:v>
                </c:pt>
                <c:pt idx="8">
                  <c:v>27117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7463296"/>
        <c:axId val="138967808"/>
        <c:axId val="0"/>
      </c:bar3DChart>
      <c:catAx>
        <c:axId val="617463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967808"/>
        <c:crosses val="autoZero"/>
        <c:auto val="1"/>
        <c:lblAlgn val="ctr"/>
        <c:lblOffset val="100"/>
        <c:noMultiLvlLbl val="0"/>
      </c:catAx>
      <c:valAx>
        <c:axId val="13896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7463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YILLARA GÖRE ULUSLARARASI </a:t>
            </a:r>
            <a:r>
              <a:rPr lang="en-US" dirty="0" smtClean="0">
                <a:solidFill>
                  <a:schemeClr val="bg1"/>
                </a:solidFill>
              </a:rPr>
              <a:t>ÖĞRENCİ</a:t>
            </a:r>
            <a:r>
              <a:rPr lang="tr-TR" dirty="0" smtClean="0">
                <a:solidFill>
                  <a:schemeClr val="bg1"/>
                </a:solidFill>
              </a:rPr>
              <a:t> DAĞILIMI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'[muhittin (1).xlsx]yu başvuru+- kayıt'!$B$33</c:f>
              <c:strCache>
                <c:ptCount val="1"/>
                <c:pt idx="0">
                  <c:v>YILLARA GÖRE ULUSLARARASI ÖĞRENCİ </c:v>
                </c:pt>
              </c:strCache>
            </c:strRef>
          </c:tx>
          <c:invertIfNegative val="0"/>
          <c:cat>
            <c:strRef>
              <c:f>'[muhittin (1).xlsx]yu başvuru+- kayıt'!$C$32:$I$32</c:f>
              <c:strCache>
                <c:ptCount val="7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 </c:v>
                </c:pt>
                <c:pt idx="6">
                  <c:v>2016-2017</c:v>
                </c:pt>
              </c:strCache>
            </c:strRef>
          </c:cat>
          <c:val>
            <c:numRef>
              <c:f>'[muhittin (1).xlsx]yu başvuru+- kayıt'!$C$33:$I$33</c:f>
              <c:numCache>
                <c:formatCode>General</c:formatCode>
                <c:ptCount val="7"/>
                <c:pt idx="0">
                  <c:v>33</c:v>
                </c:pt>
                <c:pt idx="1">
                  <c:v>44</c:v>
                </c:pt>
                <c:pt idx="2">
                  <c:v>71</c:v>
                </c:pt>
                <c:pt idx="3">
                  <c:v>151</c:v>
                </c:pt>
                <c:pt idx="4">
                  <c:v>388</c:v>
                </c:pt>
                <c:pt idx="5">
                  <c:v>454</c:v>
                </c:pt>
                <c:pt idx="6">
                  <c:v>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5634944"/>
        <c:axId val="613562560"/>
        <c:axId val="0"/>
      </c:bar3DChart>
      <c:catAx>
        <c:axId val="615634944"/>
        <c:scaling>
          <c:orientation val="minMax"/>
        </c:scaling>
        <c:delete val="0"/>
        <c:axPos val="b"/>
        <c:majorTickMark val="out"/>
        <c:minorTickMark val="none"/>
        <c:tickLblPos val="nextTo"/>
        <c:crossAx val="613562560"/>
        <c:crosses val="autoZero"/>
        <c:auto val="1"/>
        <c:lblAlgn val="ctr"/>
        <c:lblOffset val="100"/>
        <c:noMultiLvlLbl val="0"/>
      </c:catAx>
      <c:valAx>
        <c:axId val="61356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5634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Sayfa2!$B$1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Sayfa2!$A$2:$A$5</c:f>
              <c:strCache>
                <c:ptCount val="4"/>
                <c:pt idx="0">
                  <c:v>Lisans</c:v>
                </c:pt>
                <c:pt idx="1">
                  <c:v>Önlisans</c:v>
                </c:pt>
                <c:pt idx="2">
                  <c:v>Yüksek Lisans</c:v>
                </c:pt>
                <c:pt idx="3">
                  <c:v>Doktora</c:v>
                </c:pt>
              </c:strCache>
            </c:strRef>
          </c:cat>
          <c:val>
            <c:numRef>
              <c:f>Sayfa2!$B$2:$B$5</c:f>
              <c:numCache>
                <c:formatCode>General</c:formatCode>
                <c:ptCount val="4"/>
                <c:pt idx="0">
                  <c:v>35</c:v>
                </c:pt>
                <c:pt idx="1">
                  <c:v>23</c:v>
                </c:pt>
                <c:pt idx="2">
                  <c:v>21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Sayfa2!$C$1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Sayfa2!$A$2:$A$5</c:f>
              <c:strCache>
                <c:ptCount val="4"/>
                <c:pt idx="0">
                  <c:v>Lisans</c:v>
                </c:pt>
                <c:pt idx="1">
                  <c:v>Önlisans</c:v>
                </c:pt>
                <c:pt idx="2">
                  <c:v>Yüksek Lisans</c:v>
                </c:pt>
                <c:pt idx="3">
                  <c:v>Doktora</c:v>
                </c:pt>
              </c:strCache>
            </c:strRef>
          </c:cat>
          <c:val>
            <c:numRef>
              <c:f>Sayfa2!$C$2:$C$5</c:f>
              <c:numCache>
                <c:formatCode>General</c:formatCode>
                <c:ptCount val="4"/>
                <c:pt idx="0">
                  <c:v>49</c:v>
                </c:pt>
                <c:pt idx="1">
                  <c:v>39</c:v>
                </c:pt>
                <c:pt idx="2">
                  <c:v>27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7516544"/>
        <c:axId val="613564992"/>
        <c:axId val="0"/>
      </c:bar3DChart>
      <c:catAx>
        <c:axId val="617516544"/>
        <c:scaling>
          <c:orientation val="minMax"/>
        </c:scaling>
        <c:delete val="0"/>
        <c:axPos val="b"/>
        <c:majorTickMark val="out"/>
        <c:minorTickMark val="none"/>
        <c:tickLblPos val="nextTo"/>
        <c:crossAx val="613564992"/>
        <c:crosses val="autoZero"/>
        <c:auto val="1"/>
        <c:lblAlgn val="ctr"/>
        <c:lblOffset val="100"/>
        <c:noMultiLvlLbl val="0"/>
      </c:catAx>
      <c:valAx>
        <c:axId val="613564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7516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286AF-E15F-43E4-9452-7113278CCBA6}" type="doc">
      <dgm:prSet loTypeId="urn:microsoft.com/office/officeart/2005/8/layout/hierarchy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tr-TR"/>
        </a:p>
      </dgm:t>
    </dgm:pt>
    <dgm:pt modelId="{980DC784-6DEA-4E13-A121-A17E87907FDA}">
      <dgm:prSet phldrT="[Metin]" custT="1"/>
      <dgm:spPr/>
      <dgm:t>
        <a:bodyPr/>
        <a:lstStyle/>
        <a:p>
          <a:r>
            <a:rPr lang="tr-TR" sz="1000" b="1" dirty="0">
              <a:latin typeface="Times New Roman" pitchFamily="18" charset="0"/>
              <a:cs typeface="Times New Roman" pitchFamily="18" charset="0"/>
            </a:rPr>
            <a:t>DAİRE </a:t>
          </a:r>
          <a:r>
            <a:rPr lang="tr-TR" sz="1000" b="1" dirty="0" smtClean="0">
              <a:latin typeface="Times New Roman" pitchFamily="18" charset="0"/>
              <a:cs typeface="Times New Roman" pitchFamily="18" charset="0"/>
            </a:rPr>
            <a:t>BAŞKANI</a:t>
          </a:r>
          <a:endParaRPr lang="tr-TR" sz="1000" b="1" dirty="0">
            <a:latin typeface="Times New Roman" pitchFamily="18" charset="0"/>
            <a:cs typeface="Times New Roman" pitchFamily="18" charset="0"/>
          </a:endParaRPr>
        </a:p>
      </dgm:t>
    </dgm:pt>
    <dgm:pt modelId="{43A2D5C6-835D-41F3-8C32-24EA68B6AFC3}" type="parTrans" cxnId="{A766ED67-1B32-4176-A0B8-B2EC98B498D5}">
      <dgm:prSet/>
      <dgm:spPr/>
      <dgm:t>
        <a:bodyPr/>
        <a:lstStyle/>
        <a:p>
          <a:endParaRPr lang="tr-TR"/>
        </a:p>
      </dgm:t>
    </dgm:pt>
    <dgm:pt modelId="{16EC831B-5287-4358-87B2-350D010B558D}" type="sibTrans" cxnId="{A766ED67-1B32-4176-A0B8-B2EC98B498D5}">
      <dgm:prSet/>
      <dgm:spPr/>
      <dgm:t>
        <a:bodyPr/>
        <a:lstStyle/>
        <a:p>
          <a:endParaRPr lang="tr-TR"/>
        </a:p>
      </dgm:t>
    </dgm:pt>
    <dgm:pt modelId="{F615DA65-FE66-487A-B658-B13DA9CD251A}">
      <dgm:prSet phldrT="[Metin]" custT="1"/>
      <dgm:spPr/>
      <dgm:t>
        <a:bodyPr/>
        <a:lstStyle/>
        <a:p>
          <a:r>
            <a:rPr lang="tr-TR" sz="1000" b="1">
              <a:latin typeface="Times New Roman" pitchFamily="18" charset="0"/>
              <a:cs typeface="Times New Roman" pitchFamily="18" charset="0"/>
            </a:rPr>
            <a:t>EĞİTİM-ÖĞRETİM BİRİMİ</a:t>
          </a:r>
        </a:p>
      </dgm:t>
    </dgm:pt>
    <dgm:pt modelId="{D40C9990-BA7D-4EC0-9B6A-16CAE1FDBF33}" type="parTrans" cxnId="{2BD243C1-4FBD-40B3-A56C-5627F085A49F}">
      <dgm:prSet/>
      <dgm:spPr/>
      <dgm:t>
        <a:bodyPr/>
        <a:lstStyle/>
        <a:p>
          <a:endParaRPr lang="tr-TR"/>
        </a:p>
      </dgm:t>
    </dgm:pt>
    <dgm:pt modelId="{DF63C617-D2B9-44F9-8378-72F264B8E39B}" type="sibTrans" cxnId="{2BD243C1-4FBD-40B3-A56C-5627F085A49F}">
      <dgm:prSet/>
      <dgm:spPr/>
      <dgm:t>
        <a:bodyPr/>
        <a:lstStyle/>
        <a:p>
          <a:endParaRPr lang="tr-TR"/>
        </a:p>
      </dgm:t>
    </dgm:pt>
    <dgm:pt modelId="{B86FC1FD-359E-4DB9-9908-B6711AFBB1FC}">
      <dgm:prSet phldrT="[Metin]" custT="1"/>
      <dgm:spPr/>
      <dgm:t>
        <a:bodyPr/>
        <a:lstStyle/>
        <a:p>
          <a:r>
            <a:rPr lang="tr-TR" sz="10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ŞUBE</a:t>
          </a:r>
          <a:r>
            <a:rPr lang="tr-TR" sz="1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10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MÜDÜRÜ</a:t>
          </a:r>
          <a:endParaRPr lang="tr-TR" sz="10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E44F15-9524-422B-B533-767A8BC54C33}" type="parTrans" cxnId="{1CA3E7A1-C075-4F03-B4C5-510E20DBC217}">
      <dgm:prSet/>
      <dgm:spPr/>
      <dgm:t>
        <a:bodyPr/>
        <a:lstStyle/>
        <a:p>
          <a:endParaRPr lang="tr-TR"/>
        </a:p>
      </dgm:t>
    </dgm:pt>
    <dgm:pt modelId="{1147C764-94F6-4D43-9F88-58E05F83CC44}" type="sibTrans" cxnId="{1CA3E7A1-C075-4F03-B4C5-510E20DBC217}">
      <dgm:prSet/>
      <dgm:spPr/>
      <dgm:t>
        <a:bodyPr/>
        <a:lstStyle/>
        <a:p>
          <a:endParaRPr lang="tr-TR"/>
        </a:p>
      </dgm:t>
    </dgm:pt>
    <dgm:pt modelId="{6913A43A-362D-4B3C-908A-AF8E50C10E18}">
      <dgm:prSet phldrT="[Metin]" custT="1"/>
      <dgm:spPr/>
      <dgm:t>
        <a:bodyPr/>
        <a:lstStyle/>
        <a:p>
          <a:r>
            <a:rPr lang="tr-TR" sz="1000" b="1">
              <a:latin typeface="Times New Roman" pitchFamily="18" charset="0"/>
              <a:cs typeface="Times New Roman" pitchFamily="18" charset="0"/>
            </a:rPr>
            <a:t>İDARİ İŞLER </a:t>
          </a:r>
        </a:p>
        <a:p>
          <a:r>
            <a:rPr lang="tr-TR" sz="1000" b="1">
              <a:latin typeface="Times New Roman" pitchFamily="18" charset="0"/>
              <a:cs typeface="Times New Roman" pitchFamily="18" charset="0"/>
            </a:rPr>
            <a:t>BİRİMİ</a:t>
          </a:r>
        </a:p>
      </dgm:t>
    </dgm:pt>
    <dgm:pt modelId="{C42C1181-E543-4111-B931-30DD68AF4CD5}" type="parTrans" cxnId="{55CB1E2F-971B-4650-BBAC-5CB17F2E479A}">
      <dgm:prSet/>
      <dgm:spPr/>
      <dgm:t>
        <a:bodyPr/>
        <a:lstStyle/>
        <a:p>
          <a:endParaRPr lang="tr-TR"/>
        </a:p>
      </dgm:t>
    </dgm:pt>
    <dgm:pt modelId="{DB6C8878-5AB9-4F74-84DB-D3D1A73EA5EC}" type="sibTrans" cxnId="{55CB1E2F-971B-4650-BBAC-5CB17F2E479A}">
      <dgm:prSet/>
      <dgm:spPr/>
      <dgm:t>
        <a:bodyPr/>
        <a:lstStyle/>
        <a:p>
          <a:endParaRPr lang="tr-TR"/>
        </a:p>
      </dgm:t>
    </dgm:pt>
    <dgm:pt modelId="{B7D5CA41-6E8A-40C9-80AE-455ECAFB72E7}">
      <dgm:prSet phldrT="[Metin]" custT="1"/>
      <dgm:spPr/>
      <dgm:t>
        <a:bodyPr/>
        <a:lstStyle/>
        <a:p>
          <a:r>
            <a:rPr lang="tr-TR" sz="1000" b="1" dirty="0">
              <a:latin typeface="Times New Roman" pitchFamily="18" charset="0"/>
              <a:cs typeface="Times New Roman" pitchFamily="18" charset="0"/>
            </a:rPr>
            <a:t>ŞUBE </a:t>
          </a:r>
          <a:r>
            <a:rPr lang="tr-TR" sz="1000" b="1" dirty="0" smtClean="0">
              <a:latin typeface="Times New Roman" pitchFamily="18" charset="0"/>
              <a:cs typeface="Times New Roman" pitchFamily="18" charset="0"/>
            </a:rPr>
            <a:t>MÜDÜRÜ</a:t>
          </a:r>
          <a:endParaRPr lang="tr-TR" sz="1000" b="1" dirty="0">
            <a:latin typeface="Times New Roman" pitchFamily="18" charset="0"/>
            <a:cs typeface="Times New Roman" pitchFamily="18" charset="0"/>
          </a:endParaRPr>
        </a:p>
      </dgm:t>
    </dgm:pt>
    <dgm:pt modelId="{C17195A9-0087-464C-9E67-C3D1F2B14FE1}" type="parTrans" cxnId="{E14D8AB3-1872-4558-877D-32432DFD085F}">
      <dgm:prSet/>
      <dgm:spPr/>
      <dgm:t>
        <a:bodyPr/>
        <a:lstStyle/>
        <a:p>
          <a:endParaRPr lang="tr-TR"/>
        </a:p>
      </dgm:t>
    </dgm:pt>
    <dgm:pt modelId="{2BA80685-85B8-45D7-B460-A01EFC49D9C6}" type="sibTrans" cxnId="{E14D8AB3-1872-4558-877D-32432DFD085F}">
      <dgm:prSet/>
      <dgm:spPr/>
      <dgm:t>
        <a:bodyPr/>
        <a:lstStyle/>
        <a:p>
          <a:endParaRPr lang="tr-TR"/>
        </a:p>
      </dgm:t>
    </dgm:pt>
    <dgm:pt modelId="{33963193-40D4-4F5E-A0A5-E3A87AA91DB5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tr-TR" sz="700" b="1" dirty="0" smtClean="0">
              <a:latin typeface="Times New Roman" pitchFamily="18" charset="0"/>
              <a:cs typeface="Times New Roman" pitchFamily="18" charset="0"/>
            </a:rPr>
            <a:t>ÖZEL </a:t>
          </a:r>
          <a:r>
            <a:rPr lang="tr-TR" sz="700" b="1" dirty="0">
              <a:latin typeface="Times New Roman" pitchFamily="18" charset="0"/>
              <a:cs typeface="Times New Roman" pitchFamily="18" charset="0"/>
            </a:rPr>
            <a:t>KALEM </a:t>
          </a:r>
        </a:p>
        <a:p>
          <a:r>
            <a:rPr lang="tr-TR" sz="700" b="1" dirty="0" smtClean="0">
              <a:latin typeface="Times New Roman" pitchFamily="18" charset="0"/>
              <a:cs typeface="Times New Roman" pitchFamily="18" charset="0"/>
            </a:rPr>
            <a:t>SEKRETERLİĞİ</a:t>
          </a:r>
          <a:endParaRPr lang="tr-TR" sz="700" b="1" dirty="0">
            <a:latin typeface="Times New Roman" pitchFamily="18" charset="0"/>
            <a:cs typeface="Times New Roman" pitchFamily="18" charset="0"/>
          </a:endParaRPr>
        </a:p>
      </dgm:t>
    </dgm:pt>
    <dgm:pt modelId="{4DEBB6DE-5142-4A67-8FCC-AD45FAAC23E5}" type="parTrans" cxnId="{2F976979-7B9C-4BD4-927A-6C096ADEE461}">
      <dgm:prSet/>
      <dgm:spPr/>
      <dgm:t>
        <a:bodyPr/>
        <a:lstStyle/>
        <a:p>
          <a:endParaRPr lang="tr-TR"/>
        </a:p>
      </dgm:t>
    </dgm:pt>
    <dgm:pt modelId="{38DEC09B-F1A7-4DA5-9DDE-0AA92F370F9E}" type="sibTrans" cxnId="{2F976979-7B9C-4BD4-927A-6C096ADEE461}">
      <dgm:prSet/>
      <dgm:spPr/>
      <dgm:t>
        <a:bodyPr/>
        <a:lstStyle/>
        <a:p>
          <a:endParaRPr lang="tr-TR"/>
        </a:p>
      </dgm:t>
    </dgm:pt>
    <dgm:pt modelId="{72468CDD-B650-4BA9-B09D-EE4BB57D81CE}">
      <dgm:prSet custT="1"/>
      <dgm:spPr/>
      <dgm:t>
        <a:bodyPr/>
        <a:lstStyle/>
        <a:p>
          <a:endParaRPr lang="tr-TR" sz="700" b="1" dirty="0">
            <a:latin typeface="Times New Roman" pitchFamily="18" charset="0"/>
            <a:cs typeface="Times New Roman" pitchFamily="18" charset="0"/>
          </a:endParaRP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EĞİTİM-ÖĞRETİM </a:t>
          </a: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ŞEFİ                   </a:t>
          </a: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(Boş Pozisyon)</a:t>
          </a:r>
        </a:p>
        <a:p>
          <a:endParaRPr lang="tr-TR" sz="700" b="1" dirty="0">
            <a:latin typeface="Times New Roman" pitchFamily="18" charset="0"/>
            <a:cs typeface="Times New Roman" pitchFamily="18" charset="0"/>
          </a:endParaRPr>
        </a:p>
      </dgm:t>
    </dgm:pt>
    <dgm:pt modelId="{A7249A85-C786-466C-A19C-886E903C545B}" type="parTrans" cxnId="{7F6361C0-67E9-4B87-ACD8-F029BFBE30A6}">
      <dgm:prSet/>
      <dgm:spPr/>
      <dgm:t>
        <a:bodyPr/>
        <a:lstStyle/>
        <a:p>
          <a:endParaRPr lang="tr-TR"/>
        </a:p>
      </dgm:t>
    </dgm:pt>
    <dgm:pt modelId="{430EF3FE-44F7-4AB9-974D-63AF7FCEB0DF}" type="sibTrans" cxnId="{7F6361C0-67E9-4B87-ACD8-F029BFBE30A6}">
      <dgm:prSet/>
      <dgm:spPr/>
      <dgm:t>
        <a:bodyPr/>
        <a:lstStyle/>
        <a:p>
          <a:endParaRPr lang="tr-TR"/>
        </a:p>
      </dgm:t>
    </dgm:pt>
    <dgm:pt modelId="{E7D08335-9009-4E0F-BE59-CC2BF1D292F6}">
      <dgm:prSet custT="1"/>
      <dgm:spPr/>
      <dgm:t>
        <a:bodyPr/>
        <a:lstStyle/>
        <a:p>
          <a:endParaRPr lang="tr-TR" sz="700" b="0" dirty="0">
            <a:latin typeface="Times New Roman" pitchFamily="18" charset="0"/>
            <a:cs typeface="Times New Roman" pitchFamily="18" charset="0"/>
          </a:endParaRPr>
        </a:p>
        <a:p>
          <a:r>
            <a:rPr lang="tr-TR" sz="1000" b="0" dirty="0" smtClean="0">
              <a:latin typeface="Times New Roman" pitchFamily="18" charset="0"/>
              <a:cs typeface="Times New Roman" pitchFamily="18" charset="0"/>
            </a:rPr>
            <a:t>Eğitim-Öğretim Bürosu</a:t>
          </a:r>
          <a:endParaRPr lang="tr-TR" sz="1000" b="0" dirty="0">
            <a:latin typeface="Times New Roman" pitchFamily="18" charset="0"/>
            <a:cs typeface="Times New Roman" pitchFamily="18" charset="0"/>
          </a:endParaRPr>
        </a:p>
        <a:p>
          <a:endParaRPr lang="tr-TR" sz="1000" b="0" dirty="0">
            <a:latin typeface="Times New Roman" pitchFamily="18" charset="0"/>
            <a:cs typeface="Times New Roman" pitchFamily="18" charset="0"/>
          </a:endParaRPr>
        </a:p>
      </dgm:t>
    </dgm:pt>
    <dgm:pt modelId="{E260B19C-F043-4B77-96B6-291D2E7ABB62}" type="parTrans" cxnId="{4B7E31B9-FD4C-430C-9BED-A1B360A3E27A}">
      <dgm:prSet/>
      <dgm:spPr/>
      <dgm:t>
        <a:bodyPr/>
        <a:lstStyle/>
        <a:p>
          <a:endParaRPr lang="tr-TR"/>
        </a:p>
      </dgm:t>
    </dgm:pt>
    <dgm:pt modelId="{9230739F-AA62-40A9-9105-8CD9F465D653}" type="sibTrans" cxnId="{4B7E31B9-FD4C-430C-9BED-A1B360A3E27A}">
      <dgm:prSet/>
      <dgm:spPr/>
      <dgm:t>
        <a:bodyPr/>
        <a:lstStyle/>
        <a:p>
          <a:endParaRPr lang="tr-TR"/>
        </a:p>
      </dgm:t>
    </dgm:pt>
    <dgm:pt modelId="{933444C0-2B22-4172-8728-E537B6238D93}">
      <dgm:prSet custT="1"/>
      <dgm:spPr/>
      <dgm:t>
        <a:bodyPr/>
        <a:lstStyle/>
        <a:p>
          <a:r>
            <a:rPr lang="tr-TR" sz="8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 </a:t>
          </a:r>
          <a:endParaRPr lang="tr-TR" sz="800" b="1" dirty="0" smtClean="0">
            <a:solidFill>
              <a:schemeClr val="accent3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tr-TR" sz="8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8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Boş Pozisyon)</a:t>
          </a:r>
        </a:p>
      </dgm:t>
    </dgm:pt>
    <dgm:pt modelId="{2CC5532E-DFF9-43FF-B0C0-56D5492D018C}" type="parTrans" cxnId="{4047A9F2-4BA2-4F70-8300-73F308126F4C}">
      <dgm:prSet/>
      <dgm:spPr/>
      <dgm:t>
        <a:bodyPr/>
        <a:lstStyle/>
        <a:p>
          <a:endParaRPr lang="tr-TR"/>
        </a:p>
      </dgm:t>
    </dgm:pt>
    <dgm:pt modelId="{181781B7-19AA-4DB3-B9F8-7A929B71D177}" type="sibTrans" cxnId="{4047A9F2-4BA2-4F70-8300-73F308126F4C}">
      <dgm:prSet/>
      <dgm:spPr/>
      <dgm:t>
        <a:bodyPr/>
        <a:lstStyle/>
        <a:p>
          <a:endParaRPr lang="tr-TR"/>
        </a:p>
      </dgm:t>
    </dgm:pt>
    <dgm:pt modelId="{895423B6-F800-4D8F-8AF1-A61FC099B121}">
      <dgm:prSet custT="1"/>
      <dgm:spPr/>
      <dgm:t>
        <a:bodyPr/>
        <a:lstStyle/>
        <a:p>
          <a:endParaRPr lang="tr-TR" sz="700" dirty="0">
            <a:latin typeface="Times New Roman" pitchFamily="18" charset="0"/>
            <a:cs typeface="Times New Roman" pitchFamily="18" charset="0"/>
          </a:endParaRPr>
        </a:p>
        <a:p>
          <a:endParaRPr lang="tr-TR" sz="700" dirty="0">
            <a:latin typeface="Times New Roman" pitchFamily="18" charset="0"/>
            <a:cs typeface="Times New Roman" pitchFamily="18" charset="0"/>
          </a:endParaRPr>
        </a:p>
        <a:p>
          <a:r>
            <a:rPr lang="tr-TR" sz="1000" dirty="0">
              <a:latin typeface="Times New Roman" pitchFamily="18" charset="0"/>
              <a:cs typeface="Times New Roman" pitchFamily="18" charset="0"/>
            </a:rPr>
            <a:t>Yazı İşleri-Evrak-Arşiv </a:t>
          </a:r>
        </a:p>
        <a:p>
          <a:endParaRPr lang="tr-TR" sz="700" dirty="0">
            <a:latin typeface="Times New Roman" pitchFamily="18" charset="0"/>
            <a:cs typeface="Times New Roman" pitchFamily="18" charset="0"/>
          </a:endParaRPr>
        </a:p>
      </dgm:t>
    </dgm:pt>
    <dgm:pt modelId="{2F269905-9367-4B63-A330-529BE9875BF3}" type="parTrans" cxnId="{6E9686D6-BE9B-467C-A4DF-367EAAFD661C}">
      <dgm:prSet/>
      <dgm:spPr/>
      <dgm:t>
        <a:bodyPr/>
        <a:lstStyle/>
        <a:p>
          <a:endParaRPr lang="tr-TR"/>
        </a:p>
      </dgm:t>
    </dgm:pt>
    <dgm:pt modelId="{ECBFD7FC-EF1F-4BE1-A8BE-EFB6E169C908}" type="sibTrans" cxnId="{6E9686D6-BE9B-467C-A4DF-367EAAFD661C}">
      <dgm:prSet/>
      <dgm:spPr/>
      <dgm:t>
        <a:bodyPr/>
        <a:lstStyle/>
        <a:p>
          <a:endParaRPr lang="tr-TR"/>
        </a:p>
      </dgm:t>
    </dgm:pt>
    <dgm:pt modelId="{EDEA74EA-38D7-4475-B011-D46C0A55EEC1}">
      <dgm:prSet custT="1"/>
      <dgm:spPr/>
      <dgm:t>
        <a:bodyPr/>
        <a:lstStyle/>
        <a:p>
          <a:endParaRPr lang="tr-TR" sz="700" b="1" dirty="0">
            <a:latin typeface="Times New Roman" pitchFamily="18" charset="0"/>
            <a:cs typeface="Times New Roman" pitchFamily="18" charset="0"/>
          </a:endParaRP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EĞİTİM DESTEK HİZMETLERİ </a:t>
          </a: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ŞEFİ</a:t>
          </a:r>
        </a:p>
        <a:p>
          <a:r>
            <a:rPr lang="tr-TR" sz="7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(Boş Pozisyon)</a:t>
          </a:r>
        </a:p>
        <a:p>
          <a:endParaRPr lang="tr-TR" sz="700" b="1" dirty="0">
            <a:latin typeface="Times New Roman" pitchFamily="18" charset="0"/>
            <a:cs typeface="Times New Roman" pitchFamily="18" charset="0"/>
          </a:endParaRPr>
        </a:p>
      </dgm:t>
    </dgm:pt>
    <dgm:pt modelId="{C71E7E98-E2BF-44DB-AD3A-0CF4209BEB25}" type="parTrans" cxnId="{55B237D9-B28C-49A8-B374-99F5D26F5C72}">
      <dgm:prSet/>
      <dgm:spPr/>
      <dgm:t>
        <a:bodyPr/>
        <a:lstStyle/>
        <a:p>
          <a:endParaRPr lang="tr-TR"/>
        </a:p>
      </dgm:t>
    </dgm:pt>
    <dgm:pt modelId="{B7A04865-516A-417B-A837-FCB87CCD8793}" type="sibTrans" cxnId="{55B237D9-B28C-49A8-B374-99F5D26F5C72}">
      <dgm:prSet/>
      <dgm:spPr/>
      <dgm:t>
        <a:bodyPr/>
        <a:lstStyle/>
        <a:p>
          <a:endParaRPr lang="tr-TR"/>
        </a:p>
      </dgm:t>
    </dgm:pt>
    <dgm:pt modelId="{C2DC58B6-5FC6-45AF-BAFB-8CE9208D0A67}">
      <dgm:prSet custT="1"/>
      <dgm:spPr/>
      <dgm:t>
        <a:bodyPr/>
        <a:lstStyle/>
        <a:p>
          <a:r>
            <a:rPr lang="tr-TR" sz="1000" dirty="0">
              <a:latin typeface="Times New Roman" pitchFamily="18" charset="0"/>
              <a:cs typeface="Times New Roman" pitchFamily="18" charset="0"/>
            </a:rPr>
            <a:t>Diploma-Mezun Takip Bürosu</a:t>
          </a:r>
        </a:p>
        <a:p>
          <a:endParaRPr lang="tr-TR" sz="700" dirty="0">
            <a:latin typeface="Times New Roman" pitchFamily="18" charset="0"/>
            <a:cs typeface="Times New Roman" pitchFamily="18" charset="0"/>
          </a:endParaRPr>
        </a:p>
      </dgm:t>
    </dgm:pt>
    <dgm:pt modelId="{1693804E-DC66-49A5-86F4-B945CAB41F3A}" type="parTrans" cxnId="{F714E017-320C-43EF-BE8F-7EDA304A00D1}">
      <dgm:prSet/>
      <dgm:spPr/>
      <dgm:t>
        <a:bodyPr/>
        <a:lstStyle/>
        <a:p>
          <a:endParaRPr lang="tr-TR"/>
        </a:p>
      </dgm:t>
    </dgm:pt>
    <dgm:pt modelId="{22B46C22-93D3-47C3-A3BA-F4A75B491180}" type="sibTrans" cxnId="{F714E017-320C-43EF-BE8F-7EDA304A00D1}">
      <dgm:prSet/>
      <dgm:spPr/>
      <dgm:t>
        <a:bodyPr/>
        <a:lstStyle/>
        <a:p>
          <a:endParaRPr lang="tr-TR"/>
        </a:p>
      </dgm:t>
    </dgm:pt>
    <dgm:pt modelId="{5AF41880-3032-49A7-87A3-D48541ACDF5C}">
      <dgm:prSet custT="1"/>
      <dgm:spPr/>
      <dgm:t>
        <a:bodyPr/>
        <a:lstStyle/>
        <a:p>
          <a:r>
            <a:rPr lang="tr-TR" sz="1000" dirty="0" smtClean="0">
              <a:latin typeface="Times New Roman" pitchFamily="18" charset="0"/>
              <a:cs typeface="Times New Roman" pitchFamily="18" charset="0"/>
            </a:rPr>
            <a:t>Otomasyon-Yazılım Bürosu</a:t>
          </a:r>
          <a:endParaRPr lang="tr-TR" sz="1000" dirty="0">
            <a:latin typeface="Times New Roman" pitchFamily="18" charset="0"/>
            <a:cs typeface="Times New Roman" pitchFamily="18" charset="0"/>
          </a:endParaRPr>
        </a:p>
      </dgm:t>
    </dgm:pt>
    <dgm:pt modelId="{41155046-5BD8-45C7-A478-E2DF5EA86C7D}" type="parTrans" cxnId="{89A40D9A-C17E-495D-A09F-94A528B5E8D9}">
      <dgm:prSet/>
      <dgm:spPr/>
      <dgm:t>
        <a:bodyPr/>
        <a:lstStyle/>
        <a:p>
          <a:endParaRPr lang="tr-TR"/>
        </a:p>
      </dgm:t>
    </dgm:pt>
    <dgm:pt modelId="{2A4AD9C4-C25C-473E-BC93-F17A625F2ABA}" type="sibTrans" cxnId="{89A40D9A-C17E-495D-A09F-94A528B5E8D9}">
      <dgm:prSet/>
      <dgm:spPr/>
      <dgm:t>
        <a:bodyPr/>
        <a:lstStyle/>
        <a:p>
          <a:endParaRPr lang="tr-TR"/>
        </a:p>
      </dgm:t>
    </dgm:pt>
    <dgm:pt modelId="{17D26C5E-2864-42ED-813F-275EE60DED80}">
      <dgm:prSet custT="1"/>
      <dgm:spPr/>
      <dgm:t>
        <a:bodyPr/>
        <a:lstStyle/>
        <a:p>
          <a:r>
            <a:rPr lang="tr-TR" sz="1000" dirty="0" smtClean="0">
              <a:latin typeface="Times New Roman" pitchFamily="18" charset="0"/>
              <a:cs typeface="Times New Roman" pitchFamily="18" charset="0"/>
            </a:rPr>
            <a:t>Kimlik – KYK İşlemleri - Uluslararası Öğrenciler</a:t>
          </a:r>
          <a:endParaRPr lang="tr-TR" sz="1000" dirty="0">
            <a:latin typeface="Times New Roman" pitchFamily="18" charset="0"/>
            <a:cs typeface="Times New Roman" pitchFamily="18" charset="0"/>
          </a:endParaRPr>
        </a:p>
      </dgm:t>
    </dgm:pt>
    <dgm:pt modelId="{47B0CEF5-614C-4941-AF29-3FFAC60D760D}" type="parTrans" cxnId="{8F4C5830-A8E1-4F98-9E87-A1A38F216E74}">
      <dgm:prSet/>
      <dgm:spPr/>
      <dgm:t>
        <a:bodyPr/>
        <a:lstStyle/>
        <a:p>
          <a:endParaRPr lang="tr-TR"/>
        </a:p>
      </dgm:t>
    </dgm:pt>
    <dgm:pt modelId="{B46C9DB1-3922-481A-A419-C8B4E37E45A0}" type="sibTrans" cxnId="{8F4C5830-A8E1-4F98-9E87-A1A38F216E74}">
      <dgm:prSet/>
      <dgm:spPr/>
      <dgm:t>
        <a:bodyPr/>
        <a:lstStyle/>
        <a:p>
          <a:endParaRPr lang="tr-TR"/>
        </a:p>
      </dgm:t>
    </dgm:pt>
    <dgm:pt modelId="{40BDB7CF-9503-42E0-AFF4-33DF00C8E51E}">
      <dgm:prSet custT="1"/>
      <dgm:spPr/>
      <dgm:t>
        <a:bodyPr/>
        <a:lstStyle/>
        <a:p>
          <a:r>
            <a:rPr lang="tr-TR" sz="1000" dirty="0">
              <a:latin typeface="Times New Roman" pitchFamily="18" charset="0"/>
              <a:cs typeface="Times New Roman" pitchFamily="18" charset="0"/>
            </a:rPr>
            <a:t>Ayniyat-Satın Alma </a:t>
          </a:r>
          <a:r>
            <a:rPr lang="tr-TR" sz="1000" dirty="0" smtClean="0">
              <a:latin typeface="Times New Roman" pitchFamily="18" charset="0"/>
              <a:cs typeface="Times New Roman" pitchFamily="18" charset="0"/>
            </a:rPr>
            <a:t>Bürosu</a:t>
          </a:r>
          <a:endParaRPr lang="tr-TR" sz="1000" dirty="0">
            <a:latin typeface="Times New Roman" pitchFamily="18" charset="0"/>
            <a:cs typeface="Times New Roman" pitchFamily="18" charset="0"/>
          </a:endParaRPr>
        </a:p>
      </dgm:t>
    </dgm:pt>
    <dgm:pt modelId="{35BA2B45-20E5-4A75-BC98-E65DD33F44A6}" type="parTrans" cxnId="{0B9CFD69-86C2-43D4-AC97-96769C3F98E0}">
      <dgm:prSet/>
      <dgm:spPr/>
      <dgm:t>
        <a:bodyPr/>
        <a:lstStyle/>
        <a:p>
          <a:endParaRPr lang="tr-TR"/>
        </a:p>
      </dgm:t>
    </dgm:pt>
    <dgm:pt modelId="{7A3110FC-1620-47C1-95A6-E760BF0164DA}" type="sibTrans" cxnId="{0B9CFD69-86C2-43D4-AC97-96769C3F98E0}">
      <dgm:prSet/>
      <dgm:spPr/>
      <dgm:t>
        <a:bodyPr/>
        <a:lstStyle/>
        <a:p>
          <a:endParaRPr lang="tr-TR"/>
        </a:p>
      </dgm:t>
    </dgm:pt>
    <dgm:pt modelId="{12723977-9522-4D49-AE7D-1AE241F4501C}" type="pres">
      <dgm:prSet presAssocID="{F44286AF-E15F-43E4-9452-7113278CCB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97B0A1A-FCA8-455A-BF65-66690B3BA070}" type="pres">
      <dgm:prSet presAssocID="{33963193-40D4-4F5E-A0A5-E3A87AA91DB5}" presName="hierRoot1" presStyleCnt="0"/>
      <dgm:spPr/>
    </dgm:pt>
    <dgm:pt modelId="{3217AC79-5FE8-4C41-AA5D-E5023D770E02}" type="pres">
      <dgm:prSet presAssocID="{33963193-40D4-4F5E-A0A5-E3A87AA91DB5}" presName="composite" presStyleCnt="0"/>
      <dgm:spPr/>
    </dgm:pt>
    <dgm:pt modelId="{29B97A3B-0775-4B32-90CC-D5FCF91D6BAB}" type="pres">
      <dgm:prSet presAssocID="{33963193-40D4-4F5E-A0A5-E3A87AA91DB5}" presName="background" presStyleLbl="node0" presStyleIdx="0" presStyleCnt="2"/>
      <dgm:spPr/>
    </dgm:pt>
    <dgm:pt modelId="{E25BD774-5FF4-4618-B25E-3E283A2F0338}" type="pres">
      <dgm:prSet presAssocID="{33963193-40D4-4F5E-A0A5-E3A87AA91DB5}" presName="text" presStyleLbl="fgAcc0" presStyleIdx="0" presStyleCnt="2" custScaleX="116101" custScaleY="94121" custLinFactNeighborX="-15900" custLinFactNeighborY="4127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C5EA1E-B6E4-423B-8AC8-C26AE648DA95}" type="pres">
      <dgm:prSet presAssocID="{33963193-40D4-4F5E-A0A5-E3A87AA91DB5}" presName="hierChild2" presStyleCnt="0"/>
      <dgm:spPr/>
    </dgm:pt>
    <dgm:pt modelId="{45F1A42B-98B7-4E02-9F00-C4E2E75D0ED8}" type="pres">
      <dgm:prSet presAssocID="{980DC784-6DEA-4E13-A121-A17E87907FDA}" presName="hierRoot1" presStyleCnt="0"/>
      <dgm:spPr/>
    </dgm:pt>
    <dgm:pt modelId="{830D3EEF-0AAC-430B-8207-8098C05252D4}" type="pres">
      <dgm:prSet presAssocID="{980DC784-6DEA-4E13-A121-A17E87907FDA}" presName="composite" presStyleCnt="0"/>
      <dgm:spPr/>
    </dgm:pt>
    <dgm:pt modelId="{AF1BCCCC-D534-40D7-9B86-09B1F16074E2}" type="pres">
      <dgm:prSet presAssocID="{980DC784-6DEA-4E13-A121-A17E87907FDA}" presName="background" presStyleLbl="node0" presStyleIdx="1" presStyleCnt="2"/>
      <dgm:spPr/>
    </dgm:pt>
    <dgm:pt modelId="{43BD578B-2E0F-4C3F-B977-1D226AE3352D}" type="pres">
      <dgm:prSet presAssocID="{980DC784-6DEA-4E13-A121-A17E87907FDA}" presName="text" presStyleLbl="fgAcc0" presStyleIdx="1" presStyleCnt="2" custScaleX="167711" custScaleY="1566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456F11A-717F-4489-B6AB-B228B136E2D3}" type="pres">
      <dgm:prSet presAssocID="{980DC784-6DEA-4E13-A121-A17E87907FDA}" presName="hierChild2" presStyleCnt="0"/>
      <dgm:spPr/>
    </dgm:pt>
    <dgm:pt modelId="{D3D63179-764E-40DA-8AE0-6C0E64C7BF11}" type="pres">
      <dgm:prSet presAssocID="{D40C9990-BA7D-4EC0-9B6A-16CAE1FDBF33}" presName="Name10" presStyleLbl="parChTrans1D2" presStyleIdx="0" presStyleCnt="2"/>
      <dgm:spPr/>
      <dgm:t>
        <a:bodyPr/>
        <a:lstStyle/>
        <a:p>
          <a:endParaRPr lang="tr-TR"/>
        </a:p>
      </dgm:t>
    </dgm:pt>
    <dgm:pt modelId="{4D64EDF8-807C-4B3F-8580-87D386B81140}" type="pres">
      <dgm:prSet presAssocID="{F615DA65-FE66-487A-B658-B13DA9CD251A}" presName="hierRoot2" presStyleCnt="0"/>
      <dgm:spPr/>
    </dgm:pt>
    <dgm:pt modelId="{CC336B1A-E95D-4E0D-BC8F-400E30B7B099}" type="pres">
      <dgm:prSet presAssocID="{F615DA65-FE66-487A-B658-B13DA9CD251A}" presName="composite2" presStyleCnt="0"/>
      <dgm:spPr/>
    </dgm:pt>
    <dgm:pt modelId="{551C5088-5E5E-40EA-92D0-10649D79A1EE}" type="pres">
      <dgm:prSet presAssocID="{F615DA65-FE66-487A-B658-B13DA9CD251A}" presName="background2" presStyleLbl="node2" presStyleIdx="0" presStyleCnt="2"/>
      <dgm:spPr/>
    </dgm:pt>
    <dgm:pt modelId="{17BE5FAE-7700-46DE-8DB8-CC5AE760CA18}" type="pres">
      <dgm:prSet presAssocID="{F615DA65-FE66-487A-B658-B13DA9CD251A}" presName="text2" presStyleLbl="fgAcc2" presStyleIdx="0" presStyleCnt="2" custScaleX="147734" custScaleY="123449" custLinFactNeighborX="-299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E6F6A7-6EED-4A11-96CA-C88C812B2828}" type="pres">
      <dgm:prSet presAssocID="{F615DA65-FE66-487A-B658-B13DA9CD251A}" presName="hierChild3" presStyleCnt="0"/>
      <dgm:spPr/>
    </dgm:pt>
    <dgm:pt modelId="{2B69E56B-E72E-4C39-BE4A-A0277BAAD778}" type="pres">
      <dgm:prSet presAssocID="{5CE44F15-9524-422B-B533-767A8BC54C33}" presName="Name17" presStyleLbl="parChTrans1D3" presStyleIdx="0" presStyleCnt="2"/>
      <dgm:spPr/>
      <dgm:t>
        <a:bodyPr/>
        <a:lstStyle/>
        <a:p>
          <a:endParaRPr lang="tr-TR"/>
        </a:p>
      </dgm:t>
    </dgm:pt>
    <dgm:pt modelId="{335D903D-4AA0-47E0-B633-D9E6F8FA5B2C}" type="pres">
      <dgm:prSet presAssocID="{B86FC1FD-359E-4DB9-9908-B6711AFBB1FC}" presName="hierRoot3" presStyleCnt="0"/>
      <dgm:spPr/>
    </dgm:pt>
    <dgm:pt modelId="{1DC3B04A-409D-4BD3-9621-4D396AA6AC4D}" type="pres">
      <dgm:prSet presAssocID="{B86FC1FD-359E-4DB9-9908-B6711AFBB1FC}" presName="composite3" presStyleCnt="0"/>
      <dgm:spPr/>
    </dgm:pt>
    <dgm:pt modelId="{3E0D2891-34E4-4764-B0FC-539BA1155298}" type="pres">
      <dgm:prSet presAssocID="{B86FC1FD-359E-4DB9-9908-B6711AFBB1FC}" presName="background3" presStyleLbl="node3" presStyleIdx="0" presStyleCnt="2"/>
      <dgm:spPr/>
    </dgm:pt>
    <dgm:pt modelId="{464B114A-8A91-4458-A64A-FA22986FBBB5}" type="pres">
      <dgm:prSet presAssocID="{B86FC1FD-359E-4DB9-9908-B6711AFBB1FC}" presName="text3" presStyleLbl="fgAcc3" presStyleIdx="0" presStyleCnt="2" custScaleX="134729" custScaleY="9018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CE4460-25A5-4EAE-9C07-9573B9CF149E}" type="pres">
      <dgm:prSet presAssocID="{B86FC1FD-359E-4DB9-9908-B6711AFBB1FC}" presName="hierChild4" presStyleCnt="0"/>
      <dgm:spPr/>
    </dgm:pt>
    <dgm:pt modelId="{716A609E-725F-4005-8605-0D936C670476}" type="pres">
      <dgm:prSet presAssocID="{A7249A85-C786-466C-A19C-886E903C545B}" presName="Name23" presStyleLbl="parChTrans1D4" presStyleIdx="0" presStyleCnt="9"/>
      <dgm:spPr/>
      <dgm:t>
        <a:bodyPr/>
        <a:lstStyle/>
        <a:p>
          <a:endParaRPr lang="tr-TR"/>
        </a:p>
      </dgm:t>
    </dgm:pt>
    <dgm:pt modelId="{9A4F475A-0A7B-4A0D-BCE1-50EF81D5E6D3}" type="pres">
      <dgm:prSet presAssocID="{72468CDD-B650-4BA9-B09D-EE4BB57D81CE}" presName="hierRoot4" presStyleCnt="0"/>
      <dgm:spPr/>
    </dgm:pt>
    <dgm:pt modelId="{9AF8E8D8-438B-4298-A731-B35DEB6AB623}" type="pres">
      <dgm:prSet presAssocID="{72468CDD-B650-4BA9-B09D-EE4BB57D81CE}" presName="composite4" presStyleCnt="0"/>
      <dgm:spPr/>
    </dgm:pt>
    <dgm:pt modelId="{AA4E7EA8-CF26-4CFD-A1EC-33D68417AC33}" type="pres">
      <dgm:prSet presAssocID="{72468CDD-B650-4BA9-B09D-EE4BB57D81CE}" presName="background4" presStyleLbl="node4" presStyleIdx="0" presStyleCnt="9"/>
      <dgm:spPr/>
    </dgm:pt>
    <dgm:pt modelId="{7BA95162-C8F6-4087-955C-706DAB0F5120}" type="pres">
      <dgm:prSet presAssocID="{72468CDD-B650-4BA9-B09D-EE4BB57D81CE}" presName="text4" presStyleLbl="fgAcc4" presStyleIdx="0" presStyleCnt="9" custScaleX="103265" custScaleY="875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831E02-B1D4-40B6-A781-A1630688DEDB}" type="pres">
      <dgm:prSet presAssocID="{72468CDD-B650-4BA9-B09D-EE4BB57D81CE}" presName="hierChild5" presStyleCnt="0"/>
      <dgm:spPr/>
    </dgm:pt>
    <dgm:pt modelId="{5B97AE94-7783-4463-82BB-722C779D76B5}" type="pres">
      <dgm:prSet presAssocID="{E260B19C-F043-4B77-96B6-291D2E7ABB62}" presName="Name23" presStyleLbl="parChTrans1D4" presStyleIdx="1" presStyleCnt="9"/>
      <dgm:spPr/>
      <dgm:t>
        <a:bodyPr/>
        <a:lstStyle/>
        <a:p>
          <a:endParaRPr lang="tr-TR"/>
        </a:p>
      </dgm:t>
    </dgm:pt>
    <dgm:pt modelId="{0EEE9721-014F-4F67-9C37-4F623781BCB5}" type="pres">
      <dgm:prSet presAssocID="{E7D08335-9009-4E0F-BE59-CC2BF1D292F6}" presName="hierRoot4" presStyleCnt="0"/>
      <dgm:spPr/>
    </dgm:pt>
    <dgm:pt modelId="{EB9958C7-A70B-4EAD-A0E0-7A7E84176A53}" type="pres">
      <dgm:prSet presAssocID="{E7D08335-9009-4E0F-BE59-CC2BF1D292F6}" presName="composite4" presStyleCnt="0"/>
      <dgm:spPr/>
    </dgm:pt>
    <dgm:pt modelId="{F6B536BF-293C-4678-8945-70167EA15CF7}" type="pres">
      <dgm:prSet presAssocID="{E7D08335-9009-4E0F-BE59-CC2BF1D292F6}" presName="background4" presStyleLbl="node4" presStyleIdx="1" presStyleCnt="9"/>
      <dgm:spPr/>
    </dgm:pt>
    <dgm:pt modelId="{C8358C41-E983-4C76-B53B-105FBB9E1ACF}" type="pres">
      <dgm:prSet presAssocID="{E7D08335-9009-4E0F-BE59-CC2BF1D292F6}" presName="text4" presStyleLbl="fgAcc4" presStyleIdx="1" presStyleCnt="9" custScaleX="127424" custScaleY="150372" custLinFactNeighborX="-1997" custLinFactNeighborY="20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372B1E3-C721-4943-B026-CEC0F57E22C4}" type="pres">
      <dgm:prSet presAssocID="{E7D08335-9009-4E0F-BE59-CC2BF1D292F6}" presName="hierChild5" presStyleCnt="0"/>
      <dgm:spPr/>
    </dgm:pt>
    <dgm:pt modelId="{A50BDF1A-6E08-46B9-9AA8-D41ECDAB5735}" type="pres">
      <dgm:prSet presAssocID="{C71E7E98-E2BF-44DB-AD3A-0CF4209BEB25}" presName="Name23" presStyleLbl="parChTrans1D4" presStyleIdx="2" presStyleCnt="9"/>
      <dgm:spPr/>
      <dgm:t>
        <a:bodyPr/>
        <a:lstStyle/>
        <a:p>
          <a:endParaRPr lang="tr-TR"/>
        </a:p>
      </dgm:t>
    </dgm:pt>
    <dgm:pt modelId="{FC009F60-9087-410D-AA57-2C26F071193A}" type="pres">
      <dgm:prSet presAssocID="{EDEA74EA-38D7-4475-B011-D46C0A55EEC1}" presName="hierRoot4" presStyleCnt="0"/>
      <dgm:spPr/>
    </dgm:pt>
    <dgm:pt modelId="{4DF6167D-DF83-4E28-BDA1-B6CD3DDFFB5C}" type="pres">
      <dgm:prSet presAssocID="{EDEA74EA-38D7-4475-B011-D46C0A55EEC1}" presName="composite4" presStyleCnt="0"/>
      <dgm:spPr/>
    </dgm:pt>
    <dgm:pt modelId="{E6ED0C84-4B7A-4520-99DC-C16BDBD8B210}" type="pres">
      <dgm:prSet presAssocID="{EDEA74EA-38D7-4475-B011-D46C0A55EEC1}" presName="background4" presStyleLbl="node4" presStyleIdx="2" presStyleCnt="9"/>
      <dgm:spPr/>
    </dgm:pt>
    <dgm:pt modelId="{DA5BE13E-4AE4-4DF6-A038-4AB5F858CA34}" type="pres">
      <dgm:prSet presAssocID="{EDEA74EA-38D7-4475-B011-D46C0A55EEC1}" presName="text4" presStyleLbl="fgAcc4" presStyleIdx="2" presStyleCnt="9" custScaleX="102630" custScaleY="102544" custLinFactNeighborX="-6316" custLinFactNeighborY="-331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38B129F-4AC9-41F3-85FF-12FB816DA5D3}" type="pres">
      <dgm:prSet presAssocID="{EDEA74EA-38D7-4475-B011-D46C0A55EEC1}" presName="hierChild5" presStyleCnt="0"/>
      <dgm:spPr/>
    </dgm:pt>
    <dgm:pt modelId="{4BDC5481-0489-4EC9-A28D-BC627690D21A}" type="pres">
      <dgm:prSet presAssocID="{1693804E-DC66-49A5-86F4-B945CAB41F3A}" presName="Name23" presStyleLbl="parChTrans1D4" presStyleIdx="3" presStyleCnt="9"/>
      <dgm:spPr/>
      <dgm:t>
        <a:bodyPr/>
        <a:lstStyle/>
        <a:p>
          <a:endParaRPr lang="tr-TR"/>
        </a:p>
      </dgm:t>
    </dgm:pt>
    <dgm:pt modelId="{F2AA4AD3-A9C1-48FA-BD38-B523580826F9}" type="pres">
      <dgm:prSet presAssocID="{C2DC58B6-5FC6-45AF-BAFB-8CE9208D0A67}" presName="hierRoot4" presStyleCnt="0"/>
      <dgm:spPr/>
    </dgm:pt>
    <dgm:pt modelId="{4E46234B-A094-4924-8130-6C501DA54084}" type="pres">
      <dgm:prSet presAssocID="{C2DC58B6-5FC6-45AF-BAFB-8CE9208D0A67}" presName="composite4" presStyleCnt="0"/>
      <dgm:spPr/>
    </dgm:pt>
    <dgm:pt modelId="{6F6DCB16-E70C-4C34-874F-A74655EC890F}" type="pres">
      <dgm:prSet presAssocID="{C2DC58B6-5FC6-45AF-BAFB-8CE9208D0A67}" presName="background4" presStyleLbl="node4" presStyleIdx="3" presStyleCnt="9"/>
      <dgm:spPr/>
    </dgm:pt>
    <dgm:pt modelId="{580482FE-D763-4855-AFF9-CEE5269B52EE}" type="pres">
      <dgm:prSet presAssocID="{C2DC58B6-5FC6-45AF-BAFB-8CE9208D0A67}" presName="text4" presStyleLbl="fgAcc4" presStyleIdx="3" presStyleCnt="9" custScaleX="99757" custScaleY="136253" custLinFactNeighborX="-815" custLinFactNeighborY="445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446635D-DD4E-45C5-9419-FAB53BBE1255}" type="pres">
      <dgm:prSet presAssocID="{C2DC58B6-5FC6-45AF-BAFB-8CE9208D0A67}" presName="hierChild5" presStyleCnt="0"/>
      <dgm:spPr/>
    </dgm:pt>
    <dgm:pt modelId="{9B1A0F17-EA1A-44DD-84CF-0E4C8B735CB5}" type="pres">
      <dgm:prSet presAssocID="{41155046-5BD8-45C7-A478-E2DF5EA86C7D}" presName="Name23" presStyleLbl="parChTrans1D4" presStyleIdx="4" presStyleCnt="9"/>
      <dgm:spPr/>
      <dgm:t>
        <a:bodyPr/>
        <a:lstStyle/>
        <a:p>
          <a:endParaRPr lang="tr-TR"/>
        </a:p>
      </dgm:t>
    </dgm:pt>
    <dgm:pt modelId="{679B5049-1CF6-43F3-9842-186497ACA8D2}" type="pres">
      <dgm:prSet presAssocID="{5AF41880-3032-49A7-87A3-D48541ACDF5C}" presName="hierRoot4" presStyleCnt="0"/>
      <dgm:spPr/>
    </dgm:pt>
    <dgm:pt modelId="{11B34B0B-D4E3-41C2-B94B-F64B882DA0FC}" type="pres">
      <dgm:prSet presAssocID="{5AF41880-3032-49A7-87A3-D48541ACDF5C}" presName="composite4" presStyleCnt="0"/>
      <dgm:spPr/>
    </dgm:pt>
    <dgm:pt modelId="{E58F8549-5482-4C21-AB64-B5F243653043}" type="pres">
      <dgm:prSet presAssocID="{5AF41880-3032-49A7-87A3-D48541ACDF5C}" presName="background4" presStyleLbl="node4" presStyleIdx="4" presStyleCnt="9"/>
      <dgm:spPr/>
    </dgm:pt>
    <dgm:pt modelId="{24153BB5-8FFB-4154-B3C9-6332B2AEC1A7}" type="pres">
      <dgm:prSet presAssocID="{5AF41880-3032-49A7-87A3-D48541ACDF5C}" presName="text4" presStyleLbl="fgAcc4" presStyleIdx="4" presStyleCnt="9" custScaleX="94692" custScaleY="155352" custLinFactNeighborX="2105" custLinFactNeighborY="497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831D57-0DF4-4C93-B045-B88CA63A51FA}" type="pres">
      <dgm:prSet presAssocID="{5AF41880-3032-49A7-87A3-D48541ACDF5C}" presName="hierChild5" presStyleCnt="0"/>
      <dgm:spPr/>
    </dgm:pt>
    <dgm:pt modelId="{00822B1B-F1F3-44ED-8B8A-69B3C0E6840A}" type="pres">
      <dgm:prSet presAssocID="{C42C1181-E543-4111-B931-30DD68AF4CD5}" presName="Name10" presStyleLbl="parChTrans1D2" presStyleIdx="1" presStyleCnt="2"/>
      <dgm:spPr/>
      <dgm:t>
        <a:bodyPr/>
        <a:lstStyle/>
        <a:p>
          <a:endParaRPr lang="tr-TR"/>
        </a:p>
      </dgm:t>
    </dgm:pt>
    <dgm:pt modelId="{91430328-1949-4AF3-B443-B1783826E8E2}" type="pres">
      <dgm:prSet presAssocID="{6913A43A-362D-4B3C-908A-AF8E50C10E18}" presName="hierRoot2" presStyleCnt="0"/>
      <dgm:spPr/>
    </dgm:pt>
    <dgm:pt modelId="{80B0D3C2-7494-4623-B150-0E7F66E5C71E}" type="pres">
      <dgm:prSet presAssocID="{6913A43A-362D-4B3C-908A-AF8E50C10E18}" presName="composite2" presStyleCnt="0"/>
      <dgm:spPr/>
    </dgm:pt>
    <dgm:pt modelId="{45EF1561-EB4E-4BF5-A6E3-0A8CEBBDBB60}" type="pres">
      <dgm:prSet presAssocID="{6913A43A-362D-4B3C-908A-AF8E50C10E18}" presName="background2" presStyleLbl="node2" presStyleIdx="1" presStyleCnt="2"/>
      <dgm:spPr/>
    </dgm:pt>
    <dgm:pt modelId="{B868E9A5-0080-43C6-9818-F7FAC92064FA}" type="pres">
      <dgm:prSet presAssocID="{6913A43A-362D-4B3C-908A-AF8E50C10E18}" presName="text2" presStyleLbl="fgAcc2" presStyleIdx="1" presStyleCnt="2" custScaleX="157999" custScaleY="11808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ED3E5C-1846-42D6-BFA2-C1A1EA74476B}" type="pres">
      <dgm:prSet presAssocID="{6913A43A-362D-4B3C-908A-AF8E50C10E18}" presName="hierChild3" presStyleCnt="0"/>
      <dgm:spPr/>
    </dgm:pt>
    <dgm:pt modelId="{57786E89-629E-4544-BACB-59F1AC03CA0C}" type="pres">
      <dgm:prSet presAssocID="{C17195A9-0087-464C-9E67-C3D1F2B14FE1}" presName="Name17" presStyleLbl="parChTrans1D3" presStyleIdx="1" presStyleCnt="2"/>
      <dgm:spPr/>
      <dgm:t>
        <a:bodyPr/>
        <a:lstStyle/>
        <a:p>
          <a:endParaRPr lang="tr-TR"/>
        </a:p>
      </dgm:t>
    </dgm:pt>
    <dgm:pt modelId="{EFCD8A84-CE08-4880-A5E8-F1F969F0F38E}" type="pres">
      <dgm:prSet presAssocID="{B7D5CA41-6E8A-40C9-80AE-455ECAFB72E7}" presName="hierRoot3" presStyleCnt="0"/>
      <dgm:spPr/>
    </dgm:pt>
    <dgm:pt modelId="{B28DBD3C-92D8-4CB4-A7D3-BEBD077021AD}" type="pres">
      <dgm:prSet presAssocID="{B7D5CA41-6E8A-40C9-80AE-455ECAFB72E7}" presName="composite3" presStyleCnt="0"/>
      <dgm:spPr/>
    </dgm:pt>
    <dgm:pt modelId="{CF9CCBF2-E866-495F-A230-D931601C19FC}" type="pres">
      <dgm:prSet presAssocID="{B7D5CA41-6E8A-40C9-80AE-455ECAFB72E7}" presName="background3" presStyleLbl="node3" presStyleIdx="1" presStyleCnt="2"/>
      <dgm:spPr/>
    </dgm:pt>
    <dgm:pt modelId="{518646DC-9CC1-4E1F-BC5C-BAF04883EEA2}" type="pres">
      <dgm:prSet presAssocID="{B7D5CA41-6E8A-40C9-80AE-455ECAFB72E7}" presName="text3" presStyleLbl="fgAcc3" presStyleIdx="1" presStyleCnt="2" custScaleX="128895" custScaleY="88543" custLinFactNeighborX="-6989" custLinFactNeighborY="31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C3E7EF-2112-45BB-9673-458DA9BDDB72}" type="pres">
      <dgm:prSet presAssocID="{B7D5CA41-6E8A-40C9-80AE-455ECAFB72E7}" presName="hierChild4" presStyleCnt="0"/>
      <dgm:spPr/>
    </dgm:pt>
    <dgm:pt modelId="{34B17366-C057-423D-A18F-7396ACAF2A0E}" type="pres">
      <dgm:prSet presAssocID="{2CC5532E-DFF9-43FF-B0C0-56D5492D018C}" presName="Name23" presStyleLbl="parChTrans1D4" presStyleIdx="5" presStyleCnt="9"/>
      <dgm:spPr/>
      <dgm:t>
        <a:bodyPr/>
        <a:lstStyle/>
        <a:p>
          <a:endParaRPr lang="tr-TR"/>
        </a:p>
      </dgm:t>
    </dgm:pt>
    <dgm:pt modelId="{7C51C484-720A-4806-B6AF-A86CC6B972F2}" type="pres">
      <dgm:prSet presAssocID="{933444C0-2B22-4172-8728-E537B6238D93}" presName="hierRoot4" presStyleCnt="0"/>
      <dgm:spPr/>
    </dgm:pt>
    <dgm:pt modelId="{F6FD0D20-63C9-418F-8871-1FC34341E1D5}" type="pres">
      <dgm:prSet presAssocID="{933444C0-2B22-4172-8728-E537B6238D93}" presName="composite4" presStyleCnt="0"/>
      <dgm:spPr/>
    </dgm:pt>
    <dgm:pt modelId="{467A090C-2179-4251-959A-66BD543C9630}" type="pres">
      <dgm:prSet presAssocID="{933444C0-2B22-4172-8728-E537B6238D93}" presName="background4" presStyleLbl="node4" presStyleIdx="5" presStyleCnt="9"/>
      <dgm:spPr/>
    </dgm:pt>
    <dgm:pt modelId="{002B152C-7781-4145-B8B3-51AFB1E8328C}" type="pres">
      <dgm:prSet presAssocID="{933444C0-2B22-4172-8728-E537B6238D93}" presName="text4" presStyleLbl="fgAcc4" presStyleIdx="5" presStyleCnt="9" custScaleX="135767" custScaleY="8937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484C130-EEE1-4529-8E23-9B906F485146}" type="pres">
      <dgm:prSet presAssocID="{933444C0-2B22-4172-8728-E537B6238D93}" presName="hierChild5" presStyleCnt="0"/>
      <dgm:spPr/>
    </dgm:pt>
    <dgm:pt modelId="{53A950DB-B87F-474E-997C-3508C3DB7978}" type="pres">
      <dgm:prSet presAssocID="{2F269905-9367-4B63-A330-529BE9875BF3}" presName="Name23" presStyleLbl="parChTrans1D4" presStyleIdx="6" presStyleCnt="9"/>
      <dgm:spPr/>
      <dgm:t>
        <a:bodyPr/>
        <a:lstStyle/>
        <a:p>
          <a:endParaRPr lang="tr-TR"/>
        </a:p>
      </dgm:t>
    </dgm:pt>
    <dgm:pt modelId="{21FB1C51-8EF6-4AB5-B641-ADAC416185A2}" type="pres">
      <dgm:prSet presAssocID="{895423B6-F800-4D8F-8AF1-A61FC099B121}" presName="hierRoot4" presStyleCnt="0"/>
      <dgm:spPr/>
    </dgm:pt>
    <dgm:pt modelId="{E2507E93-ADE9-4C28-8769-AD372B2DF76E}" type="pres">
      <dgm:prSet presAssocID="{895423B6-F800-4D8F-8AF1-A61FC099B121}" presName="composite4" presStyleCnt="0"/>
      <dgm:spPr/>
    </dgm:pt>
    <dgm:pt modelId="{FF73DCB1-909A-42A1-8B42-CC7736EB707F}" type="pres">
      <dgm:prSet presAssocID="{895423B6-F800-4D8F-8AF1-A61FC099B121}" presName="background4" presStyleLbl="node4" presStyleIdx="6" presStyleCnt="9"/>
      <dgm:spPr/>
    </dgm:pt>
    <dgm:pt modelId="{AFF8E2CA-E1EB-488F-B3A0-D24735ED749F}" type="pres">
      <dgm:prSet presAssocID="{895423B6-F800-4D8F-8AF1-A61FC099B121}" presName="text4" presStyleLbl="fgAcc4" presStyleIdx="6" presStyleCnt="9" custScaleX="117269" custScaleY="156937" custLinFactNeighborX="-2995" custLinFactNeighborY="31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5A3CD0-69C0-4E90-94E7-092B8A89D505}" type="pres">
      <dgm:prSet presAssocID="{895423B6-F800-4D8F-8AF1-A61FC099B121}" presName="hierChild5" presStyleCnt="0"/>
      <dgm:spPr/>
    </dgm:pt>
    <dgm:pt modelId="{8B0F4DF9-6387-4498-9647-1CB3FAEC03E8}" type="pres">
      <dgm:prSet presAssocID="{47B0CEF5-614C-4941-AF29-3FFAC60D760D}" presName="Name23" presStyleLbl="parChTrans1D4" presStyleIdx="7" presStyleCnt="9"/>
      <dgm:spPr/>
      <dgm:t>
        <a:bodyPr/>
        <a:lstStyle/>
        <a:p>
          <a:endParaRPr lang="tr-TR"/>
        </a:p>
      </dgm:t>
    </dgm:pt>
    <dgm:pt modelId="{E43439E3-3BE0-4B56-9ABC-B97A184BF394}" type="pres">
      <dgm:prSet presAssocID="{17D26C5E-2864-42ED-813F-275EE60DED80}" presName="hierRoot4" presStyleCnt="0"/>
      <dgm:spPr/>
    </dgm:pt>
    <dgm:pt modelId="{E958AFA0-C0C5-48F4-8722-4B8AC1311B7D}" type="pres">
      <dgm:prSet presAssocID="{17D26C5E-2864-42ED-813F-275EE60DED80}" presName="composite4" presStyleCnt="0"/>
      <dgm:spPr/>
    </dgm:pt>
    <dgm:pt modelId="{2BEBE373-45CD-4117-94E3-8ACF150F6B57}" type="pres">
      <dgm:prSet presAssocID="{17D26C5E-2864-42ED-813F-275EE60DED80}" presName="background4" presStyleLbl="node4" presStyleIdx="7" presStyleCnt="9"/>
      <dgm:spPr/>
    </dgm:pt>
    <dgm:pt modelId="{AB1C2F33-C2C9-46F8-A36F-BF58B270B43F}" type="pres">
      <dgm:prSet presAssocID="{17D26C5E-2864-42ED-813F-275EE60DED80}" presName="text4" presStyleLbl="fgAcc4" presStyleIdx="7" presStyleCnt="9" custScaleX="105225" custScaleY="149201" custLinFactNeighborX="2995" custLinFactNeighborY="-31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A954BB8-84D9-4523-BC23-D3D928CE8113}" type="pres">
      <dgm:prSet presAssocID="{17D26C5E-2864-42ED-813F-275EE60DED80}" presName="hierChild5" presStyleCnt="0"/>
      <dgm:spPr/>
    </dgm:pt>
    <dgm:pt modelId="{0B958F3E-20DD-4087-ADE4-15C6C6424A3E}" type="pres">
      <dgm:prSet presAssocID="{35BA2B45-20E5-4A75-BC98-E65DD33F44A6}" presName="Name23" presStyleLbl="parChTrans1D4" presStyleIdx="8" presStyleCnt="9"/>
      <dgm:spPr/>
      <dgm:t>
        <a:bodyPr/>
        <a:lstStyle/>
        <a:p>
          <a:endParaRPr lang="tr-TR"/>
        </a:p>
      </dgm:t>
    </dgm:pt>
    <dgm:pt modelId="{19182BAC-14E9-4E0E-B6E3-2E50C1D21272}" type="pres">
      <dgm:prSet presAssocID="{40BDB7CF-9503-42E0-AFF4-33DF00C8E51E}" presName="hierRoot4" presStyleCnt="0"/>
      <dgm:spPr/>
    </dgm:pt>
    <dgm:pt modelId="{8AD0E784-DEA5-4E9A-BFF3-B42F3F5F4546}" type="pres">
      <dgm:prSet presAssocID="{40BDB7CF-9503-42E0-AFF4-33DF00C8E51E}" presName="composite4" presStyleCnt="0"/>
      <dgm:spPr/>
    </dgm:pt>
    <dgm:pt modelId="{95CC2496-3371-4B30-BFCA-B30C50F9BE20}" type="pres">
      <dgm:prSet presAssocID="{40BDB7CF-9503-42E0-AFF4-33DF00C8E51E}" presName="background4" presStyleLbl="node4" presStyleIdx="8" presStyleCnt="9"/>
      <dgm:spPr/>
    </dgm:pt>
    <dgm:pt modelId="{0D781C19-927D-405E-951F-339A962931EA}" type="pres">
      <dgm:prSet presAssocID="{40BDB7CF-9503-42E0-AFF4-33DF00C8E51E}" presName="text4" presStyleLbl="fgAcc4" presStyleIdx="8" presStyleCnt="9" custScaleX="105054" custScaleY="14943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2DB27D-F0D1-4FE4-9646-64C0D755C929}" type="pres">
      <dgm:prSet presAssocID="{40BDB7CF-9503-42E0-AFF4-33DF00C8E51E}" presName="hierChild5" presStyleCnt="0"/>
      <dgm:spPr/>
    </dgm:pt>
  </dgm:ptLst>
  <dgm:cxnLst>
    <dgm:cxn modelId="{94422ECD-5D1E-4C05-88B2-00B4393C8A72}" type="presOf" srcId="{6913A43A-362D-4B3C-908A-AF8E50C10E18}" destId="{B868E9A5-0080-43C6-9818-F7FAC92064FA}" srcOrd="0" destOrd="0" presId="urn:microsoft.com/office/officeart/2005/8/layout/hierarchy1"/>
    <dgm:cxn modelId="{4047A9F2-4BA2-4F70-8300-73F308126F4C}" srcId="{B7D5CA41-6E8A-40C9-80AE-455ECAFB72E7}" destId="{933444C0-2B22-4172-8728-E537B6238D93}" srcOrd="0" destOrd="0" parTransId="{2CC5532E-DFF9-43FF-B0C0-56D5492D018C}" sibTransId="{181781B7-19AA-4DB3-B9F8-7A929B71D177}"/>
    <dgm:cxn modelId="{55CB1E2F-971B-4650-BBAC-5CB17F2E479A}" srcId="{980DC784-6DEA-4E13-A121-A17E87907FDA}" destId="{6913A43A-362D-4B3C-908A-AF8E50C10E18}" srcOrd="1" destOrd="0" parTransId="{C42C1181-E543-4111-B931-30DD68AF4CD5}" sibTransId="{DB6C8878-5AB9-4F74-84DB-D3D1A73EA5EC}"/>
    <dgm:cxn modelId="{3BC54120-51FC-47E8-B63F-F29FA4A6A092}" type="presOf" srcId="{C2DC58B6-5FC6-45AF-BAFB-8CE9208D0A67}" destId="{580482FE-D763-4855-AFF9-CEE5269B52EE}" srcOrd="0" destOrd="0" presId="urn:microsoft.com/office/officeart/2005/8/layout/hierarchy1"/>
    <dgm:cxn modelId="{E14D8AB3-1872-4558-877D-32432DFD085F}" srcId="{6913A43A-362D-4B3C-908A-AF8E50C10E18}" destId="{B7D5CA41-6E8A-40C9-80AE-455ECAFB72E7}" srcOrd="0" destOrd="0" parTransId="{C17195A9-0087-464C-9E67-C3D1F2B14FE1}" sibTransId="{2BA80685-85B8-45D7-B460-A01EFC49D9C6}"/>
    <dgm:cxn modelId="{A766ED67-1B32-4176-A0B8-B2EC98B498D5}" srcId="{F44286AF-E15F-43E4-9452-7113278CCBA6}" destId="{980DC784-6DEA-4E13-A121-A17E87907FDA}" srcOrd="1" destOrd="0" parTransId="{43A2D5C6-835D-41F3-8C32-24EA68B6AFC3}" sibTransId="{16EC831B-5287-4358-87B2-350D010B558D}"/>
    <dgm:cxn modelId="{CC3B666E-8B48-4CF0-8978-6FAF0679B497}" type="presOf" srcId="{B7D5CA41-6E8A-40C9-80AE-455ECAFB72E7}" destId="{518646DC-9CC1-4E1F-BC5C-BAF04883EEA2}" srcOrd="0" destOrd="0" presId="urn:microsoft.com/office/officeart/2005/8/layout/hierarchy1"/>
    <dgm:cxn modelId="{2F976979-7B9C-4BD4-927A-6C096ADEE461}" srcId="{F44286AF-E15F-43E4-9452-7113278CCBA6}" destId="{33963193-40D4-4F5E-A0A5-E3A87AA91DB5}" srcOrd="0" destOrd="0" parTransId="{4DEBB6DE-5142-4A67-8FCC-AD45FAAC23E5}" sibTransId="{38DEC09B-F1A7-4DA5-9DDE-0AA92F370F9E}"/>
    <dgm:cxn modelId="{D1849D5E-0452-49C6-BD05-67B782A1FD9C}" type="presOf" srcId="{933444C0-2B22-4172-8728-E537B6238D93}" destId="{002B152C-7781-4145-B8B3-51AFB1E8328C}" srcOrd="0" destOrd="0" presId="urn:microsoft.com/office/officeart/2005/8/layout/hierarchy1"/>
    <dgm:cxn modelId="{1CF86992-7689-4353-9B5E-7904DD4E8063}" type="presOf" srcId="{C71E7E98-E2BF-44DB-AD3A-0CF4209BEB25}" destId="{A50BDF1A-6E08-46B9-9AA8-D41ECDAB5735}" srcOrd="0" destOrd="0" presId="urn:microsoft.com/office/officeart/2005/8/layout/hierarchy1"/>
    <dgm:cxn modelId="{1E6E6C8F-76BC-42CC-8F4B-3A2ADC42C71F}" type="presOf" srcId="{2CC5532E-DFF9-43FF-B0C0-56D5492D018C}" destId="{34B17366-C057-423D-A18F-7396ACAF2A0E}" srcOrd="0" destOrd="0" presId="urn:microsoft.com/office/officeart/2005/8/layout/hierarchy1"/>
    <dgm:cxn modelId="{55B237D9-B28C-49A8-B374-99F5D26F5C72}" srcId="{B86FC1FD-359E-4DB9-9908-B6711AFBB1FC}" destId="{EDEA74EA-38D7-4475-B011-D46C0A55EEC1}" srcOrd="1" destOrd="0" parTransId="{C71E7E98-E2BF-44DB-AD3A-0CF4209BEB25}" sibTransId="{B7A04865-516A-417B-A837-FCB87CCD8793}"/>
    <dgm:cxn modelId="{4B7E31B9-FD4C-430C-9BED-A1B360A3E27A}" srcId="{72468CDD-B650-4BA9-B09D-EE4BB57D81CE}" destId="{E7D08335-9009-4E0F-BE59-CC2BF1D292F6}" srcOrd="0" destOrd="0" parTransId="{E260B19C-F043-4B77-96B6-291D2E7ABB62}" sibTransId="{9230739F-AA62-40A9-9105-8CD9F465D653}"/>
    <dgm:cxn modelId="{36E3EE67-FDBF-4462-A7AC-1838106E985C}" type="presOf" srcId="{B86FC1FD-359E-4DB9-9908-B6711AFBB1FC}" destId="{464B114A-8A91-4458-A64A-FA22986FBBB5}" srcOrd="0" destOrd="0" presId="urn:microsoft.com/office/officeart/2005/8/layout/hierarchy1"/>
    <dgm:cxn modelId="{E61C3231-FE6E-4C6F-978B-09B88048486F}" type="presOf" srcId="{D40C9990-BA7D-4EC0-9B6A-16CAE1FDBF33}" destId="{D3D63179-764E-40DA-8AE0-6C0E64C7BF11}" srcOrd="0" destOrd="0" presId="urn:microsoft.com/office/officeart/2005/8/layout/hierarchy1"/>
    <dgm:cxn modelId="{64AC054F-4FDD-4684-90E8-BF791065E918}" type="presOf" srcId="{C42C1181-E543-4111-B931-30DD68AF4CD5}" destId="{00822B1B-F1F3-44ED-8B8A-69B3C0E6840A}" srcOrd="0" destOrd="0" presId="urn:microsoft.com/office/officeart/2005/8/layout/hierarchy1"/>
    <dgm:cxn modelId="{F475DC4B-9F7C-4658-BB68-9A10B13B6037}" type="presOf" srcId="{40BDB7CF-9503-42E0-AFF4-33DF00C8E51E}" destId="{0D781C19-927D-405E-951F-339A962931EA}" srcOrd="0" destOrd="0" presId="urn:microsoft.com/office/officeart/2005/8/layout/hierarchy1"/>
    <dgm:cxn modelId="{8F4C5830-A8E1-4F98-9E87-A1A38F216E74}" srcId="{933444C0-2B22-4172-8728-E537B6238D93}" destId="{17D26C5E-2864-42ED-813F-275EE60DED80}" srcOrd="1" destOrd="0" parTransId="{47B0CEF5-614C-4941-AF29-3FFAC60D760D}" sibTransId="{B46C9DB1-3922-481A-A419-C8B4E37E45A0}"/>
    <dgm:cxn modelId="{64F7E6AF-9FB9-4607-ABDF-4015DF7E7158}" type="presOf" srcId="{72468CDD-B650-4BA9-B09D-EE4BB57D81CE}" destId="{7BA95162-C8F6-4087-955C-706DAB0F5120}" srcOrd="0" destOrd="0" presId="urn:microsoft.com/office/officeart/2005/8/layout/hierarchy1"/>
    <dgm:cxn modelId="{2BD243C1-4FBD-40B3-A56C-5627F085A49F}" srcId="{980DC784-6DEA-4E13-A121-A17E87907FDA}" destId="{F615DA65-FE66-487A-B658-B13DA9CD251A}" srcOrd="0" destOrd="0" parTransId="{D40C9990-BA7D-4EC0-9B6A-16CAE1FDBF33}" sibTransId="{DF63C617-D2B9-44F9-8378-72F264B8E39B}"/>
    <dgm:cxn modelId="{83A0E465-14A8-4106-B1D8-EA1497B8B2C7}" type="presOf" srcId="{895423B6-F800-4D8F-8AF1-A61FC099B121}" destId="{AFF8E2CA-E1EB-488F-B3A0-D24735ED749F}" srcOrd="0" destOrd="0" presId="urn:microsoft.com/office/officeart/2005/8/layout/hierarchy1"/>
    <dgm:cxn modelId="{16E02101-5EAF-442B-82EA-3DC873EFFFAD}" type="presOf" srcId="{EDEA74EA-38D7-4475-B011-D46C0A55EEC1}" destId="{DA5BE13E-4AE4-4DF6-A038-4AB5F858CA34}" srcOrd="0" destOrd="0" presId="urn:microsoft.com/office/officeart/2005/8/layout/hierarchy1"/>
    <dgm:cxn modelId="{87DDA3E4-DFE8-4B37-B425-46F97BDC248D}" type="presOf" srcId="{41155046-5BD8-45C7-A478-E2DF5EA86C7D}" destId="{9B1A0F17-EA1A-44DD-84CF-0E4C8B735CB5}" srcOrd="0" destOrd="0" presId="urn:microsoft.com/office/officeart/2005/8/layout/hierarchy1"/>
    <dgm:cxn modelId="{2CAA0E35-52AD-43BF-991C-B2E18A0053C0}" type="presOf" srcId="{E7D08335-9009-4E0F-BE59-CC2BF1D292F6}" destId="{C8358C41-E983-4C76-B53B-105FBB9E1ACF}" srcOrd="0" destOrd="0" presId="urn:microsoft.com/office/officeart/2005/8/layout/hierarchy1"/>
    <dgm:cxn modelId="{E6E8649F-1259-417F-A044-F0C0059C0919}" type="presOf" srcId="{5CE44F15-9524-422B-B533-767A8BC54C33}" destId="{2B69E56B-E72E-4C39-BE4A-A0277BAAD778}" srcOrd="0" destOrd="0" presId="urn:microsoft.com/office/officeart/2005/8/layout/hierarchy1"/>
    <dgm:cxn modelId="{F4AB9B17-ED40-469E-BE1E-6C818CE8EDE5}" type="presOf" srcId="{A7249A85-C786-466C-A19C-886E903C545B}" destId="{716A609E-725F-4005-8605-0D936C670476}" srcOrd="0" destOrd="0" presId="urn:microsoft.com/office/officeart/2005/8/layout/hierarchy1"/>
    <dgm:cxn modelId="{6E9686D6-BE9B-467C-A4DF-367EAAFD661C}" srcId="{933444C0-2B22-4172-8728-E537B6238D93}" destId="{895423B6-F800-4D8F-8AF1-A61FC099B121}" srcOrd="0" destOrd="0" parTransId="{2F269905-9367-4B63-A330-529BE9875BF3}" sibTransId="{ECBFD7FC-EF1F-4BE1-A8BE-EFB6E169C908}"/>
    <dgm:cxn modelId="{F5A9F3FE-7D39-4A98-BBCD-5A0549C6E898}" type="presOf" srcId="{C17195A9-0087-464C-9E67-C3D1F2B14FE1}" destId="{57786E89-629E-4544-BACB-59F1AC03CA0C}" srcOrd="0" destOrd="0" presId="urn:microsoft.com/office/officeart/2005/8/layout/hierarchy1"/>
    <dgm:cxn modelId="{4994FA31-A8E0-4F66-B376-C8A4FFB62557}" type="presOf" srcId="{E260B19C-F043-4B77-96B6-291D2E7ABB62}" destId="{5B97AE94-7783-4463-82BB-722C779D76B5}" srcOrd="0" destOrd="0" presId="urn:microsoft.com/office/officeart/2005/8/layout/hierarchy1"/>
    <dgm:cxn modelId="{7F6361C0-67E9-4B87-ACD8-F029BFBE30A6}" srcId="{B86FC1FD-359E-4DB9-9908-B6711AFBB1FC}" destId="{72468CDD-B650-4BA9-B09D-EE4BB57D81CE}" srcOrd="0" destOrd="0" parTransId="{A7249A85-C786-466C-A19C-886E903C545B}" sibTransId="{430EF3FE-44F7-4AB9-974D-63AF7FCEB0DF}"/>
    <dgm:cxn modelId="{F714E017-320C-43EF-BE8F-7EDA304A00D1}" srcId="{EDEA74EA-38D7-4475-B011-D46C0A55EEC1}" destId="{C2DC58B6-5FC6-45AF-BAFB-8CE9208D0A67}" srcOrd="0" destOrd="0" parTransId="{1693804E-DC66-49A5-86F4-B945CAB41F3A}" sibTransId="{22B46C22-93D3-47C3-A3BA-F4A75B491180}"/>
    <dgm:cxn modelId="{DAC22D63-8B26-4B3C-A88C-BC30BA5F98AF}" type="presOf" srcId="{F615DA65-FE66-487A-B658-B13DA9CD251A}" destId="{17BE5FAE-7700-46DE-8DB8-CC5AE760CA18}" srcOrd="0" destOrd="0" presId="urn:microsoft.com/office/officeart/2005/8/layout/hierarchy1"/>
    <dgm:cxn modelId="{4027C064-DB4D-499A-81D3-B0FFC7E87744}" type="presOf" srcId="{2F269905-9367-4B63-A330-529BE9875BF3}" destId="{53A950DB-B87F-474E-997C-3508C3DB7978}" srcOrd="0" destOrd="0" presId="urn:microsoft.com/office/officeart/2005/8/layout/hierarchy1"/>
    <dgm:cxn modelId="{713261DB-E42F-48DE-9FE7-2D5DACE8BBBA}" type="presOf" srcId="{47B0CEF5-614C-4941-AF29-3FFAC60D760D}" destId="{8B0F4DF9-6387-4498-9647-1CB3FAEC03E8}" srcOrd="0" destOrd="0" presId="urn:microsoft.com/office/officeart/2005/8/layout/hierarchy1"/>
    <dgm:cxn modelId="{9989D04F-61C2-4A58-B207-95686FF78AEB}" type="presOf" srcId="{17D26C5E-2864-42ED-813F-275EE60DED80}" destId="{AB1C2F33-C2C9-46F8-A36F-BF58B270B43F}" srcOrd="0" destOrd="0" presId="urn:microsoft.com/office/officeart/2005/8/layout/hierarchy1"/>
    <dgm:cxn modelId="{89A40D9A-C17E-495D-A09F-94A528B5E8D9}" srcId="{EDEA74EA-38D7-4475-B011-D46C0A55EEC1}" destId="{5AF41880-3032-49A7-87A3-D48541ACDF5C}" srcOrd="1" destOrd="0" parTransId="{41155046-5BD8-45C7-A478-E2DF5EA86C7D}" sibTransId="{2A4AD9C4-C25C-473E-BC93-F17A625F2ABA}"/>
    <dgm:cxn modelId="{59DA5A50-3EFF-4ED7-B856-2D7546001301}" type="presOf" srcId="{33963193-40D4-4F5E-A0A5-E3A87AA91DB5}" destId="{E25BD774-5FF4-4618-B25E-3E283A2F0338}" srcOrd="0" destOrd="0" presId="urn:microsoft.com/office/officeart/2005/8/layout/hierarchy1"/>
    <dgm:cxn modelId="{1CA3E7A1-C075-4F03-B4C5-510E20DBC217}" srcId="{F615DA65-FE66-487A-B658-B13DA9CD251A}" destId="{B86FC1FD-359E-4DB9-9908-B6711AFBB1FC}" srcOrd="0" destOrd="0" parTransId="{5CE44F15-9524-422B-B533-767A8BC54C33}" sibTransId="{1147C764-94F6-4D43-9F88-58E05F83CC44}"/>
    <dgm:cxn modelId="{DBFB99E8-7480-4A3D-BDEB-1BDCC7BB4EBB}" type="presOf" srcId="{35BA2B45-20E5-4A75-BC98-E65DD33F44A6}" destId="{0B958F3E-20DD-4087-ADE4-15C6C6424A3E}" srcOrd="0" destOrd="0" presId="urn:microsoft.com/office/officeart/2005/8/layout/hierarchy1"/>
    <dgm:cxn modelId="{03ADD65E-790D-47BC-8018-0B8D7EE01BAF}" type="presOf" srcId="{F44286AF-E15F-43E4-9452-7113278CCBA6}" destId="{12723977-9522-4D49-AE7D-1AE241F4501C}" srcOrd="0" destOrd="0" presId="urn:microsoft.com/office/officeart/2005/8/layout/hierarchy1"/>
    <dgm:cxn modelId="{A86B19DC-6AD8-46AD-BEF0-6D87524AC82C}" type="presOf" srcId="{980DC784-6DEA-4E13-A121-A17E87907FDA}" destId="{43BD578B-2E0F-4C3F-B977-1D226AE3352D}" srcOrd="0" destOrd="0" presId="urn:microsoft.com/office/officeart/2005/8/layout/hierarchy1"/>
    <dgm:cxn modelId="{DC5E526A-083C-4714-9572-14488E24A1BE}" type="presOf" srcId="{5AF41880-3032-49A7-87A3-D48541ACDF5C}" destId="{24153BB5-8FFB-4154-B3C9-6332B2AEC1A7}" srcOrd="0" destOrd="0" presId="urn:microsoft.com/office/officeart/2005/8/layout/hierarchy1"/>
    <dgm:cxn modelId="{1C99CC17-B073-4189-822F-09F4D3ABE76B}" type="presOf" srcId="{1693804E-DC66-49A5-86F4-B945CAB41F3A}" destId="{4BDC5481-0489-4EC9-A28D-BC627690D21A}" srcOrd="0" destOrd="0" presId="urn:microsoft.com/office/officeart/2005/8/layout/hierarchy1"/>
    <dgm:cxn modelId="{0B9CFD69-86C2-43D4-AC97-96769C3F98E0}" srcId="{933444C0-2B22-4172-8728-E537B6238D93}" destId="{40BDB7CF-9503-42E0-AFF4-33DF00C8E51E}" srcOrd="2" destOrd="0" parTransId="{35BA2B45-20E5-4A75-BC98-E65DD33F44A6}" sibTransId="{7A3110FC-1620-47C1-95A6-E760BF0164DA}"/>
    <dgm:cxn modelId="{9446B525-BCE4-4E98-984F-2FD3AEE96E5B}" type="presParOf" srcId="{12723977-9522-4D49-AE7D-1AE241F4501C}" destId="{F97B0A1A-FCA8-455A-BF65-66690B3BA070}" srcOrd="0" destOrd="0" presId="urn:microsoft.com/office/officeart/2005/8/layout/hierarchy1"/>
    <dgm:cxn modelId="{98A7F451-95AD-46F2-8DF9-79090AA614C9}" type="presParOf" srcId="{F97B0A1A-FCA8-455A-BF65-66690B3BA070}" destId="{3217AC79-5FE8-4C41-AA5D-E5023D770E02}" srcOrd="0" destOrd="0" presId="urn:microsoft.com/office/officeart/2005/8/layout/hierarchy1"/>
    <dgm:cxn modelId="{D478BC46-1F0D-44B4-B358-DC80516B1CBA}" type="presParOf" srcId="{3217AC79-5FE8-4C41-AA5D-E5023D770E02}" destId="{29B97A3B-0775-4B32-90CC-D5FCF91D6BAB}" srcOrd="0" destOrd="0" presId="urn:microsoft.com/office/officeart/2005/8/layout/hierarchy1"/>
    <dgm:cxn modelId="{944ED279-52D9-4766-8AAE-400BF660D7AB}" type="presParOf" srcId="{3217AC79-5FE8-4C41-AA5D-E5023D770E02}" destId="{E25BD774-5FF4-4618-B25E-3E283A2F0338}" srcOrd="1" destOrd="0" presId="urn:microsoft.com/office/officeart/2005/8/layout/hierarchy1"/>
    <dgm:cxn modelId="{3071C01D-4898-4A81-97E1-2F279E83CA28}" type="presParOf" srcId="{F97B0A1A-FCA8-455A-BF65-66690B3BA070}" destId="{1FC5EA1E-B6E4-423B-8AC8-C26AE648DA95}" srcOrd="1" destOrd="0" presId="urn:microsoft.com/office/officeart/2005/8/layout/hierarchy1"/>
    <dgm:cxn modelId="{669D1B33-9E5D-4798-9D3E-79AAEFF888D6}" type="presParOf" srcId="{12723977-9522-4D49-AE7D-1AE241F4501C}" destId="{45F1A42B-98B7-4E02-9F00-C4E2E75D0ED8}" srcOrd="1" destOrd="0" presId="urn:microsoft.com/office/officeart/2005/8/layout/hierarchy1"/>
    <dgm:cxn modelId="{8AAF3E4B-EADA-4CBD-9192-C9B5709BEEC9}" type="presParOf" srcId="{45F1A42B-98B7-4E02-9F00-C4E2E75D0ED8}" destId="{830D3EEF-0AAC-430B-8207-8098C05252D4}" srcOrd="0" destOrd="0" presId="urn:microsoft.com/office/officeart/2005/8/layout/hierarchy1"/>
    <dgm:cxn modelId="{DFF05950-F9FE-4E3E-A0B9-1EC103E63223}" type="presParOf" srcId="{830D3EEF-0AAC-430B-8207-8098C05252D4}" destId="{AF1BCCCC-D534-40D7-9B86-09B1F16074E2}" srcOrd="0" destOrd="0" presId="urn:microsoft.com/office/officeart/2005/8/layout/hierarchy1"/>
    <dgm:cxn modelId="{7EFC41FA-4B96-4A6E-BABB-075AB7B6BFB4}" type="presParOf" srcId="{830D3EEF-0AAC-430B-8207-8098C05252D4}" destId="{43BD578B-2E0F-4C3F-B977-1D226AE3352D}" srcOrd="1" destOrd="0" presId="urn:microsoft.com/office/officeart/2005/8/layout/hierarchy1"/>
    <dgm:cxn modelId="{55153C9E-7336-4841-99C9-0747B48C2A4B}" type="presParOf" srcId="{45F1A42B-98B7-4E02-9F00-C4E2E75D0ED8}" destId="{9456F11A-717F-4489-B6AB-B228B136E2D3}" srcOrd="1" destOrd="0" presId="urn:microsoft.com/office/officeart/2005/8/layout/hierarchy1"/>
    <dgm:cxn modelId="{18D5D39F-2237-447A-9DE8-340B0F0E7102}" type="presParOf" srcId="{9456F11A-717F-4489-B6AB-B228B136E2D3}" destId="{D3D63179-764E-40DA-8AE0-6C0E64C7BF11}" srcOrd="0" destOrd="0" presId="urn:microsoft.com/office/officeart/2005/8/layout/hierarchy1"/>
    <dgm:cxn modelId="{A166CE4A-BBE7-437D-9A00-55D0D4555827}" type="presParOf" srcId="{9456F11A-717F-4489-B6AB-B228B136E2D3}" destId="{4D64EDF8-807C-4B3F-8580-87D386B81140}" srcOrd="1" destOrd="0" presId="urn:microsoft.com/office/officeart/2005/8/layout/hierarchy1"/>
    <dgm:cxn modelId="{470F646C-0607-4317-B0D9-59D060B1EABD}" type="presParOf" srcId="{4D64EDF8-807C-4B3F-8580-87D386B81140}" destId="{CC336B1A-E95D-4E0D-BC8F-400E30B7B099}" srcOrd="0" destOrd="0" presId="urn:microsoft.com/office/officeart/2005/8/layout/hierarchy1"/>
    <dgm:cxn modelId="{5FFD5243-579A-4425-91E5-AFDEBA7AE064}" type="presParOf" srcId="{CC336B1A-E95D-4E0D-BC8F-400E30B7B099}" destId="{551C5088-5E5E-40EA-92D0-10649D79A1EE}" srcOrd="0" destOrd="0" presId="urn:microsoft.com/office/officeart/2005/8/layout/hierarchy1"/>
    <dgm:cxn modelId="{FB45E2C1-8261-4482-A332-FB48825ECE56}" type="presParOf" srcId="{CC336B1A-E95D-4E0D-BC8F-400E30B7B099}" destId="{17BE5FAE-7700-46DE-8DB8-CC5AE760CA18}" srcOrd="1" destOrd="0" presId="urn:microsoft.com/office/officeart/2005/8/layout/hierarchy1"/>
    <dgm:cxn modelId="{64FA6864-1336-4C7F-8455-09CBCE707DDF}" type="presParOf" srcId="{4D64EDF8-807C-4B3F-8580-87D386B81140}" destId="{7BE6F6A7-6EED-4A11-96CA-C88C812B2828}" srcOrd="1" destOrd="0" presId="urn:microsoft.com/office/officeart/2005/8/layout/hierarchy1"/>
    <dgm:cxn modelId="{A9A13D0F-286B-4865-A091-11F63709843F}" type="presParOf" srcId="{7BE6F6A7-6EED-4A11-96CA-C88C812B2828}" destId="{2B69E56B-E72E-4C39-BE4A-A0277BAAD778}" srcOrd="0" destOrd="0" presId="urn:microsoft.com/office/officeart/2005/8/layout/hierarchy1"/>
    <dgm:cxn modelId="{2DF7D98E-59ED-4843-92CA-5C3CB4EC6EA7}" type="presParOf" srcId="{7BE6F6A7-6EED-4A11-96CA-C88C812B2828}" destId="{335D903D-4AA0-47E0-B633-D9E6F8FA5B2C}" srcOrd="1" destOrd="0" presId="urn:microsoft.com/office/officeart/2005/8/layout/hierarchy1"/>
    <dgm:cxn modelId="{628B5D11-CEA9-492E-8E71-37665186231F}" type="presParOf" srcId="{335D903D-4AA0-47E0-B633-D9E6F8FA5B2C}" destId="{1DC3B04A-409D-4BD3-9621-4D396AA6AC4D}" srcOrd="0" destOrd="0" presId="urn:microsoft.com/office/officeart/2005/8/layout/hierarchy1"/>
    <dgm:cxn modelId="{B7F614A4-D692-4512-B71E-8B4868371CD0}" type="presParOf" srcId="{1DC3B04A-409D-4BD3-9621-4D396AA6AC4D}" destId="{3E0D2891-34E4-4764-B0FC-539BA1155298}" srcOrd="0" destOrd="0" presId="urn:microsoft.com/office/officeart/2005/8/layout/hierarchy1"/>
    <dgm:cxn modelId="{2457FA04-EB38-494C-8A60-ED3A780BDEFB}" type="presParOf" srcId="{1DC3B04A-409D-4BD3-9621-4D396AA6AC4D}" destId="{464B114A-8A91-4458-A64A-FA22986FBBB5}" srcOrd="1" destOrd="0" presId="urn:microsoft.com/office/officeart/2005/8/layout/hierarchy1"/>
    <dgm:cxn modelId="{635FBC02-3190-4F88-A79D-0967758CAD79}" type="presParOf" srcId="{335D903D-4AA0-47E0-B633-D9E6F8FA5B2C}" destId="{3ECE4460-25A5-4EAE-9C07-9573B9CF149E}" srcOrd="1" destOrd="0" presId="urn:microsoft.com/office/officeart/2005/8/layout/hierarchy1"/>
    <dgm:cxn modelId="{06FB93BD-01CD-412B-B730-CAE3F1788EA6}" type="presParOf" srcId="{3ECE4460-25A5-4EAE-9C07-9573B9CF149E}" destId="{716A609E-725F-4005-8605-0D936C670476}" srcOrd="0" destOrd="0" presId="urn:microsoft.com/office/officeart/2005/8/layout/hierarchy1"/>
    <dgm:cxn modelId="{640D0595-74B3-4BE2-82A5-D14E401C252A}" type="presParOf" srcId="{3ECE4460-25A5-4EAE-9C07-9573B9CF149E}" destId="{9A4F475A-0A7B-4A0D-BCE1-50EF81D5E6D3}" srcOrd="1" destOrd="0" presId="urn:microsoft.com/office/officeart/2005/8/layout/hierarchy1"/>
    <dgm:cxn modelId="{441D03FB-5B7B-4323-9512-B81CD895843E}" type="presParOf" srcId="{9A4F475A-0A7B-4A0D-BCE1-50EF81D5E6D3}" destId="{9AF8E8D8-438B-4298-A731-B35DEB6AB623}" srcOrd="0" destOrd="0" presId="urn:microsoft.com/office/officeart/2005/8/layout/hierarchy1"/>
    <dgm:cxn modelId="{DA657FB7-537E-4D64-8F00-EC7846D233D2}" type="presParOf" srcId="{9AF8E8D8-438B-4298-A731-B35DEB6AB623}" destId="{AA4E7EA8-CF26-4CFD-A1EC-33D68417AC33}" srcOrd="0" destOrd="0" presId="urn:microsoft.com/office/officeart/2005/8/layout/hierarchy1"/>
    <dgm:cxn modelId="{F86617DE-7821-4673-A147-54A7056A3001}" type="presParOf" srcId="{9AF8E8D8-438B-4298-A731-B35DEB6AB623}" destId="{7BA95162-C8F6-4087-955C-706DAB0F5120}" srcOrd="1" destOrd="0" presId="urn:microsoft.com/office/officeart/2005/8/layout/hierarchy1"/>
    <dgm:cxn modelId="{230925BE-E940-4269-B9D1-BD0DF8446D2E}" type="presParOf" srcId="{9A4F475A-0A7B-4A0D-BCE1-50EF81D5E6D3}" destId="{A0831E02-B1D4-40B6-A781-A1630688DEDB}" srcOrd="1" destOrd="0" presId="urn:microsoft.com/office/officeart/2005/8/layout/hierarchy1"/>
    <dgm:cxn modelId="{4D04B4B7-CCBF-459B-B280-05DEB896D066}" type="presParOf" srcId="{A0831E02-B1D4-40B6-A781-A1630688DEDB}" destId="{5B97AE94-7783-4463-82BB-722C779D76B5}" srcOrd="0" destOrd="0" presId="urn:microsoft.com/office/officeart/2005/8/layout/hierarchy1"/>
    <dgm:cxn modelId="{66B55990-25B0-4372-9F99-4121BD1B2BC5}" type="presParOf" srcId="{A0831E02-B1D4-40B6-A781-A1630688DEDB}" destId="{0EEE9721-014F-4F67-9C37-4F623781BCB5}" srcOrd="1" destOrd="0" presId="urn:microsoft.com/office/officeart/2005/8/layout/hierarchy1"/>
    <dgm:cxn modelId="{44CB7903-AED7-400B-8879-E1CA4586B523}" type="presParOf" srcId="{0EEE9721-014F-4F67-9C37-4F623781BCB5}" destId="{EB9958C7-A70B-4EAD-A0E0-7A7E84176A53}" srcOrd="0" destOrd="0" presId="urn:microsoft.com/office/officeart/2005/8/layout/hierarchy1"/>
    <dgm:cxn modelId="{7194BCF5-679D-4FEB-97AB-C845B7D1F819}" type="presParOf" srcId="{EB9958C7-A70B-4EAD-A0E0-7A7E84176A53}" destId="{F6B536BF-293C-4678-8945-70167EA15CF7}" srcOrd="0" destOrd="0" presId="urn:microsoft.com/office/officeart/2005/8/layout/hierarchy1"/>
    <dgm:cxn modelId="{4C31D054-2518-4E83-AE4A-4A8FCFF9A121}" type="presParOf" srcId="{EB9958C7-A70B-4EAD-A0E0-7A7E84176A53}" destId="{C8358C41-E983-4C76-B53B-105FBB9E1ACF}" srcOrd="1" destOrd="0" presId="urn:microsoft.com/office/officeart/2005/8/layout/hierarchy1"/>
    <dgm:cxn modelId="{09DE010C-2B0A-4409-9FBA-A4CAA5846014}" type="presParOf" srcId="{0EEE9721-014F-4F67-9C37-4F623781BCB5}" destId="{2372B1E3-C721-4943-B026-CEC0F57E22C4}" srcOrd="1" destOrd="0" presId="urn:microsoft.com/office/officeart/2005/8/layout/hierarchy1"/>
    <dgm:cxn modelId="{5A51A9C0-D88D-47E7-B184-90BFAB662FB2}" type="presParOf" srcId="{3ECE4460-25A5-4EAE-9C07-9573B9CF149E}" destId="{A50BDF1A-6E08-46B9-9AA8-D41ECDAB5735}" srcOrd="2" destOrd="0" presId="urn:microsoft.com/office/officeart/2005/8/layout/hierarchy1"/>
    <dgm:cxn modelId="{9B17C2E5-66B7-4252-8514-709C47BE852A}" type="presParOf" srcId="{3ECE4460-25A5-4EAE-9C07-9573B9CF149E}" destId="{FC009F60-9087-410D-AA57-2C26F071193A}" srcOrd="3" destOrd="0" presId="urn:microsoft.com/office/officeart/2005/8/layout/hierarchy1"/>
    <dgm:cxn modelId="{1EE6A9C1-3A08-4958-A511-B96F0ED7541E}" type="presParOf" srcId="{FC009F60-9087-410D-AA57-2C26F071193A}" destId="{4DF6167D-DF83-4E28-BDA1-B6CD3DDFFB5C}" srcOrd="0" destOrd="0" presId="urn:microsoft.com/office/officeart/2005/8/layout/hierarchy1"/>
    <dgm:cxn modelId="{6A4333C6-EFF4-4185-B423-5A840BD6CA48}" type="presParOf" srcId="{4DF6167D-DF83-4E28-BDA1-B6CD3DDFFB5C}" destId="{E6ED0C84-4B7A-4520-99DC-C16BDBD8B210}" srcOrd="0" destOrd="0" presId="urn:microsoft.com/office/officeart/2005/8/layout/hierarchy1"/>
    <dgm:cxn modelId="{9D58906F-71B9-4132-9613-D6E16F133010}" type="presParOf" srcId="{4DF6167D-DF83-4E28-BDA1-B6CD3DDFFB5C}" destId="{DA5BE13E-4AE4-4DF6-A038-4AB5F858CA34}" srcOrd="1" destOrd="0" presId="urn:microsoft.com/office/officeart/2005/8/layout/hierarchy1"/>
    <dgm:cxn modelId="{3799495C-B378-4F69-86A2-B1EAFF9F5C03}" type="presParOf" srcId="{FC009F60-9087-410D-AA57-2C26F071193A}" destId="{938B129F-4AC9-41F3-85FF-12FB816DA5D3}" srcOrd="1" destOrd="0" presId="urn:microsoft.com/office/officeart/2005/8/layout/hierarchy1"/>
    <dgm:cxn modelId="{DA3B4539-9FCB-46F5-A521-81B23703FA83}" type="presParOf" srcId="{938B129F-4AC9-41F3-85FF-12FB816DA5D3}" destId="{4BDC5481-0489-4EC9-A28D-BC627690D21A}" srcOrd="0" destOrd="0" presId="urn:microsoft.com/office/officeart/2005/8/layout/hierarchy1"/>
    <dgm:cxn modelId="{0AC3D32B-3C2B-4690-95EF-861E4F22ABA2}" type="presParOf" srcId="{938B129F-4AC9-41F3-85FF-12FB816DA5D3}" destId="{F2AA4AD3-A9C1-48FA-BD38-B523580826F9}" srcOrd="1" destOrd="0" presId="urn:microsoft.com/office/officeart/2005/8/layout/hierarchy1"/>
    <dgm:cxn modelId="{AF2FEE75-CD99-43B7-918E-B6FFEF947E1F}" type="presParOf" srcId="{F2AA4AD3-A9C1-48FA-BD38-B523580826F9}" destId="{4E46234B-A094-4924-8130-6C501DA54084}" srcOrd="0" destOrd="0" presId="urn:microsoft.com/office/officeart/2005/8/layout/hierarchy1"/>
    <dgm:cxn modelId="{A70A6957-EBA8-4500-A925-971AE6166FC2}" type="presParOf" srcId="{4E46234B-A094-4924-8130-6C501DA54084}" destId="{6F6DCB16-E70C-4C34-874F-A74655EC890F}" srcOrd="0" destOrd="0" presId="urn:microsoft.com/office/officeart/2005/8/layout/hierarchy1"/>
    <dgm:cxn modelId="{D35F09AF-C4EC-45F1-B3F7-FEE48F2AD8AB}" type="presParOf" srcId="{4E46234B-A094-4924-8130-6C501DA54084}" destId="{580482FE-D763-4855-AFF9-CEE5269B52EE}" srcOrd="1" destOrd="0" presId="urn:microsoft.com/office/officeart/2005/8/layout/hierarchy1"/>
    <dgm:cxn modelId="{E2F931CB-B831-49FC-9AB6-FDB526A219E3}" type="presParOf" srcId="{F2AA4AD3-A9C1-48FA-BD38-B523580826F9}" destId="{A446635D-DD4E-45C5-9419-FAB53BBE1255}" srcOrd="1" destOrd="0" presId="urn:microsoft.com/office/officeart/2005/8/layout/hierarchy1"/>
    <dgm:cxn modelId="{719B2E3A-790A-4660-A960-DE05A0CEFEDD}" type="presParOf" srcId="{938B129F-4AC9-41F3-85FF-12FB816DA5D3}" destId="{9B1A0F17-EA1A-44DD-84CF-0E4C8B735CB5}" srcOrd="2" destOrd="0" presId="urn:microsoft.com/office/officeart/2005/8/layout/hierarchy1"/>
    <dgm:cxn modelId="{62FEA274-079B-4C43-A2D6-2183688FF608}" type="presParOf" srcId="{938B129F-4AC9-41F3-85FF-12FB816DA5D3}" destId="{679B5049-1CF6-43F3-9842-186497ACA8D2}" srcOrd="3" destOrd="0" presId="urn:microsoft.com/office/officeart/2005/8/layout/hierarchy1"/>
    <dgm:cxn modelId="{B9326FD3-5ACD-439D-84DC-9ED6164ACD94}" type="presParOf" srcId="{679B5049-1CF6-43F3-9842-186497ACA8D2}" destId="{11B34B0B-D4E3-41C2-B94B-F64B882DA0FC}" srcOrd="0" destOrd="0" presId="urn:microsoft.com/office/officeart/2005/8/layout/hierarchy1"/>
    <dgm:cxn modelId="{285A5418-8717-46E1-B311-B83C48DEC816}" type="presParOf" srcId="{11B34B0B-D4E3-41C2-B94B-F64B882DA0FC}" destId="{E58F8549-5482-4C21-AB64-B5F243653043}" srcOrd="0" destOrd="0" presId="urn:microsoft.com/office/officeart/2005/8/layout/hierarchy1"/>
    <dgm:cxn modelId="{E3B78195-8F4A-4639-B3D0-CF62426F6BBF}" type="presParOf" srcId="{11B34B0B-D4E3-41C2-B94B-F64B882DA0FC}" destId="{24153BB5-8FFB-4154-B3C9-6332B2AEC1A7}" srcOrd="1" destOrd="0" presId="urn:microsoft.com/office/officeart/2005/8/layout/hierarchy1"/>
    <dgm:cxn modelId="{9B8C0F77-E16A-4602-A6A5-EDF7F0869864}" type="presParOf" srcId="{679B5049-1CF6-43F3-9842-186497ACA8D2}" destId="{B5831D57-0DF4-4C93-B045-B88CA63A51FA}" srcOrd="1" destOrd="0" presId="urn:microsoft.com/office/officeart/2005/8/layout/hierarchy1"/>
    <dgm:cxn modelId="{6B18D070-73F9-4896-901E-CE20D118489D}" type="presParOf" srcId="{9456F11A-717F-4489-B6AB-B228B136E2D3}" destId="{00822B1B-F1F3-44ED-8B8A-69B3C0E6840A}" srcOrd="2" destOrd="0" presId="urn:microsoft.com/office/officeart/2005/8/layout/hierarchy1"/>
    <dgm:cxn modelId="{7753282D-8CF9-46A0-9429-179C1DCF90D5}" type="presParOf" srcId="{9456F11A-717F-4489-B6AB-B228B136E2D3}" destId="{91430328-1949-4AF3-B443-B1783826E8E2}" srcOrd="3" destOrd="0" presId="urn:microsoft.com/office/officeart/2005/8/layout/hierarchy1"/>
    <dgm:cxn modelId="{8EA93E65-ACC4-4883-AB54-C0B7A2F4C0A2}" type="presParOf" srcId="{91430328-1949-4AF3-B443-B1783826E8E2}" destId="{80B0D3C2-7494-4623-B150-0E7F66E5C71E}" srcOrd="0" destOrd="0" presId="urn:microsoft.com/office/officeart/2005/8/layout/hierarchy1"/>
    <dgm:cxn modelId="{B664F0B7-897F-4261-BA11-28D006559E84}" type="presParOf" srcId="{80B0D3C2-7494-4623-B150-0E7F66E5C71E}" destId="{45EF1561-EB4E-4BF5-A6E3-0A8CEBBDBB60}" srcOrd="0" destOrd="0" presId="urn:microsoft.com/office/officeart/2005/8/layout/hierarchy1"/>
    <dgm:cxn modelId="{2E963B54-9B57-45B9-B051-C63D0890D778}" type="presParOf" srcId="{80B0D3C2-7494-4623-B150-0E7F66E5C71E}" destId="{B868E9A5-0080-43C6-9818-F7FAC92064FA}" srcOrd="1" destOrd="0" presId="urn:microsoft.com/office/officeart/2005/8/layout/hierarchy1"/>
    <dgm:cxn modelId="{A70E5BF1-16FF-4068-991C-68F4CD553BAA}" type="presParOf" srcId="{91430328-1949-4AF3-B443-B1783826E8E2}" destId="{CDED3E5C-1846-42D6-BFA2-C1A1EA74476B}" srcOrd="1" destOrd="0" presId="urn:microsoft.com/office/officeart/2005/8/layout/hierarchy1"/>
    <dgm:cxn modelId="{628CB7DE-B71E-4DAD-AB6C-39A7ABA4BDA3}" type="presParOf" srcId="{CDED3E5C-1846-42D6-BFA2-C1A1EA74476B}" destId="{57786E89-629E-4544-BACB-59F1AC03CA0C}" srcOrd="0" destOrd="0" presId="urn:microsoft.com/office/officeart/2005/8/layout/hierarchy1"/>
    <dgm:cxn modelId="{D9A1CAC7-BD95-481E-8FB6-121BB7634E7A}" type="presParOf" srcId="{CDED3E5C-1846-42D6-BFA2-C1A1EA74476B}" destId="{EFCD8A84-CE08-4880-A5E8-F1F969F0F38E}" srcOrd="1" destOrd="0" presId="urn:microsoft.com/office/officeart/2005/8/layout/hierarchy1"/>
    <dgm:cxn modelId="{0E2E6A36-25C2-4D78-A490-5C87ABB49447}" type="presParOf" srcId="{EFCD8A84-CE08-4880-A5E8-F1F969F0F38E}" destId="{B28DBD3C-92D8-4CB4-A7D3-BEBD077021AD}" srcOrd="0" destOrd="0" presId="urn:microsoft.com/office/officeart/2005/8/layout/hierarchy1"/>
    <dgm:cxn modelId="{C9A10276-F249-434A-82E8-19CB1867EA89}" type="presParOf" srcId="{B28DBD3C-92D8-4CB4-A7D3-BEBD077021AD}" destId="{CF9CCBF2-E866-495F-A230-D931601C19FC}" srcOrd="0" destOrd="0" presId="urn:microsoft.com/office/officeart/2005/8/layout/hierarchy1"/>
    <dgm:cxn modelId="{FFA34504-75A5-426B-9A68-C4C3C750CEC5}" type="presParOf" srcId="{B28DBD3C-92D8-4CB4-A7D3-BEBD077021AD}" destId="{518646DC-9CC1-4E1F-BC5C-BAF04883EEA2}" srcOrd="1" destOrd="0" presId="urn:microsoft.com/office/officeart/2005/8/layout/hierarchy1"/>
    <dgm:cxn modelId="{B8702F1F-4CF6-4906-80B5-B14A7D5838DE}" type="presParOf" srcId="{EFCD8A84-CE08-4880-A5E8-F1F969F0F38E}" destId="{37C3E7EF-2112-45BB-9673-458DA9BDDB72}" srcOrd="1" destOrd="0" presId="urn:microsoft.com/office/officeart/2005/8/layout/hierarchy1"/>
    <dgm:cxn modelId="{D3741624-D29B-4DB0-B6F9-BBBC97E9D11A}" type="presParOf" srcId="{37C3E7EF-2112-45BB-9673-458DA9BDDB72}" destId="{34B17366-C057-423D-A18F-7396ACAF2A0E}" srcOrd="0" destOrd="0" presId="urn:microsoft.com/office/officeart/2005/8/layout/hierarchy1"/>
    <dgm:cxn modelId="{064E0154-D000-4D42-B0DF-77D1EB1737C1}" type="presParOf" srcId="{37C3E7EF-2112-45BB-9673-458DA9BDDB72}" destId="{7C51C484-720A-4806-B6AF-A86CC6B972F2}" srcOrd="1" destOrd="0" presId="urn:microsoft.com/office/officeart/2005/8/layout/hierarchy1"/>
    <dgm:cxn modelId="{3EF156C3-39A8-4CB1-BE5A-2005879CA003}" type="presParOf" srcId="{7C51C484-720A-4806-B6AF-A86CC6B972F2}" destId="{F6FD0D20-63C9-418F-8871-1FC34341E1D5}" srcOrd="0" destOrd="0" presId="urn:microsoft.com/office/officeart/2005/8/layout/hierarchy1"/>
    <dgm:cxn modelId="{0A3913FC-14F6-442D-A8CF-FAA8086D600E}" type="presParOf" srcId="{F6FD0D20-63C9-418F-8871-1FC34341E1D5}" destId="{467A090C-2179-4251-959A-66BD543C9630}" srcOrd="0" destOrd="0" presId="urn:microsoft.com/office/officeart/2005/8/layout/hierarchy1"/>
    <dgm:cxn modelId="{4AF4514B-7B43-4843-9657-632BFFC37E75}" type="presParOf" srcId="{F6FD0D20-63C9-418F-8871-1FC34341E1D5}" destId="{002B152C-7781-4145-B8B3-51AFB1E8328C}" srcOrd="1" destOrd="0" presId="urn:microsoft.com/office/officeart/2005/8/layout/hierarchy1"/>
    <dgm:cxn modelId="{9DA88CB4-A920-4E55-B5A0-35AC093A1A2F}" type="presParOf" srcId="{7C51C484-720A-4806-B6AF-A86CC6B972F2}" destId="{0484C130-EEE1-4529-8E23-9B906F485146}" srcOrd="1" destOrd="0" presId="urn:microsoft.com/office/officeart/2005/8/layout/hierarchy1"/>
    <dgm:cxn modelId="{152744CA-C9BA-47F4-BF6F-C52514E26DFC}" type="presParOf" srcId="{0484C130-EEE1-4529-8E23-9B906F485146}" destId="{53A950DB-B87F-474E-997C-3508C3DB7978}" srcOrd="0" destOrd="0" presId="urn:microsoft.com/office/officeart/2005/8/layout/hierarchy1"/>
    <dgm:cxn modelId="{30745A69-BC97-4EB8-8265-8C551C1B714D}" type="presParOf" srcId="{0484C130-EEE1-4529-8E23-9B906F485146}" destId="{21FB1C51-8EF6-4AB5-B641-ADAC416185A2}" srcOrd="1" destOrd="0" presId="urn:microsoft.com/office/officeart/2005/8/layout/hierarchy1"/>
    <dgm:cxn modelId="{737D7D6B-3A36-4FFC-811F-C8B4DFF0CA6E}" type="presParOf" srcId="{21FB1C51-8EF6-4AB5-B641-ADAC416185A2}" destId="{E2507E93-ADE9-4C28-8769-AD372B2DF76E}" srcOrd="0" destOrd="0" presId="urn:microsoft.com/office/officeart/2005/8/layout/hierarchy1"/>
    <dgm:cxn modelId="{5569C541-17F6-483C-8EBF-771992C3FAAC}" type="presParOf" srcId="{E2507E93-ADE9-4C28-8769-AD372B2DF76E}" destId="{FF73DCB1-909A-42A1-8B42-CC7736EB707F}" srcOrd="0" destOrd="0" presId="urn:microsoft.com/office/officeart/2005/8/layout/hierarchy1"/>
    <dgm:cxn modelId="{A8F14E8C-3E9D-45AF-B118-86D66FAC5F04}" type="presParOf" srcId="{E2507E93-ADE9-4C28-8769-AD372B2DF76E}" destId="{AFF8E2CA-E1EB-488F-B3A0-D24735ED749F}" srcOrd="1" destOrd="0" presId="urn:microsoft.com/office/officeart/2005/8/layout/hierarchy1"/>
    <dgm:cxn modelId="{3D32A434-3E86-4814-BA84-CC4E926A4FF3}" type="presParOf" srcId="{21FB1C51-8EF6-4AB5-B641-ADAC416185A2}" destId="{335A3CD0-69C0-4E90-94E7-092B8A89D505}" srcOrd="1" destOrd="0" presId="urn:microsoft.com/office/officeart/2005/8/layout/hierarchy1"/>
    <dgm:cxn modelId="{5DC32478-ACB5-4497-B367-E4EDDA3C78AF}" type="presParOf" srcId="{0484C130-EEE1-4529-8E23-9B906F485146}" destId="{8B0F4DF9-6387-4498-9647-1CB3FAEC03E8}" srcOrd="2" destOrd="0" presId="urn:microsoft.com/office/officeart/2005/8/layout/hierarchy1"/>
    <dgm:cxn modelId="{0FE864E5-24BB-4BB2-B8F4-63FCBF05D9E6}" type="presParOf" srcId="{0484C130-EEE1-4529-8E23-9B906F485146}" destId="{E43439E3-3BE0-4B56-9ABC-B97A184BF394}" srcOrd="3" destOrd="0" presId="urn:microsoft.com/office/officeart/2005/8/layout/hierarchy1"/>
    <dgm:cxn modelId="{AB1D4845-06C8-41E2-A782-5BEB4D743E6B}" type="presParOf" srcId="{E43439E3-3BE0-4B56-9ABC-B97A184BF394}" destId="{E958AFA0-C0C5-48F4-8722-4B8AC1311B7D}" srcOrd="0" destOrd="0" presId="urn:microsoft.com/office/officeart/2005/8/layout/hierarchy1"/>
    <dgm:cxn modelId="{C2CEEFC4-8668-4407-8999-3B3D815FBF20}" type="presParOf" srcId="{E958AFA0-C0C5-48F4-8722-4B8AC1311B7D}" destId="{2BEBE373-45CD-4117-94E3-8ACF150F6B57}" srcOrd="0" destOrd="0" presId="urn:microsoft.com/office/officeart/2005/8/layout/hierarchy1"/>
    <dgm:cxn modelId="{BF8176EC-5643-4317-A9C0-7DCFD7D937FB}" type="presParOf" srcId="{E958AFA0-C0C5-48F4-8722-4B8AC1311B7D}" destId="{AB1C2F33-C2C9-46F8-A36F-BF58B270B43F}" srcOrd="1" destOrd="0" presId="urn:microsoft.com/office/officeart/2005/8/layout/hierarchy1"/>
    <dgm:cxn modelId="{3DEBAA62-F924-4B4B-B332-A6D3B062AC70}" type="presParOf" srcId="{E43439E3-3BE0-4B56-9ABC-B97A184BF394}" destId="{9A954BB8-84D9-4523-BC23-D3D928CE8113}" srcOrd="1" destOrd="0" presId="urn:microsoft.com/office/officeart/2005/8/layout/hierarchy1"/>
    <dgm:cxn modelId="{C11CC1A8-ECFD-4D7E-88C5-72E3819E72D3}" type="presParOf" srcId="{0484C130-EEE1-4529-8E23-9B906F485146}" destId="{0B958F3E-20DD-4087-ADE4-15C6C6424A3E}" srcOrd="4" destOrd="0" presId="urn:microsoft.com/office/officeart/2005/8/layout/hierarchy1"/>
    <dgm:cxn modelId="{994EFCAC-EA05-448B-8967-6FB2675CF34B}" type="presParOf" srcId="{0484C130-EEE1-4529-8E23-9B906F485146}" destId="{19182BAC-14E9-4E0E-B6E3-2E50C1D21272}" srcOrd="5" destOrd="0" presId="urn:microsoft.com/office/officeart/2005/8/layout/hierarchy1"/>
    <dgm:cxn modelId="{222B19CA-E1A8-424D-B20A-CAD53A3190F9}" type="presParOf" srcId="{19182BAC-14E9-4E0E-B6E3-2E50C1D21272}" destId="{8AD0E784-DEA5-4E9A-BFF3-B42F3F5F4546}" srcOrd="0" destOrd="0" presId="urn:microsoft.com/office/officeart/2005/8/layout/hierarchy1"/>
    <dgm:cxn modelId="{5195E3FB-C597-47AF-9B1F-A05902617313}" type="presParOf" srcId="{8AD0E784-DEA5-4E9A-BFF3-B42F3F5F4546}" destId="{95CC2496-3371-4B30-BFCA-B30C50F9BE20}" srcOrd="0" destOrd="0" presId="urn:microsoft.com/office/officeart/2005/8/layout/hierarchy1"/>
    <dgm:cxn modelId="{DB2985C8-3DEC-4957-925D-AFE774CC03DC}" type="presParOf" srcId="{8AD0E784-DEA5-4E9A-BFF3-B42F3F5F4546}" destId="{0D781C19-927D-405E-951F-339A962931EA}" srcOrd="1" destOrd="0" presId="urn:microsoft.com/office/officeart/2005/8/layout/hierarchy1"/>
    <dgm:cxn modelId="{94204D8C-48F8-42A6-97E7-CE14823CC537}" type="presParOf" srcId="{19182BAC-14E9-4E0E-B6E3-2E50C1D21272}" destId="{3D2DB27D-F0D1-4FE4-9646-64C0D755C9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58F3E-20DD-4087-ADE4-15C6C6424A3E}">
      <dsp:nvSpPr>
        <dsp:cNvPr id="0" name=""/>
        <dsp:cNvSpPr/>
      </dsp:nvSpPr>
      <dsp:spPr>
        <a:xfrm>
          <a:off x="5974584" y="3694002"/>
          <a:ext cx="1315342" cy="286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21"/>
              </a:lnTo>
              <a:lnTo>
                <a:pt x="1315342" y="195321"/>
              </a:lnTo>
              <a:lnTo>
                <a:pt x="1315342" y="286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F4DF9-6387-4498-9647-1CB3FAEC03E8}">
      <dsp:nvSpPr>
        <dsp:cNvPr id="0" name=""/>
        <dsp:cNvSpPr/>
      </dsp:nvSpPr>
      <dsp:spPr>
        <a:xfrm>
          <a:off x="5928864" y="3694002"/>
          <a:ext cx="91440" cy="26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5639"/>
              </a:lnTo>
              <a:lnTo>
                <a:pt x="135425" y="175639"/>
              </a:lnTo>
              <a:lnTo>
                <a:pt x="135425" y="266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950DB-B87F-474E-997C-3508C3DB7978}">
      <dsp:nvSpPr>
        <dsp:cNvPr id="0" name=""/>
        <dsp:cNvSpPr/>
      </dsp:nvSpPr>
      <dsp:spPr>
        <a:xfrm>
          <a:off x="4689915" y="3694002"/>
          <a:ext cx="1284668" cy="306298"/>
        </a:xfrm>
        <a:custGeom>
          <a:avLst/>
          <a:gdLst/>
          <a:ahLst/>
          <a:cxnLst/>
          <a:rect l="0" t="0" r="0" b="0"/>
          <a:pathLst>
            <a:path>
              <a:moveTo>
                <a:pt x="1284668" y="0"/>
              </a:moveTo>
              <a:lnTo>
                <a:pt x="1284668" y="215002"/>
              </a:lnTo>
              <a:lnTo>
                <a:pt x="0" y="215002"/>
              </a:lnTo>
              <a:lnTo>
                <a:pt x="0" y="306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17366-C057-423D-A18F-7396ACAF2A0E}">
      <dsp:nvSpPr>
        <dsp:cNvPr id="0" name=""/>
        <dsp:cNvSpPr/>
      </dsp:nvSpPr>
      <dsp:spPr>
        <a:xfrm>
          <a:off x="5859987" y="2867737"/>
          <a:ext cx="91440" cy="26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5639"/>
              </a:lnTo>
              <a:lnTo>
                <a:pt x="114596" y="175639"/>
              </a:lnTo>
              <a:lnTo>
                <a:pt x="114596" y="266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86E89-629E-4544-BACB-59F1AC03CA0C}">
      <dsp:nvSpPr>
        <dsp:cNvPr id="0" name=""/>
        <dsp:cNvSpPr/>
      </dsp:nvSpPr>
      <dsp:spPr>
        <a:xfrm>
          <a:off x="5859987" y="2007342"/>
          <a:ext cx="91440" cy="306298"/>
        </a:xfrm>
        <a:custGeom>
          <a:avLst/>
          <a:gdLst/>
          <a:ahLst/>
          <a:cxnLst/>
          <a:rect l="0" t="0" r="0" b="0"/>
          <a:pathLst>
            <a:path>
              <a:moveTo>
                <a:pt x="114596" y="0"/>
              </a:moveTo>
              <a:lnTo>
                <a:pt x="114596" y="215002"/>
              </a:lnTo>
              <a:lnTo>
                <a:pt x="45720" y="215002"/>
              </a:lnTo>
              <a:lnTo>
                <a:pt x="45720" y="306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22B1B-F1F3-44ED-8B8A-69B3C0E6840A}">
      <dsp:nvSpPr>
        <dsp:cNvPr id="0" name=""/>
        <dsp:cNvSpPr/>
      </dsp:nvSpPr>
      <dsp:spPr>
        <a:xfrm>
          <a:off x="3960634" y="981781"/>
          <a:ext cx="2013949" cy="286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21"/>
              </a:lnTo>
              <a:lnTo>
                <a:pt x="2013949" y="195321"/>
              </a:lnTo>
              <a:lnTo>
                <a:pt x="2013949" y="2866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A0F17-EA1A-44DD-84CF-0E4C8B735CB5}">
      <dsp:nvSpPr>
        <dsp:cNvPr id="0" name=""/>
        <dsp:cNvSpPr/>
      </dsp:nvSpPr>
      <dsp:spPr>
        <a:xfrm>
          <a:off x="2792691" y="3799498"/>
          <a:ext cx="684043" cy="30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72"/>
              </a:lnTo>
              <a:lnTo>
                <a:pt x="684043" y="217572"/>
              </a:lnTo>
              <a:lnTo>
                <a:pt x="684043" y="3088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C5481-0489-4EC9-A28D-BC627690D21A}">
      <dsp:nvSpPr>
        <dsp:cNvPr id="0" name=""/>
        <dsp:cNvSpPr/>
      </dsp:nvSpPr>
      <dsp:spPr>
        <a:xfrm>
          <a:off x="2270807" y="3799498"/>
          <a:ext cx="521883" cy="335247"/>
        </a:xfrm>
        <a:custGeom>
          <a:avLst/>
          <a:gdLst/>
          <a:ahLst/>
          <a:cxnLst/>
          <a:rect l="0" t="0" r="0" b="0"/>
          <a:pathLst>
            <a:path>
              <a:moveTo>
                <a:pt x="521883" y="0"/>
              </a:moveTo>
              <a:lnTo>
                <a:pt x="521883" y="243951"/>
              </a:lnTo>
              <a:lnTo>
                <a:pt x="0" y="243951"/>
              </a:lnTo>
              <a:lnTo>
                <a:pt x="0" y="3352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BDF1A-6E08-46B9-9AA8-D41ECDAB5735}">
      <dsp:nvSpPr>
        <dsp:cNvPr id="0" name=""/>
        <dsp:cNvSpPr/>
      </dsp:nvSpPr>
      <dsp:spPr>
        <a:xfrm>
          <a:off x="1896103" y="2891918"/>
          <a:ext cx="896587" cy="265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69"/>
              </a:lnTo>
              <a:lnTo>
                <a:pt x="896587" y="174569"/>
              </a:lnTo>
              <a:lnTo>
                <a:pt x="896587" y="265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7AE94-7783-4463-82BB-722C779D76B5}">
      <dsp:nvSpPr>
        <dsp:cNvPr id="0" name=""/>
        <dsp:cNvSpPr/>
      </dsp:nvSpPr>
      <dsp:spPr>
        <a:xfrm>
          <a:off x="875000" y="3726387"/>
          <a:ext cx="91440" cy="299258"/>
        </a:xfrm>
        <a:custGeom>
          <a:avLst/>
          <a:gdLst/>
          <a:ahLst/>
          <a:cxnLst/>
          <a:rect l="0" t="0" r="0" b="0"/>
          <a:pathLst>
            <a:path>
              <a:moveTo>
                <a:pt x="65400" y="0"/>
              </a:moveTo>
              <a:lnTo>
                <a:pt x="65400" y="207962"/>
              </a:lnTo>
              <a:lnTo>
                <a:pt x="45720" y="207962"/>
              </a:lnTo>
              <a:lnTo>
                <a:pt x="45720" y="299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A609E-725F-4005-8605-0D936C670476}">
      <dsp:nvSpPr>
        <dsp:cNvPr id="0" name=""/>
        <dsp:cNvSpPr/>
      </dsp:nvSpPr>
      <dsp:spPr>
        <a:xfrm>
          <a:off x="940401" y="2891918"/>
          <a:ext cx="955702" cy="286617"/>
        </a:xfrm>
        <a:custGeom>
          <a:avLst/>
          <a:gdLst/>
          <a:ahLst/>
          <a:cxnLst/>
          <a:rect l="0" t="0" r="0" b="0"/>
          <a:pathLst>
            <a:path>
              <a:moveTo>
                <a:pt x="955702" y="0"/>
              </a:moveTo>
              <a:lnTo>
                <a:pt x="955702" y="195321"/>
              </a:lnTo>
              <a:lnTo>
                <a:pt x="0" y="195321"/>
              </a:lnTo>
              <a:lnTo>
                <a:pt x="0" y="286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9E56B-E72E-4C39-BE4A-A0277BAAD778}">
      <dsp:nvSpPr>
        <dsp:cNvPr id="0" name=""/>
        <dsp:cNvSpPr/>
      </dsp:nvSpPr>
      <dsp:spPr>
        <a:xfrm>
          <a:off x="1820868" y="2040935"/>
          <a:ext cx="91440" cy="28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321"/>
              </a:lnTo>
              <a:lnTo>
                <a:pt x="75235" y="195321"/>
              </a:lnTo>
              <a:lnTo>
                <a:pt x="75235" y="286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63179-764E-40DA-8AE0-6C0E64C7BF11}">
      <dsp:nvSpPr>
        <dsp:cNvPr id="0" name=""/>
        <dsp:cNvSpPr/>
      </dsp:nvSpPr>
      <dsp:spPr>
        <a:xfrm>
          <a:off x="1866588" y="981781"/>
          <a:ext cx="2094046" cy="286617"/>
        </a:xfrm>
        <a:custGeom>
          <a:avLst/>
          <a:gdLst/>
          <a:ahLst/>
          <a:cxnLst/>
          <a:rect l="0" t="0" r="0" b="0"/>
          <a:pathLst>
            <a:path>
              <a:moveTo>
                <a:pt x="2094046" y="0"/>
              </a:moveTo>
              <a:lnTo>
                <a:pt x="2094046" y="195321"/>
              </a:lnTo>
              <a:lnTo>
                <a:pt x="0" y="195321"/>
              </a:lnTo>
              <a:lnTo>
                <a:pt x="0" y="2866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97A3B-0775-4B32-90CC-D5FCF91D6BAB}">
      <dsp:nvSpPr>
        <dsp:cNvPr id="0" name=""/>
        <dsp:cNvSpPr/>
      </dsp:nvSpPr>
      <dsp:spPr>
        <a:xfrm>
          <a:off x="1614362" y="259777"/>
          <a:ext cx="1144178" cy="589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BD774-5FF4-4618-B25E-3E283A2F0338}">
      <dsp:nvSpPr>
        <dsp:cNvPr id="0" name=""/>
        <dsp:cNvSpPr/>
      </dsp:nvSpPr>
      <dsp:spPr>
        <a:xfrm>
          <a:off x="1723862" y="363803"/>
          <a:ext cx="1144178" cy="5890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 smtClean="0">
              <a:latin typeface="Times New Roman" pitchFamily="18" charset="0"/>
              <a:cs typeface="Times New Roman" pitchFamily="18" charset="0"/>
            </a:rPr>
            <a:t>ÖZEL </a:t>
          </a:r>
          <a:r>
            <a:rPr lang="tr-TR" sz="700" b="1" kern="1200" dirty="0">
              <a:latin typeface="Times New Roman" pitchFamily="18" charset="0"/>
              <a:cs typeface="Times New Roman" pitchFamily="18" charset="0"/>
            </a:rPr>
            <a:t>KALEM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 smtClean="0">
              <a:latin typeface="Times New Roman" pitchFamily="18" charset="0"/>
              <a:cs typeface="Times New Roman" pitchFamily="18" charset="0"/>
            </a:rPr>
            <a:t>SEKRETERLİĞİ</a:t>
          </a:r>
          <a:endParaRPr lang="tr-TR" sz="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41113" y="381054"/>
        <a:ext cx="1109676" cy="554501"/>
      </dsp:txXfrm>
    </dsp:sp>
    <dsp:sp modelId="{AF1BCCCC-D534-40D7-9B86-09B1F16074E2}">
      <dsp:nvSpPr>
        <dsp:cNvPr id="0" name=""/>
        <dsp:cNvSpPr/>
      </dsp:nvSpPr>
      <dsp:spPr>
        <a:xfrm>
          <a:off x="3134236" y="1500"/>
          <a:ext cx="1652796" cy="980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D578B-2E0F-4C3F-B977-1D226AE3352D}">
      <dsp:nvSpPr>
        <dsp:cNvPr id="0" name=""/>
        <dsp:cNvSpPr/>
      </dsp:nvSpPr>
      <dsp:spPr>
        <a:xfrm>
          <a:off x="3243736" y="105525"/>
          <a:ext cx="1652796" cy="980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>
              <a:latin typeface="Times New Roman" pitchFamily="18" charset="0"/>
              <a:cs typeface="Times New Roman" pitchFamily="18" charset="0"/>
            </a:rPr>
            <a:t>DAİRE </a:t>
          </a:r>
          <a:r>
            <a:rPr lang="tr-TR" sz="1000" b="1" kern="1200" dirty="0" smtClean="0">
              <a:latin typeface="Times New Roman" pitchFamily="18" charset="0"/>
              <a:cs typeface="Times New Roman" pitchFamily="18" charset="0"/>
            </a:rPr>
            <a:t>BAŞKANI</a:t>
          </a:r>
          <a:endParaRPr lang="tr-TR" sz="1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72447" y="134236"/>
        <a:ext cx="1595374" cy="922859"/>
      </dsp:txXfrm>
    </dsp:sp>
    <dsp:sp modelId="{551C5088-5E5E-40EA-92D0-10649D79A1EE}">
      <dsp:nvSpPr>
        <dsp:cNvPr id="0" name=""/>
        <dsp:cNvSpPr/>
      </dsp:nvSpPr>
      <dsp:spPr>
        <a:xfrm>
          <a:off x="1138626" y="1268398"/>
          <a:ext cx="1455922" cy="772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E5FAE-7700-46DE-8DB8-CC5AE760CA18}">
      <dsp:nvSpPr>
        <dsp:cNvPr id="0" name=""/>
        <dsp:cNvSpPr/>
      </dsp:nvSpPr>
      <dsp:spPr>
        <a:xfrm>
          <a:off x="1248127" y="1372423"/>
          <a:ext cx="1455922" cy="772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>
              <a:latin typeface="Times New Roman" pitchFamily="18" charset="0"/>
              <a:cs typeface="Times New Roman" pitchFamily="18" charset="0"/>
            </a:rPr>
            <a:t>EĞİTİM-ÖĞRETİM BİRİMİ</a:t>
          </a:r>
        </a:p>
      </dsp:txBody>
      <dsp:txXfrm>
        <a:off x="1270754" y="1395050"/>
        <a:ext cx="1410668" cy="727282"/>
      </dsp:txXfrm>
    </dsp:sp>
    <dsp:sp modelId="{3E0D2891-34E4-4764-B0FC-539BA1155298}">
      <dsp:nvSpPr>
        <dsp:cNvPr id="0" name=""/>
        <dsp:cNvSpPr/>
      </dsp:nvSpPr>
      <dsp:spPr>
        <a:xfrm>
          <a:off x="1232225" y="2327552"/>
          <a:ext cx="1327757" cy="564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B114A-8A91-4458-A64A-FA22986FBBB5}">
      <dsp:nvSpPr>
        <dsp:cNvPr id="0" name=""/>
        <dsp:cNvSpPr/>
      </dsp:nvSpPr>
      <dsp:spPr>
        <a:xfrm>
          <a:off x="1341725" y="2431577"/>
          <a:ext cx="1327757" cy="5643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ŞUBE</a:t>
          </a:r>
          <a:r>
            <a:rPr lang="tr-TR" sz="10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r-TR" sz="1000" b="1" kern="12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MÜDÜRÜ</a:t>
          </a:r>
          <a:endParaRPr lang="tr-TR" sz="1000" b="1" kern="12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58255" y="2448107"/>
        <a:ext cx="1294697" cy="531306"/>
      </dsp:txXfrm>
    </dsp:sp>
    <dsp:sp modelId="{AA4E7EA8-CF26-4CFD-A1EC-33D68417AC33}">
      <dsp:nvSpPr>
        <dsp:cNvPr id="0" name=""/>
        <dsp:cNvSpPr/>
      </dsp:nvSpPr>
      <dsp:spPr>
        <a:xfrm>
          <a:off x="431561" y="3178535"/>
          <a:ext cx="1017679" cy="547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95162-C8F6-4087-955C-706DAB0F5120}">
      <dsp:nvSpPr>
        <dsp:cNvPr id="0" name=""/>
        <dsp:cNvSpPr/>
      </dsp:nvSpPr>
      <dsp:spPr>
        <a:xfrm>
          <a:off x="541061" y="3282560"/>
          <a:ext cx="1017679" cy="54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EĞİTİM-ÖĞRETİM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ŞEFİ                  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(Boş Pozisyon)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107" y="3298606"/>
        <a:ext cx="985587" cy="515759"/>
      </dsp:txXfrm>
    </dsp:sp>
    <dsp:sp modelId="{F6B536BF-293C-4678-8945-70167EA15CF7}">
      <dsp:nvSpPr>
        <dsp:cNvPr id="0" name=""/>
        <dsp:cNvSpPr/>
      </dsp:nvSpPr>
      <dsp:spPr>
        <a:xfrm>
          <a:off x="292837" y="4025645"/>
          <a:ext cx="1255766" cy="941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58C41-E983-4C76-B53B-105FBB9E1ACF}">
      <dsp:nvSpPr>
        <dsp:cNvPr id="0" name=""/>
        <dsp:cNvSpPr/>
      </dsp:nvSpPr>
      <dsp:spPr>
        <a:xfrm>
          <a:off x="402337" y="4129670"/>
          <a:ext cx="1255766" cy="9410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b="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0" kern="1200" dirty="0" smtClean="0">
              <a:latin typeface="Times New Roman" pitchFamily="18" charset="0"/>
              <a:cs typeface="Times New Roman" pitchFamily="18" charset="0"/>
            </a:rPr>
            <a:t>Eğitim-Öğretim Bürosu</a:t>
          </a:r>
          <a:endParaRPr lang="tr-TR" sz="1000" b="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9899" y="4157232"/>
        <a:ext cx="1200642" cy="885895"/>
      </dsp:txXfrm>
    </dsp:sp>
    <dsp:sp modelId="{E6ED0C84-4B7A-4520-99DC-C16BDBD8B210}">
      <dsp:nvSpPr>
        <dsp:cNvPr id="0" name=""/>
        <dsp:cNvSpPr/>
      </dsp:nvSpPr>
      <dsp:spPr>
        <a:xfrm>
          <a:off x="2286980" y="3157784"/>
          <a:ext cx="1011421" cy="641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BE13E-4AE4-4DF6-A038-4AB5F858CA34}">
      <dsp:nvSpPr>
        <dsp:cNvPr id="0" name=""/>
        <dsp:cNvSpPr/>
      </dsp:nvSpPr>
      <dsp:spPr>
        <a:xfrm>
          <a:off x="2396480" y="3261809"/>
          <a:ext cx="1011421" cy="641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EĞİTİM DESTEK HİZMETLERİ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ŞEFİ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(Boş Pozisyon)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15275" y="3280604"/>
        <a:ext cx="973831" cy="604124"/>
      </dsp:txXfrm>
    </dsp:sp>
    <dsp:sp modelId="{6F6DCB16-E70C-4C34-874F-A74655EC890F}">
      <dsp:nvSpPr>
        <dsp:cNvPr id="0" name=""/>
        <dsp:cNvSpPr/>
      </dsp:nvSpPr>
      <dsp:spPr>
        <a:xfrm>
          <a:off x="1779253" y="4134746"/>
          <a:ext cx="983107" cy="852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482FE-D763-4855-AFF9-CEE5269B52EE}">
      <dsp:nvSpPr>
        <dsp:cNvPr id="0" name=""/>
        <dsp:cNvSpPr/>
      </dsp:nvSpPr>
      <dsp:spPr>
        <a:xfrm>
          <a:off x="1888753" y="4238771"/>
          <a:ext cx="983107" cy="852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>
              <a:latin typeface="Times New Roman" pitchFamily="18" charset="0"/>
              <a:cs typeface="Times New Roman" pitchFamily="18" charset="0"/>
            </a:rPr>
            <a:t>Diploma-Mezun Takip Bürosu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727" y="4263745"/>
        <a:ext cx="933159" cy="802715"/>
      </dsp:txXfrm>
    </dsp:sp>
    <dsp:sp modelId="{E58F8549-5482-4C21-AB64-B5F243653043}">
      <dsp:nvSpPr>
        <dsp:cNvPr id="0" name=""/>
        <dsp:cNvSpPr/>
      </dsp:nvSpPr>
      <dsp:spPr>
        <a:xfrm>
          <a:off x="3010138" y="4108366"/>
          <a:ext cx="933192" cy="9721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53BB5-8FFB-4154-B3C9-6332B2AEC1A7}">
      <dsp:nvSpPr>
        <dsp:cNvPr id="0" name=""/>
        <dsp:cNvSpPr/>
      </dsp:nvSpPr>
      <dsp:spPr>
        <a:xfrm>
          <a:off x="3119638" y="4212392"/>
          <a:ext cx="933192" cy="972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latin typeface="Times New Roman" pitchFamily="18" charset="0"/>
              <a:cs typeface="Times New Roman" pitchFamily="18" charset="0"/>
            </a:rPr>
            <a:t>Otomasyon-Yazılım Bürosu</a:t>
          </a:r>
          <a:endParaRPr lang="tr-TR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6970" y="4239724"/>
        <a:ext cx="878528" cy="917519"/>
      </dsp:txXfrm>
    </dsp:sp>
    <dsp:sp modelId="{45EF1561-EB4E-4BF5-A6E3-0A8CEBBDBB60}">
      <dsp:nvSpPr>
        <dsp:cNvPr id="0" name=""/>
        <dsp:cNvSpPr/>
      </dsp:nvSpPr>
      <dsp:spPr>
        <a:xfrm>
          <a:off x="5196042" y="1268398"/>
          <a:ext cx="1557084" cy="738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8E9A5-0080-43C6-9818-F7FAC92064FA}">
      <dsp:nvSpPr>
        <dsp:cNvPr id="0" name=""/>
        <dsp:cNvSpPr/>
      </dsp:nvSpPr>
      <dsp:spPr>
        <a:xfrm>
          <a:off x="5305542" y="1372423"/>
          <a:ext cx="1557084" cy="738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>
              <a:latin typeface="Times New Roman" pitchFamily="18" charset="0"/>
              <a:cs typeface="Times New Roman" pitchFamily="18" charset="0"/>
            </a:rPr>
            <a:t>İDARİ İŞLER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>
              <a:latin typeface="Times New Roman" pitchFamily="18" charset="0"/>
              <a:cs typeface="Times New Roman" pitchFamily="18" charset="0"/>
            </a:rPr>
            <a:t>BİRİMİ</a:t>
          </a:r>
        </a:p>
      </dsp:txBody>
      <dsp:txXfrm>
        <a:off x="5327185" y="1394066"/>
        <a:ext cx="1513798" cy="695658"/>
      </dsp:txXfrm>
    </dsp:sp>
    <dsp:sp modelId="{CF9CCBF2-E866-495F-A230-D931601C19FC}">
      <dsp:nvSpPr>
        <dsp:cNvPr id="0" name=""/>
        <dsp:cNvSpPr/>
      </dsp:nvSpPr>
      <dsp:spPr>
        <a:xfrm>
          <a:off x="5270575" y="2313640"/>
          <a:ext cx="1270263" cy="55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646DC-9CC1-4E1F-BC5C-BAF04883EEA2}">
      <dsp:nvSpPr>
        <dsp:cNvPr id="0" name=""/>
        <dsp:cNvSpPr/>
      </dsp:nvSpPr>
      <dsp:spPr>
        <a:xfrm>
          <a:off x="5380075" y="2417666"/>
          <a:ext cx="1270263" cy="5540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b="1" kern="1200" dirty="0">
              <a:latin typeface="Times New Roman" pitchFamily="18" charset="0"/>
              <a:cs typeface="Times New Roman" pitchFamily="18" charset="0"/>
            </a:rPr>
            <a:t>ŞUBE </a:t>
          </a:r>
          <a:r>
            <a:rPr lang="tr-TR" sz="1000" b="1" kern="1200" dirty="0" smtClean="0">
              <a:latin typeface="Times New Roman" pitchFamily="18" charset="0"/>
              <a:cs typeface="Times New Roman" pitchFamily="18" charset="0"/>
            </a:rPr>
            <a:t>MÜDÜRÜ</a:t>
          </a:r>
          <a:endParaRPr lang="tr-TR" sz="1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6304" y="2433895"/>
        <a:ext cx="1237805" cy="521638"/>
      </dsp:txXfrm>
    </dsp:sp>
    <dsp:sp modelId="{467A090C-2179-4251-959A-66BD543C9630}">
      <dsp:nvSpPr>
        <dsp:cNvPr id="0" name=""/>
        <dsp:cNvSpPr/>
      </dsp:nvSpPr>
      <dsp:spPr>
        <a:xfrm>
          <a:off x="5305590" y="3134673"/>
          <a:ext cx="1337987" cy="559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B152C-7781-4145-B8B3-51AFB1E8328C}">
      <dsp:nvSpPr>
        <dsp:cNvPr id="0" name=""/>
        <dsp:cNvSpPr/>
      </dsp:nvSpPr>
      <dsp:spPr>
        <a:xfrm>
          <a:off x="5415090" y="3238698"/>
          <a:ext cx="1337987" cy="559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ŞEF </a:t>
          </a:r>
          <a:endParaRPr lang="tr-TR" sz="800" b="1" kern="1200" dirty="0" smtClean="0">
            <a:solidFill>
              <a:schemeClr val="accent3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b="1" kern="1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800" b="1" kern="1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Boş Pozisyon)</a:t>
          </a:r>
        </a:p>
      </dsp:txBody>
      <dsp:txXfrm>
        <a:off x="5431472" y="3255080"/>
        <a:ext cx="1305223" cy="526564"/>
      </dsp:txXfrm>
    </dsp:sp>
    <dsp:sp modelId="{FF73DCB1-909A-42A1-8B42-CC7736EB707F}">
      <dsp:nvSpPr>
        <dsp:cNvPr id="0" name=""/>
        <dsp:cNvSpPr/>
      </dsp:nvSpPr>
      <dsp:spPr>
        <a:xfrm>
          <a:off x="4112070" y="4000300"/>
          <a:ext cx="1155689" cy="982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8E2CA-E1EB-488F-B3A0-D24735ED749F}">
      <dsp:nvSpPr>
        <dsp:cNvPr id="0" name=""/>
        <dsp:cNvSpPr/>
      </dsp:nvSpPr>
      <dsp:spPr>
        <a:xfrm>
          <a:off x="4221570" y="4104325"/>
          <a:ext cx="1155689" cy="98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>
              <a:latin typeface="Times New Roman" pitchFamily="18" charset="0"/>
              <a:cs typeface="Times New Roman" pitchFamily="18" charset="0"/>
            </a:rPr>
            <a:t>Yazı İşleri-Evrak-Arşiv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50335" y="4133090"/>
        <a:ext cx="1098159" cy="924572"/>
      </dsp:txXfrm>
    </dsp:sp>
    <dsp:sp modelId="{2BEBE373-45CD-4117-94E3-8ACF150F6B57}">
      <dsp:nvSpPr>
        <dsp:cNvPr id="0" name=""/>
        <dsp:cNvSpPr/>
      </dsp:nvSpPr>
      <dsp:spPr>
        <a:xfrm>
          <a:off x="5545791" y="3960937"/>
          <a:ext cx="1036995" cy="933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C2F33-C2C9-46F8-A36F-BF58B270B43F}">
      <dsp:nvSpPr>
        <dsp:cNvPr id="0" name=""/>
        <dsp:cNvSpPr/>
      </dsp:nvSpPr>
      <dsp:spPr>
        <a:xfrm>
          <a:off x="5655292" y="4064963"/>
          <a:ext cx="1036995" cy="933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>
              <a:latin typeface="Times New Roman" pitchFamily="18" charset="0"/>
              <a:cs typeface="Times New Roman" pitchFamily="18" charset="0"/>
            </a:rPr>
            <a:t>Kimlik – KYK İşlemleri - Uluslararası Öğrenciler</a:t>
          </a:r>
          <a:endParaRPr lang="tr-TR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82639" y="4092310"/>
        <a:ext cx="982301" cy="878997"/>
      </dsp:txXfrm>
    </dsp:sp>
    <dsp:sp modelId="{95CC2496-3371-4B30-BFCA-B30C50F9BE20}">
      <dsp:nvSpPr>
        <dsp:cNvPr id="0" name=""/>
        <dsp:cNvSpPr/>
      </dsp:nvSpPr>
      <dsp:spPr>
        <a:xfrm>
          <a:off x="6772271" y="3980619"/>
          <a:ext cx="1035309" cy="935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81C19-927D-405E-951F-339A962931EA}">
      <dsp:nvSpPr>
        <dsp:cNvPr id="0" name=""/>
        <dsp:cNvSpPr/>
      </dsp:nvSpPr>
      <dsp:spPr>
        <a:xfrm>
          <a:off x="6881772" y="4084644"/>
          <a:ext cx="1035309" cy="935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>
              <a:latin typeface="Times New Roman" pitchFamily="18" charset="0"/>
              <a:cs typeface="Times New Roman" pitchFamily="18" charset="0"/>
            </a:rPr>
            <a:t>Ayniyat-Satın Alma </a:t>
          </a:r>
          <a:r>
            <a:rPr lang="tr-TR" sz="1000" kern="1200" dirty="0" smtClean="0">
              <a:latin typeface="Times New Roman" pitchFamily="18" charset="0"/>
              <a:cs typeface="Times New Roman" pitchFamily="18" charset="0"/>
            </a:rPr>
            <a:t>Bürosu</a:t>
          </a:r>
          <a:endParaRPr lang="tr-TR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09162" y="4112034"/>
        <a:ext cx="980529" cy="88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CFE53-72C1-473F-B448-3C7EFF6726B8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3376-5440-4A7B-9661-534A2E1E15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46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3376-5440-4A7B-9661-534A2E1E155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236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14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16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83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14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83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4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60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39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95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20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1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2280-2836-4384-888E-8B9E49C95F7F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AC68B-3FB7-4CBE-8C30-1A400500A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302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chemeClr val="bg1"/>
                </a:solidFill>
              </a:rPr>
              <a:t/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dirty="0">
                <a:solidFill>
                  <a:schemeClr val="bg1"/>
                </a:solidFill>
              </a:rPr>
              <a:t/>
            </a:r>
            <a:br>
              <a:rPr lang="tr-TR" sz="3600" b="1" dirty="0">
                <a:solidFill>
                  <a:schemeClr val="bg1"/>
                </a:solidFill>
              </a:rPr>
            </a:br>
            <a:r>
              <a:rPr lang="tr-TR" sz="3600" b="1" dirty="0" smtClean="0">
                <a:solidFill>
                  <a:schemeClr val="bg1"/>
                </a:solidFill>
              </a:rPr>
              <a:t/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dirty="0">
                <a:solidFill>
                  <a:schemeClr val="bg1"/>
                </a:solidFill>
              </a:rPr>
              <a:t/>
            </a:r>
            <a:br>
              <a:rPr lang="tr-TR" sz="3600" b="1" dirty="0">
                <a:solidFill>
                  <a:schemeClr val="bg1"/>
                </a:solidFill>
              </a:rPr>
            </a:br>
            <a:r>
              <a:rPr lang="tr-TR" sz="3600" b="1" dirty="0" smtClean="0">
                <a:solidFill>
                  <a:schemeClr val="bg1"/>
                </a:solidFill>
              </a:rPr>
              <a:t/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dirty="0">
                <a:solidFill>
                  <a:schemeClr val="bg1"/>
                </a:solidFill>
              </a:rPr>
              <a:t/>
            </a:r>
            <a:br>
              <a:rPr lang="tr-TR" sz="3600" b="1" dirty="0">
                <a:solidFill>
                  <a:schemeClr val="bg1"/>
                </a:solidFill>
              </a:rPr>
            </a:br>
            <a:r>
              <a:rPr lang="tr-TR" sz="3600" b="1" dirty="0" smtClean="0">
                <a:solidFill>
                  <a:schemeClr val="bg1"/>
                </a:solidFill>
              </a:rPr>
              <a:t/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dirty="0">
                <a:solidFill>
                  <a:schemeClr val="bg1"/>
                </a:solidFill>
              </a:rPr>
              <a:t/>
            </a:r>
            <a:br>
              <a:rPr lang="tr-TR" sz="3600" b="1" dirty="0">
                <a:solidFill>
                  <a:schemeClr val="bg1"/>
                </a:solidFill>
              </a:rPr>
            </a:br>
            <a:r>
              <a:rPr lang="tr-TR" sz="3600" b="1" dirty="0" smtClean="0">
                <a:solidFill>
                  <a:schemeClr val="bg1"/>
                </a:solidFill>
              </a:rPr>
              <a:t/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dirty="0" smtClean="0">
                <a:solidFill>
                  <a:schemeClr val="bg1"/>
                </a:solidFill>
              </a:rPr>
              <a:t>ÖMER </a:t>
            </a:r>
            <a:r>
              <a:rPr lang="tr-TR" sz="3600" b="1" dirty="0" smtClean="0">
                <a:solidFill>
                  <a:schemeClr val="bg1"/>
                </a:solidFill>
              </a:rPr>
              <a:t>HALİSDEMİR ÜNİVERSİTESİ</a:t>
            </a:r>
            <a:br>
              <a:rPr lang="tr-TR" sz="3600" b="1" dirty="0" smtClean="0">
                <a:solidFill>
                  <a:schemeClr val="bg1"/>
                </a:solidFill>
              </a:rPr>
            </a:br>
            <a:r>
              <a:rPr lang="tr-TR" sz="3600" b="1" i="1" dirty="0" smtClean="0">
                <a:solidFill>
                  <a:schemeClr val="bg1"/>
                </a:solidFill>
              </a:rPr>
              <a:t>ÖĞRENCİ İŞLERİ DAİRE </a:t>
            </a:r>
            <a:r>
              <a:rPr lang="tr-TR" sz="3600" b="1" i="1" dirty="0" smtClean="0">
                <a:solidFill>
                  <a:schemeClr val="bg1"/>
                </a:solidFill>
              </a:rPr>
              <a:t>BAŞKANLIĞI’NA </a:t>
            </a:r>
            <a:br>
              <a:rPr lang="tr-TR" sz="3600" b="1" i="1" dirty="0" smtClean="0">
                <a:solidFill>
                  <a:schemeClr val="bg1"/>
                </a:solidFill>
              </a:rPr>
            </a:br>
            <a:r>
              <a:rPr lang="tr-TR" sz="3600" b="1" i="1" dirty="0" smtClean="0">
                <a:solidFill>
                  <a:schemeClr val="bg1"/>
                </a:solidFill>
              </a:rPr>
              <a:t>HOŞGELDİNİZ…</a:t>
            </a:r>
            <a:br>
              <a:rPr lang="tr-TR" sz="3600" b="1" i="1" dirty="0" smtClean="0">
                <a:solidFill>
                  <a:schemeClr val="bg1"/>
                </a:solidFill>
              </a:rPr>
            </a:br>
            <a:r>
              <a:rPr lang="tr-TR" sz="3600" b="1" i="1" dirty="0">
                <a:solidFill>
                  <a:schemeClr val="bg1"/>
                </a:solidFill>
              </a:rPr>
              <a:t/>
            </a:r>
            <a:br>
              <a:rPr lang="tr-TR" sz="3600" b="1" i="1" dirty="0">
                <a:solidFill>
                  <a:schemeClr val="bg1"/>
                </a:solidFill>
              </a:rPr>
            </a:br>
            <a:r>
              <a:rPr lang="tr-TR" sz="3600" b="1" i="1" dirty="0" smtClean="0">
                <a:solidFill>
                  <a:schemeClr val="bg1"/>
                </a:solidFill>
              </a:rPr>
              <a:t/>
            </a:r>
            <a:br>
              <a:rPr lang="tr-TR" sz="3600" b="1" i="1" dirty="0" smtClean="0">
                <a:solidFill>
                  <a:schemeClr val="bg1"/>
                </a:solidFill>
              </a:rPr>
            </a:br>
            <a:r>
              <a:rPr lang="tr-TR" sz="3600" b="1" i="1" dirty="0" smtClean="0">
                <a:solidFill>
                  <a:schemeClr val="bg1"/>
                </a:solidFill>
              </a:rPr>
              <a:t>  Daire Başkanı</a:t>
            </a:r>
            <a:r>
              <a:rPr lang="tr-TR" sz="3600" b="1" i="1" smtClean="0">
                <a:solidFill>
                  <a:schemeClr val="bg1"/>
                </a:solidFill>
              </a:rPr>
              <a:t/>
            </a:r>
            <a:br>
              <a:rPr lang="tr-TR" sz="3600" b="1" i="1" smtClean="0">
                <a:solidFill>
                  <a:schemeClr val="bg1"/>
                </a:solidFill>
              </a:rPr>
            </a:br>
            <a:r>
              <a:rPr lang="tr-TR" sz="3600" b="1" i="1" smtClean="0">
                <a:solidFill>
                  <a:schemeClr val="bg1"/>
                </a:solidFill>
              </a:rPr>
              <a:t> Saadet </a:t>
            </a:r>
            <a:r>
              <a:rPr lang="tr-TR" sz="3600" b="1" i="1" dirty="0" smtClean="0">
                <a:solidFill>
                  <a:schemeClr val="bg1"/>
                </a:solidFill>
              </a:rPr>
              <a:t>İLBAY </a:t>
            </a:r>
            <a:endParaRPr lang="tr-TR" sz="3600" b="1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" y="0"/>
            <a:ext cx="1226423" cy="1196752"/>
          </a:xfrm>
          <a:prstGeom prst="rect">
            <a:avLst/>
          </a:prstGeom>
        </p:spPr>
      </p:pic>
      <p:pic>
        <p:nvPicPr>
          <p:cNvPr id="7" name="Picture 4" descr="C:\Users\Fujitsu\Desktop\Türk Bayrağı (3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55732" y="10716"/>
            <a:ext cx="975632" cy="97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0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09893"/>
              </p:ext>
            </p:extLst>
          </p:nvPr>
        </p:nvGraphicFramePr>
        <p:xfrm>
          <a:off x="251520" y="3356992"/>
          <a:ext cx="2808312" cy="2304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EĞİTİM </a:t>
                      </a:r>
                      <a:r>
                        <a:rPr lang="tr-TR" sz="1000" b="1" u="none" strike="noStrike" dirty="0" smtClean="0">
                          <a:effectLst/>
                        </a:rPr>
                        <a:t>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Sınıf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Sosyal </a:t>
                      </a:r>
                      <a:r>
                        <a:rPr lang="tr-TR" sz="1000" u="none" strike="noStrike" dirty="0" smtClean="0">
                          <a:effectLst/>
                        </a:rPr>
                        <a:t>Bilgiler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Türkçe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Fen Bilgisi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Müzik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Resim-İş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Rehberlik ve Psikolojik Danışmanlık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İlköğretim Matematik Öğret.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Bilgisayar ve Öğretim </a:t>
                      </a:r>
                      <a:r>
                        <a:rPr lang="tr-TR" sz="1000" u="none" strike="noStrike" dirty="0" smtClean="0">
                          <a:effectLst/>
                        </a:rPr>
                        <a:t>Teknolojisi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01129"/>
              </p:ext>
            </p:extLst>
          </p:nvPr>
        </p:nvGraphicFramePr>
        <p:xfrm>
          <a:off x="6156176" y="116632"/>
          <a:ext cx="2808312" cy="309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533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FEN EDEBİYAT 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Biyoloji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Kimya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Fizik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Matematik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Tarih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Tarih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Türk Dili ve Edebiyatı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Türk Dili ve </a:t>
                      </a:r>
                      <a:r>
                        <a:rPr lang="tr-TR" sz="1000" u="none" strike="noStrike" dirty="0" smtClean="0">
                          <a:effectLst/>
                        </a:rPr>
                        <a:t>Edebiyatı (II.Ö)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Sosyoloji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Sanat Tarihi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Çağdaş Türk Lehçeleri ve Edebiyatları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Coğrafya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86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err="1" smtClean="0">
                          <a:effectLst/>
                        </a:rPr>
                        <a:t>Biyoteknoloji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497855"/>
              </p:ext>
            </p:extLst>
          </p:nvPr>
        </p:nvGraphicFramePr>
        <p:xfrm>
          <a:off x="3203848" y="116632"/>
          <a:ext cx="2808312" cy="3096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42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İKTİSADİ VE İDARİ BİLİMLER </a:t>
                      </a:r>
                      <a:r>
                        <a:rPr lang="tr-TR" sz="1000" b="1" u="none" strike="noStrike" dirty="0" smtClean="0">
                          <a:effectLst/>
                        </a:rPr>
                        <a:t>FAK.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İktisat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İktisat (II.Ö)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İşletme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İşletme  (II. Öğretim)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Kamu Yönetimi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Kamu Yönetimi (II. 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Siyaset Bilimi ve </a:t>
                      </a:r>
                      <a:r>
                        <a:rPr lang="tr-TR" sz="1000" u="none" strike="noStrike" dirty="0" smtClean="0">
                          <a:effectLst/>
                        </a:rPr>
                        <a:t>Uluslararası </a:t>
                      </a:r>
                      <a:r>
                        <a:rPr lang="tr-TR" sz="1000" u="none" strike="noStrike" dirty="0">
                          <a:effectLst/>
                        </a:rPr>
                        <a:t>İlişkiler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Siyaset Bilimi ve </a:t>
                      </a:r>
                      <a:r>
                        <a:rPr lang="tr-TR" sz="1000" u="none" strike="noStrike" dirty="0" smtClean="0">
                          <a:effectLst/>
                        </a:rPr>
                        <a:t>Uluslararası İlişkiler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Maliye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Maliye (II.Ö)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Uluslar arası Ticaret ve Lojistik Yön.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7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Bankacılık ve Finans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88450"/>
              </p:ext>
            </p:extLst>
          </p:nvPr>
        </p:nvGraphicFramePr>
        <p:xfrm>
          <a:off x="236662" y="116632"/>
          <a:ext cx="2808312" cy="3096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381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 </a:t>
                      </a:r>
                      <a:r>
                        <a:rPr lang="tr-TR" sz="1000" b="1" u="none" strike="noStrike" dirty="0">
                          <a:effectLst/>
                        </a:rPr>
                        <a:t>MÜHENDİSLİK 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Elektrik-Elektronik </a:t>
                      </a:r>
                      <a:r>
                        <a:rPr lang="tr-TR" sz="1000" u="none" strike="noStrike" dirty="0">
                          <a:effectLst/>
                        </a:rPr>
                        <a:t>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Elektrik-Elektronik Mühendisliği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Jeoloji Mühendisliği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Maden  Mühendisliği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İnşaat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İnşaat </a:t>
                      </a:r>
                      <a:r>
                        <a:rPr lang="tr-TR" sz="1000" u="none" strike="noStrike" dirty="0" smtClean="0">
                          <a:effectLst/>
                        </a:rPr>
                        <a:t>Mühendisliği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Makine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Makine </a:t>
                      </a:r>
                      <a:r>
                        <a:rPr lang="tr-TR" sz="1000" u="none" strike="noStrike" dirty="0" smtClean="0">
                          <a:effectLst/>
                        </a:rPr>
                        <a:t>Mühendisliği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Çevre </a:t>
                      </a:r>
                      <a:r>
                        <a:rPr lang="tr-TR" sz="1000" u="none" strike="noStrike" dirty="0" smtClean="0">
                          <a:effectLst/>
                        </a:rPr>
                        <a:t>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err="1">
                          <a:effectLst/>
                        </a:rPr>
                        <a:t>Mekatronik</a:t>
                      </a:r>
                      <a:r>
                        <a:rPr lang="tr-TR" sz="1000" u="none" strike="noStrike" dirty="0">
                          <a:effectLst/>
                        </a:rPr>
                        <a:t> 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Harita Mühendisliği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81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Gıda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60269"/>
              </p:ext>
            </p:extLst>
          </p:nvPr>
        </p:nvGraphicFramePr>
        <p:xfrm>
          <a:off x="3203848" y="3356992"/>
          <a:ext cx="2809230" cy="1076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230"/>
              </a:tblGrid>
              <a:tr h="552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TARIM BİLİMLERİ VE TEKNOLOJİLERİ FAK.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Bitkisel  Üretim ve Teknolojileri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Tarımsal Genetik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Hayvansal Üretim ve Teknolojileri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32940"/>
              </p:ext>
            </p:extLst>
          </p:nvPr>
        </p:nvGraphicFramePr>
        <p:xfrm>
          <a:off x="3203848" y="4581128"/>
          <a:ext cx="2808312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MİMARLIK 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Mimarlık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07374"/>
              </p:ext>
            </p:extLst>
          </p:nvPr>
        </p:nvGraphicFramePr>
        <p:xfrm>
          <a:off x="3203848" y="5301208"/>
          <a:ext cx="280831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İLETİŞİM 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Halkla İlişkiler ve Reklamcılık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219147"/>
              </p:ext>
            </p:extLst>
          </p:nvPr>
        </p:nvGraphicFramePr>
        <p:xfrm>
          <a:off x="251520" y="5820122"/>
          <a:ext cx="280831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İSLAMİ İLİMLER  FAKÜLTESİ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İslami İlimler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8922"/>
              </p:ext>
            </p:extLst>
          </p:nvPr>
        </p:nvGraphicFramePr>
        <p:xfrm>
          <a:off x="6199609" y="5805264"/>
          <a:ext cx="2764879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4879"/>
              </a:tblGrid>
              <a:tr h="1200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TÜRK MUSİKİSİ DEVLET KONSERVATUVARI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Türk Müziği Bölümü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Müzikoloji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44380"/>
              </p:ext>
            </p:extLst>
          </p:nvPr>
        </p:nvGraphicFramePr>
        <p:xfrm>
          <a:off x="6190754" y="3356992"/>
          <a:ext cx="2773734" cy="1368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3734"/>
              </a:tblGrid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NİĞDE </a:t>
                      </a:r>
                      <a:r>
                        <a:rPr lang="tr-TR" sz="1000" b="1" u="none" strike="noStrike" dirty="0" smtClean="0">
                          <a:effectLst/>
                        </a:rPr>
                        <a:t>BEDEN</a:t>
                      </a:r>
                      <a:r>
                        <a:rPr lang="tr-TR" sz="1000" b="1" u="none" strike="noStrike" baseline="0" dirty="0" smtClean="0">
                          <a:effectLst/>
                        </a:rPr>
                        <a:t> EĞİTİMİ VE SPOR YÜK.OK.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36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Antrenörlük Eğitimi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36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Antrenörlük </a:t>
                      </a:r>
                      <a:r>
                        <a:rPr lang="tr-TR" sz="1000" u="none" strike="noStrike" dirty="0" smtClean="0">
                          <a:effectLst/>
                        </a:rPr>
                        <a:t>Eğitimi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36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Beden Eğitimi Spor Öğretmenliği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36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Spor Yöneticiliği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82988"/>
              </p:ext>
            </p:extLst>
          </p:nvPr>
        </p:nvGraphicFramePr>
        <p:xfrm>
          <a:off x="6190084" y="4869160"/>
          <a:ext cx="2774404" cy="792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4404"/>
              </a:tblGrid>
              <a:tr h="2611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 smtClean="0">
                          <a:effectLst/>
                        </a:rPr>
                        <a:t>NİĞDE ZÜBEYDE </a:t>
                      </a:r>
                      <a:r>
                        <a:rPr lang="tr-TR" sz="1000" b="1" u="none" strike="noStrike" dirty="0">
                          <a:effectLst/>
                        </a:rPr>
                        <a:t>HANIM SAĞLIK YÜKSEKOKULU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6545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Ebelik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6545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Hemşirelik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84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11683"/>
              </p:ext>
            </p:extLst>
          </p:nvPr>
        </p:nvGraphicFramePr>
        <p:xfrm>
          <a:off x="179512" y="332656"/>
          <a:ext cx="2880320" cy="3960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084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NİĞDE SOSYAL BİLİMLER </a:t>
                      </a:r>
                      <a:r>
                        <a:rPr lang="tr-TR" sz="1000" b="1" u="none" strike="noStrike" dirty="0" smtClean="0">
                          <a:effectLst/>
                        </a:rPr>
                        <a:t>MESLEK</a:t>
                      </a:r>
                      <a:r>
                        <a:rPr lang="tr-TR" sz="1000" b="1" u="none" strike="noStrike" baseline="0" dirty="0" smtClean="0">
                          <a:effectLst/>
                        </a:rPr>
                        <a:t> YÜKSEKOKULU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Büro Yönetimi ve Yönetici Ast.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Büro Yönetimi ve </a:t>
                      </a:r>
                      <a:r>
                        <a:rPr lang="tr-TR" sz="1000" u="none" strike="noStrike" dirty="0" err="1">
                          <a:effectLst/>
                        </a:rPr>
                        <a:t>Yön.Ast</a:t>
                      </a:r>
                      <a:r>
                        <a:rPr lang="tr-TR" sz="1000" u="none" strike="noStrike" dirty="0" smtClean="0">
                          <a:effectLst/>
                        </a:rPr>
                        <a:t>.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İşletme Yönetimi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İşletme </a:t>
                      </a:r>
                      <a:r>
                        <a:rPr lang="tr-TR" sz="1000" u="none" strike="noStrike" dirty="0" smtClean="0">
                          <a:effectLst/>
                        </a:rPr>
                        <a:t>Yönetimi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Muhasebe ve  Vergi Uygulamaları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Muhasebe ve  Vergi </a:t>
                      </a:r>
                      <a:r>
                        <a:rPr lang="tr-TR" sz="1000" u="none" strike="noStrike" dirty="0" smtClean="0">
                          <a:effectLst/>
                        </a:rPr>
                        <a:t>Uygulamaları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Turizm ve Otel İşletmeciliği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Yerel Yönetimler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Yerel </a:t>
                      </a:r>
                      <a:r>
                        <a:rPr lang="tr-TR" sz="1000" u="none" strike="noStrike" dirty="0" smtClean="0">
                          <a:effectLst/>
                        </a:rPr>
                        <a:t>Yönetimler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Bankacılık  ve Sigortacılık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Bankacılık  ve </a:t>
                      </a:r>
                      <a:r>
                        <a:rPr lang="tr-TR" sz="1000" u="none" strike="noStrike" dirty="0" smtClean="0">
                          <a:effectLst/>
                        </a:rPr>
                        <a:t>Sigortacılık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Özel </a:t>
                      </a:r>
                      <a:r>
                        <a:rPr lang="tr-TR" sz="1000" u="none" strike="noStrike" dirty="0" err="1">
                          <a:effectLst/>
                        </a:rPr>
                        <a:t>Güv</a:t>
                      </a:r>
                      <a:r>
                        <a:rPr lang="tr-TR" sz="1000" u="none" strike="noStrike" dirty="0">
                          <a:effectLst/>
                        </a:rPr>
                        <a:t>. ve </a:t>
                      </a:r>
                      <a:r>
                        <a:rPr lang="tr-TR" sz="1000" u="none" strike="noStrike" dirty="0" smtClean="0">
                          <a:effectLst/>
                        </a:rPr>
                        <a:t>Koruma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Özel </a:t>
                      </a:r>
                      <a:r>
                        <a:rPr lang="tr-TR" sz="1000" u="none" strike="noStrike" dirty="0" err="1">
                          <a:effectLst/>
                        </a:rPr>
                        <a:t>Güv</a:t>
                      </a:r>
                      <a:r>
                        <a:rPr lang="tr-TR" sz="1000" u="none" strike="noStrike" dirty="0">
                          <a:effectLst/>
                        </a:rPr>
                        <a:t>. ve </a:t>
                      </a:r>
                      <a:r>
                        <a:rPr lang="tr-TR" sz="1000" u="none" strike="noStrike" dirty="0" smtClean="0">
                          <a:effectLst/>
                        </a:rPr>
                        <a:t>Koruma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</a:t>
                      </a:r>
                      <a:r>
                        <a:rPr lang="tr-TR" sz="1000" u="none" strike="noStrike" dirty="0">
                          <a:effectLst/>
                        </a:rPr>
                        <a:t>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Sosyal Güvenlik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Sosyal </a:t>
                      </a:r>
                      <a:r>
                        <a:rPr lang="tr-TR" sz="1000" u="none" strike="noStrike" dirty="0" smtClean="0">
                          <a:effectLst/>
                        </a:rPr>
                        <a:t>Güvenlik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Pazarlama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Uygulamalı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İngilizce ve Çevirmenlik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  <a:tr h="20844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Sivil Hava Ulaştırma İşletmeciliği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44" marR="7444" marT="7444" marB="0" anchor="ctr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144086"/>
              </p:ext>
            </p:extLst>
          </p:nvPr>
        </p:nvGraphicFramePr>
        <p:xfrm>
          <a:off x="3131840" y="332656"/>
          <a:ext cx="2880320" cy="396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475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u="none" strike="noStrike" dirty="0">
                          <a:effectLst/>
                        </a:rPr>
                        <a:t>NİĞDE TEKNİK BİLİMLER </a:t>
                      </a:r>
                      <a:r>
                        <a:rPr lang="tr-TR" sz="1000" b="1" u="none" strike="noStrike" dirty="0" smtClean="0">
                          <a:effectLst/>
                        </a:rPr>
                        <a:t>MESLEK</a:t>
                      </a:r>
                      <a:r>
                        <a:rPr lang="tr-TR" sz="1000" b="1" u="none" strike="noStrike" baseline="0" dirty="0" smtClean="0">
                          <a:effectLst/>
                        </a:rPr>
                        <a:t> YÜKSEKOKULU</a:t>
                      </a:r>
                      <a:endParaRPr lang="tr-T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İnşaat 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İnşaat </a:t>
                      </a:r>
                      <a:r>
                        <a:rPr lang="tr-TR" sz="1000" u="none" strike="noStrike" dirty="0" smtClean="0">
                          <a:effectLst/>
                        </a:rPr>
                        <a:t>Teknolojisi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Otomotiv 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Otomotiv Teknolojisi 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Radyo ve Televizyon 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Radyo ve Televizyon </a:t>
                      </a:r>
                      <a:r>
                        <a:rPr lang="tr-TR" sz="1000" u="none" strike="noStrike" dirty="0" smtClean="0">
                          <a:effectLst/>
                        </a:rPr>
                        <a:t>Teknolojisi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Yapı Denetimi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Yapı </a:t>
                      </a:r>
                      <a:r>
                        <a:rPr lang="tr-TR" sz="1000" u="none" strike="noStrike" dirty="0" smtClean="0">
                          <a:effectLst/>
                        </a:rPr>
                        <a:t>Denetimi 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Radyo ve Televizyon Programcılığı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Radyo ve Televizyon Programcılığı 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err="1">
                          <a:effectLst/>
                        </a:rPr>
                        <a:t>Mekatronik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err="1" smtClean="0">
                          <a:effectLst/>
                        </a:rPr>
                        <a:t>Mekatronik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Sağlığı ve Güvenliği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Sağlığı ve </a:t>
                      </a:r>
                      <a:r>
                        <a:rPr lang="tr-TR" sz="1000" u="none" strike="noStrike" dirty="0" smtClean="0">
                          <a:effectLst/>
                        </a:rPr>
                        <a:t>Güvenliği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  <a:tr h="24752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Doğal Gaz Ve Tesisatı Tekn.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40" marR="8840" marT="8840" marB="0" anchor="ctr"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0429"/>
              </p:ext>
            </p:extLst>
          </p:nvPr>
        </p:nvGraphicFramePr>
        <p:xfrm>
          <a:off x="6084168" y="332656"/>
          <a:ext cx="2880320" cy="3960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2002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u="none" strike="noStrike" dirty="0">
                          <a:effectLst/>
                        </a:rPr>
                        <a:t>BOR </a:t>
                      </a:r>
                      <a:r>
                        <a:rPr lang="tr-TR" sz="1000" b="1" u="none" strike="noStrike" dirty="0" smtClean="0">
                          <a:effectLst/>
                        </a:rPr>
                        <a:t>MESLEK</a:t>
                      </a:r>
                      <a:r>
                        <a:rPr lang="tr-TR" sz="1000" b="1" u="none" strike="noStrike" baseline="0" dirty="0" smtClean="0">
                          <a:effectLst/>
                        </a:rPr>
                        <a:t> YÜKSEKOKULU</a:t>
                      </a:r>
                      <a:endParaRPr lang="tr-T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Bilgisayar Programcılığı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Bilgisayar </a:t>
                      </a:r>
                      <a:r>
                        <a:rPr lang="tr-TR" sz="1000" u="none" strike="noStrike" dirty="0" smtClean="0">
                          <a:effectLst/>
                        </a:rPr>
                        <a:t>Programcılığı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Elektrik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Elektrik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Elektronik </a:t>
                      </a:r>
                      <a:r>
                        <a:rPr lang="tr-TR" sz="1000" u="none" strike="noStrike" dirty="0">
                          <a:effectLst/>
                        </a:rPr>
                        <a:t>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Harita Kadastro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Harita </a:t>
                      </a:r>
                      <a:r>
                        <a:rPr lang="tr-TR" sz="1000" u="none" strike="noStrike" dirty="0" smtClean="0">
                          <a:effectLst/>
                        </a:rPr>
                        <a:t>Kadastro 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Makine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Makine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Mobilya Dekorasyon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Süt ve Ürünleri 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Laborant ve Veteriner Sağlık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Laborant ve Veteriner </a:t>
                      </a:r>
                      <a:r>
                        <a:rPr lang="tr-TR" sz="1000" u="none" strike="noStrike" dirty="0" smtClean="0">
                          <a:effectLst/>
                        </a:rPr>
                        <a:t>Sağlık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ctr"/>
                </a:tc>
              </a:tr>
              <a:tr h="22002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Gıda Kalite Kontrolü ve Analizi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b"/>
                </a:tc>
              </a:tr>
              <a:tr h="22002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Gıda Kalite Kontrolü ve </a:t>
                      </a:r>
                      <a:r>
                        <a:rPr lang="tr-TR" sz="1000" u="none" strike="noStrike" dirty="0" smtClean="0">
                          <a:effectLst/>
                        </a:rPr>
                        <a:t>Analizi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b"/>
                </a:tc>
              </a:tr>
              <a:tr h="220024">
                <a:tc>
                  <a:txBody>
                    <a:bodyPr/>
                    <a:lstStyle/>
                    <a:p>
                      <a:pPr algn="l" fontAlgn="b"/>
                      <a:r>
                        <a:rPr lang="nn-NO" sz="1000" u="none" strike="noStrike" dirty="0">
                          <a:effectLst/>
                        </a:rPr>
                        <a:t>Raylı sistemler Elektirik ve Elektronik Tek.</a:t>
                      </a:r>
                      <a:endParaRPr lang="nn-NO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b"/>
                </a:tc>
              </a:tr>
              <a:tr h="22002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>
                          <a:effectLst/>
                        </a:rPr>
                        <a:t>Raylı sistemler Makine Teknolojisi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858" marR="7858" marT="7858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586860"/>
              </p:ext>
            </p:extLst>
          </p:nvPr>
        </p:nvGraphicFramePr>
        <p:xfrm>
          <a:off x="179512" y="4365104"/>
          <a:ext cx="2880320" cy="216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 smtClean="0">
                          <a:effectLst/>
                        </a:rPr>
                        <a:t>NİĞDE ZÜBEYDE </a:t>
                      </a:r>
                      <a:r>
                        <a:rPr lang="tr-TR" sz="1000" b="1" u="none" strike="noStrike" dirty="0">
                          <a:effectLst/>
                        </a:rPr>
                        <a:t>HANIM SAĞLIK HİZMETLERİ MYO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Tıbbi </a:t>
                      </a:r>
                      <a:r>
                        <a:rPr lang="tr-TR" sz="1000" u="none" strike="noStrike" dirty="0" smtClean="0">
                          <a:effectLst/>
                        </a:rPr>
                        <a:t>Dokümantasyon </a:t>
                      </a:r>
                      <a:r>
                        <a:rPr lang="tr-TR" sz="1000" u="none" strike="noStrike" dirty="0">
                          <a:effectLst/>
                        </a:rPr>
                        <a:t>ve </a:t>
                      </a:r>
                      <a:r>
                        <a:rPr lang="tr-TR" sz="1000" u="none" strike="noStrike" dirty="0" smtClean="0">
                          <a:effectLst/>
                        </a:rPr>
                        <a:t>Sekreterlik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Tıbbi </a:t>
                      </a:r>
                      <a:r>
                        <a:rPr lang="tr-TR" sz="1000" u="none" strike="noStrike" dirty="0" smtClean="0">
                          <a:effectLst/>
                        </a:rPr>
                        <a:t>Dokümantasyon </a:t>
                      </a:r>
                      <a:r>
                        <a:rPr lang="tr-TR" sz="1000" u="none" strike="noStrike" dirty="0">
                          <a:effectLst/>
                        </a:rPr>
                        <a:t>ve </a:t>
                      </a:r>
                      <a:r>
                        <a:rPr lang="tr-TR" sz="1000" u="none" strike="noStrike" dirty="0" smtClean="0">
                          <a:effectLst/>
                        </a:rPr>
                        <a:t>Sekreterlik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Çocuk Gelişimi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Çocuk </a:t>
                      </a:r>
                      <a:r>
                        <a:rPr lang="tr-TR" sz="1000" u="none" strike="noStrike" dirty="0" smtClean="0">
                          <a:effectLst/>
                        </a:rPr>
                        <a:t>Gelişimi (</a:t>
                      </a:r>
                      <a:r>
                        <a:rPr lang="tr-TR" sz="1000" u="none" strike="noStrike" dirty="0">
                          <a:effectLst/>
                        </a:rPr>
                        <a:t>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Yaşlı Bakımı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Yaşlı </a:t>
                      </a:r>
                      <a:r>
                        <a:rPr lang="tr-TR" sz="1000" u="none" strike="noStrike" dirty="0" smtClean="0">
                          <a:effectLst/>
                        </a:rPr>
                        <a:t>Bakımı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(II.Ö)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İlk ve Acil yardım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13580"/>
              </p:ext>
            </p:extLst>
          </p:nvPr>
        </p:nvGraphicFramePr>
        <p:xfrm>
          <a:off x="3131840" y="4365104"/>
          <a:ext cx="288032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ULUKIŞLA MESLEK YÜKSEKOKULU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Muhasebe Ve Vergi Uygulamaları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Avcılık ve Yaban </a:t>
                      </a:r>
                      <a:r>
                        <a:rPr lang="es-ES" sz="1000" u="none" strike="noStrike" dirty="0" smtClean="0">
                          <a:effectLst/>
                        </a:rPr>
                        <a:t>Hayatı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Çevre Temizliği ve Denetimi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964715"/>
              </p:ext>
            </p:extLst>
          </p:nvPr>
        </p:nvGraphicFramePr>
        <p:xfrm>
          <a:off x="6084168" y="4365104"/>
          <a:ext cx="288032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BOR HALİL-ZÖHRE ATAMAN MYO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Moda Tasarımı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Geleneksel El sanatları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8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08921"/>
              </p:ext>
            </p:extLst>
          </p:nvPr>
        </p:nvGraphicFramePr>
        <p:xfrm>
          <a:off x="323528" y="260648"/>
          <a:ext cx="4176464" cy="6336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6720"/>
                <a:gridCol w="959744"/>
              </a:tblGrid>
              <a:tr h="226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FEN BİLİMLERİ ENSTİTÜSÜ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YLS/DR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ctr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Jeoloji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Makina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Elektrik Elektronik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İnşaat Mühendisliği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Matematik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Fizik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Biyoloji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Kimya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Gıda Mühendisliği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Tarımsal Genetik Mühendisliği (İngilizce)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Bitkisel Üretim ve Teknolojileri (İngilizce)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Jeoloji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Makina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Çevre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Elektrik-Elektronik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İnşaat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Matematik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Fizik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Biyoloji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Kimya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Maden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Gıda Mühendisliği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Tarımsal Genetik Mühendisliği (İngilizce)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err="1" smtClean="0">
                          <a:effectLst/>
                        </a:rPr>
                        <a:t>Biyoteknoloji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Hayvansal Üretim ve Teknolojileri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err="1" smtClean="0">
                          <a:effectLst/>
                        </a:rPr>
                        <a:t>Biyoteknoloji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  <a:tr h="22631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Bitkisel Üretim ve Teknolojileri (İngilizce)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97" marR="7697" marT="7697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03366"/>
              </p:ext>
            </p:extLst>
          </p:nvPr>
        </p:nvGraphicFramePr>
        <p:xfrm>
          <a:off x="4644008" y="988690"/>
          <a:ext cx="4176464" cy="2800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6721"/>
                <a:gridCol w="959743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SOSYAL BİLİMLER ENSTİTÜSÜ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YLS/DR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İşletme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Tarih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Türk Dili ve Edebiyatı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Avrasya Araştırmaları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smtClean="0">
                          <a:effectLst/>
                        </a:rPr>
                        <a:t>Doktora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Kamu Yönetimi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İşletme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İktisat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Beden Eğitimi ve Spor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Tarih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Türk Dili ve Edebiyatı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Sosyoloji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Avrasya Araştırmaları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Müzikoloji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02383"/>
              </p:ext>
            </p:extLst>
          </p:nvPr>
        </p:nvGraphicFramePr>
        <p:xfrm>
          <a:off x="4644008" y="3933056"/>
          <a:ext cx="4176464" cy="1200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6722"/>
                <a:gridCol w="959742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EĞİTİM BİLİMLERİ ENSTİTÜSÜ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effectLst/>
                        </a:rPr>
                        <a:t>YLS/DR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Sosyal Bilgiler ve Türkçe Eğitimi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Güzel Sanatlar Eğitimi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Temel Eğitim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Matematik ve Fen Bilimleri Eğitimi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Eğitim Bilimleri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u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u="none" strike="noStrike" dirty="0" err="1" smtClean="0">
                          <a:effectLst/>
                        </a:rPr>
                        <a:t>Yükseklisans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29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161475" y="1052736"/>
            <a:ext cx="4537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BÖLÜM/PROGRAM ARTIŞ ORANI (2009-2016)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5298"/>
              </p:ext>
            </p:extLst>
          </p:nvPr>
        </p:nvGraphicFramePr>
        <p:xfrm>
          <a:off x="2699792" y="1628800"/>
          <a:ext cx="3096344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3850"/>
                <a:gridCol w="906247"/>
                <a:gridCol w="90624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2009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2016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Lisans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 smtClean="0">
                          <a:effectLst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 smtClean="0">
                          <a:effectLst/>
                        </a:rPr>
                        <a:t>49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Önlisans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23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 smtClean="0">
                          <a:effectLst/>
                        </a:rPr>
                        <a:t>39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Yüksek Lisans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21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27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Doktora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18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48976"/>
              </p:ext>
            </p:extLst>
          </p:nvPr>
        </p:nvGraphicFramePr>
        <p:xfrm>
          <a:off x="1187624" y="2852936"/>
          <a:ext cx="64087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0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chemeClr val="bg1"/>
                </a:solidFill>
              </a:rPr>
              <a:t>MİSYON</a:t>
            </a:r>
            <a:endParaRPr lang="tr-TR" sz="5400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793122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/>
              <a:t>Öğrenci İşleri Daire Başkanlığı olarak misyonumuz; öğrenciye hizmeti temel görevleri arasında sayan, kalite ve standartlara uygun teknolojiyi en iyi şekilde kullanarak, planlanan eğitim-öğretim sürecinin düzenli yürütülmesini sağlamayı; öğrencilere, mezunlara, öğretim elemanlarına ve ilişkide olduğumuz kurumlara sağlıklı bilgi-belge hizmeti sunmayı ve fakülte, yüksekokul, konservatuvar, meslek yüksekokullarında yürütülen lisans ve </a:t>
            </a:r>
            <a:r>
              <a:rPr lang="tr-TR" sz="2000" dirty="0" err="1"/>
              <a:t>önlisans</a:t>
            </a:r>
            <a:r>
              <a:rPr lang="tr-TR" sz="2000" dirty="0"/>
              <a:t> düzeyinde, kayıt-kabul, eğitim-öğretim ve sınavlara ilişkin yönetmelik esaslarını uygulamayı ve güvenirliği esas edinmiştir. </a:t>
            </a:r>
          </a:p>
        </p:txBody>
      </p:sp>
    </p:spTree>
    <p:extLst>
      <p:ext uri="{BB962C8B-B14F-4D97-AF65-F5344CB8AC3E}">
        <p14:creationId xmlns:p14="http://schemas.microsoft.com/office/powerpoint/2010/main" val="4749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chemeClr val="bg1"/>
                </a:solidFill>
              </a:rPr>
              <a:t>VİZYON</a:t>
            </a:r>
            <a:endParaRPr lang="tr-TR" sz="5400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48880"/>
            <a:ext cx="7992888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/>
              <a:t>Gelişen bilgi ve teknolojileri kullanarak, güler yüzlü ortamda güvenli ve hızlı bilgi-belge hizmeti sunulan; öğrenci, öğretim elemanı ve çalışanlarının memnuniyetini ön plana çıkaran bir birim olmaktır.</a:t>
            </a:r>
          </a:p>
        </p:txBody>
      </p:sp>
    </p:spTree>
    <p:extLst>
      <p:ext uri="{BB962C8B-B14F-4D97-AF65-F5344CB8AC3E}">
        <p14:creationId xmlns:p14="http://schemas.microsoft.com/office/powerpoint/2010/main" val="2763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İDARİ TEŞKİLAT YAPISI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124943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tr-TR" sz="3000" dirty="0" smtClean="0"/>
              <a:t>Başkanlığımızda halen 1 Daire Başkanı, 2 Şube Müdürü, 10 memur, 1 4/C kapsamında çalışan ve 1 hizmetli olmak üzere 15 personel görev yapmaktadır. 1 Memur Özel Kalem de, 3 memur Evrak Kayıt ve Yazışmalarda, 2 memur KYK, Kimlik ve Uluslararası Öğrenci, 1 memur Diploma-Mezun, 4 memur öğrenci otomasyon işlerinde, 1 çalışanımızda hizmetli olarak görev yapmaktadır.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5098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</a:rPr>
              <a:t>ORGANİZASYON ŞEMASI</a:t>
            </a:r>
            <a:endParaRPr lang="tr-TR" sz="4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820633"/>
              </p:ext>
            </p:extLst>
          </p:nvPr>
        </p:nvGraphicFramePr>
        <p:xfrm>
          <a:off x="457200" y="1268760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05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SAYILARLA ÜNİVERSİTEMİZ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584724"/>
              </p:ext>
            </p:extLst>
          </p:nvPr>
        </p:nvGraphicFramePr>
        <p:xfrm>
          <a:off x="827584" y="1412776"/>
          <a:ext cx="7555405" cy="492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2679"/>
                <a:gridCol w="441058"/>
                <a:gridCol w="441058"/>
                <a:gridCol w="441058"/>
                <a:gridCol w="441058"/>
                <a:gridCol w="477812"/>
                <a:gridCol w="477812"/>
                <a:gridCol w="477812"/>
                <a:gridCol w="477812"/>
                <a:gridCol w="937246"/>
              </a:tblGrid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u="none" strike="noStrike" dirty="0" smtClean="0">
                          <a:effectLst/>
                        </a:rPr>
                        <a:t>Birim adı</a:t>
                      </a:r>
                      <a:endParaRPr lang="tr-TR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2009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2010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2011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2012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2013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2014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2015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>
                          <a:effectLst/>
                        </a:rPr>
                        <a:t>2016</a:t>
                      </a:r>
                      <a:endParaRPr lang="tr-TR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u="none" strike="noStrike" dirty="0">
                          <a:effectLst/>
                        </a:rPr>
                        <a:t>2016-2017</a:t>
                      </a:r>
                      <a:endParaRPr lang="tr-TR" sz="1000" b="1" i="0" u="none" strike="noStrike" dirty="0">
                        <a:solidFill>
                          <a:srgbClr val="FFFFFF"/>
                        </a:solidFill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Eğitim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1456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1390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1636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2019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2154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2183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2155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2200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2326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Fen Edebiyat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1762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1972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2091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2277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2219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2230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2226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2330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2525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İktisadi ve  İdari Bilimler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1433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1592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1842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2197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2535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2891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3338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3858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4388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Mühendislik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1094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1431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1907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2329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2505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2793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2986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3196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3250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Mimarlık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169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Tarım Bilimleri ve Teknolojileri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128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197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260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İletişim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74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124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177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İslami ilimler Fakültesi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 smtClean="0">
                          <a:effectLst/>
                        </a:rPr>
                        <a:t>Türk Musikisi Devlet Konservatuvarı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116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 smtClean="0">
                          <a:effectLst/>
                        </a:rPr>
                        <a:t>Beden Eğitimi ve Spor </a:t>
                      </a:r>
                      <a:r>
                        <a:rPr lang="tr-TR" sz="1000" u="none" strike="noStrike" dirty="0" smtClean="0">
                          <a:effectLst/>
                        </a:rPr>
                        <a:t>Yüksekokulu</a:t>
                      </a:r>
                      <a:endParaRPr lang="es-ES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368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468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619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755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884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950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969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887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830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Niğde Zübeyde Hanım Sağlık</a:t>
                      </a:r>
                      <a:r>
                        <a:rPr lang="tr-TR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000" u="none" strike="noStrike" dirty="0" smtClean="0">
                          <a:effectLst/>
                        </a:rPr>
                        <a:t>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366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403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426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326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539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588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621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652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665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Bor Meslek 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1083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1129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1089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492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1584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1822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2018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2218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2382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Bor Halil-</a:t>
                      </a:r>
                      <a:r>
                        <a:rPr lang="tr-TR" sz="1000" u="none" strike="noStrike" dirty="0" err="1" smtClean="0">
                          <a:effectLst/>
                        </a:rPr>
                        <a:t>Zöhre</a:t>
                      </a:r>
                      <a:r>
                        <a:rPr lang="tr-TR" sz="1000" u="none" strike="noStrike" dirty="0" smtClean="0">
                          <a:effectLst/>
                        </a:rPr>
                        <a:t> Ataman Meslek 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596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483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402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1261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376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351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342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349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371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Niğde Meslek 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1811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2153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Niğde Sosyal Bilimler Meslek 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1627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397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1858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2086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2470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2871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3247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Niğde Teknik Bilimler Meslek Yüksekokulu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555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1791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1225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1548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1845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2161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2510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Niğde Zübeyde Hanım Sağlık Hizmetleri Meslek  </a:t>
                      </a:r>
                      <a:r>
                        <a:rPr lang="tr-TR" sz="1000" u="none" strike="noStrike" dirty="0" err="1" smtClean="0">
                          <a:effectLst/>
                        </a:rPr>
                        <a:t>Yük.Ok</a:t>
                      </a:r>
                      <a:r>
                        <a:rPr lang="tr-TR" sz="1000" u="none" strike="noStrike" dirty="0" smtClean="0">
                          <a:effectLst/>
                        </a:rPr>
                        <a:t>.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143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191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207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753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555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677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736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805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863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Ulukışla Meslek Yüksekokulu </a:t>
                      </a:r>
                      <a:endParaRPr lang="tr-TR" sz="10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885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936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735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578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520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482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478</a:t>
                      </a:r>
                      <a:endParaRPr lang="tr-TR" sz="10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441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429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Sosyal Bilimler Enstitüsü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386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514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489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559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633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797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233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1101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1171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Fen Bilimleri Enstitüsü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223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306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288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351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463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597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953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862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967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Eğitim Bilimleri Enstitüsü</a:t>
                      </a:r>
                      <a:endParaRPr lang="tr-TR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>
                          <a:effectLst/>
                        </a:rPr>
                        <a:t> 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131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131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175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727</a:t>
                      </a:r>
                      <a:endParaRPr lang="tr-TR" sz="1000" b="0" i="0" u="none" strike="noStrike"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318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>
                          <a:effectLst/>
                        </a:rPr>
                        <a:t>344</a:t>
                      </a:r>
                      <a:endParaRPr lang="tr-TR" sz="1000" b="0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  <a:tr h="214195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u="none" strike="noStrike" dirty="0" smtClean="0">
                          <a:effectLst/>
                        </a:rPr>
                        <a:t>Toplam</a:t>
                      </a:r>
                      <a:endParaRPr lang="tr-TR" sz="10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11606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12968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13913</a:t>
                      </a:r>
                      <a:endParaRPr lang="tr-TR" sz="1000" b="1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16216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18.181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20.300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22.412</a:t>
                      </a:r>
                      <a:endParaRPr lang="tr-TR" sz="1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>
                          <a:effectLst/>
                        </a:rPr>
                        <a:t>24.801</a:t>
                      </a:r>
                      <a:endParaRPr lang="tr-TR" sz="1000" b="1" i="0" u="none" strike="noStrike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27.117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6559" marR="6559" marT="655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57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43492"/>
              </p:ext>
            </p:extLst>
          </p:nvPr>
        </p:nvGraphicFramePr>
        <p:xfrm>
          <a:off x="611560" y="1196752"/>
          <a:ext cx="7704855" cy="450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0889"/>
                <a:gridCol w="449782"/>
                <a:gridCol w="449782"/>
                <a:gridCol w="449782"/>
                <a:gridCol w="449782"/>
                <a:gridCol w="487263"/>
                <a:gridCol w="487263"/>
                <a:gridCol w="487263"/>
                <a:gridCol w="487263"/>
                <a:gridCol w="955786"/>
              </a:tblGrid>
              <a:tr h="225263">
                <a:tc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/>
                        </a:rPr>
                        <a:t>2009</a:t>
                      </a:r>
                      <a:endParaRPr lang="tr-T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2010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2011</a:t>
                      </a:r>
                      <a:endParaRPr lang="tr-TR" sz="1400" b="1" i="0" u="none" strike="noStrike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2012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2013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2014</a:t>
                      </a:r>
                      <a:endParaRPr lang="tr-TR" sz="1400" b="1" i="0" u="none" strike="noStrike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>
                          <a:effectLst/>
                        </a:rPr>
                        <a:t>2015</a:t>
                      </a:r>
                      <a:endParaRPr lang="tr-TR" sz="1400" b="1" i="0" u="none" strike="noStrike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/>
                        </a:rPr>
                        <a:t>2016</a:t>
                      </a:r>
                      <a:endParaRPr lang="tr-TR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/>
                        </a:rPr>
                        <a:t>2016-2017</a:t>
                      </a:r>
                      <a:endParaRPr lang="tr-TR" sz="14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</a:tr>
              <a:tr h="225263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dirty="0" smtClean="0">
                          <a:effectLst/>
                        </a:rPr>
                        <a:t>YILLARA GÖRE ÖĞRENCİ SAY ISI</a:t>
                      </a:r>
                      <a:endParaRPr lang="tr-TR" sz="1000" b="0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11606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12968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13913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16216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18181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20300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22412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24801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u="none" strike="noStrike" dirty="0">
                          <a:effectLst/>
                        </a:rPr>
                        <a:t>27117</a:t>
                      </a:r>
                      <a:endParaRPr lang="tr-TR" sz="1000" b="1" i="0" u="none" strike="noStrike" dirty="0">
                        <a:effectLst/>
                        <a:latin typeface="Arial Tur"/>
                      </a:endParaRPr>
                    </a:p>
                  </a:txBody>
                  <a:tcPr marL="7509" marR="7509" marT="7509" marB="0" anchor="b"/>
                </a:tc>
              </a:tr>
            </a:tbl>
          </a:graphicData>
        </a:graphic>
      </p:graphicFrame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190549"/>
              </p:ext>
            </p:extLst>
          </p:nvPr>
        </p:nvGraphicFramePr>
        <p:xfrm>
          <a:off x="899592" y="1844824"/>
          <a:ext cx="7172325" cy="416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03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95297"/>
              </p:ext>
            </p:extLst>
          </p:nvPr>
        </p:nvGraphicFramePr>
        <p:xfrm>
          <a:off x="827582" y="629980"/>
          <a:ext cx="7272809" cy="1552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0088"/>
                <a:gridCol w="945764"/>
                <a:gridCol w="1485638"/>
                <a:gridCol w="1323478"/>
                <a:gridCol w="946971"/>
                <a:gridCol w="1060870"/>
              </a:tblGrid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effectLst/>
                        </a:rPr>
                        <a:t>ULUSLARARASI ÖĞRENCİ SAYISI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Lisans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Önlisans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Lisansüstü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Kendi İmkanı</a:t>
                      </a:r>
                      <a:r>
                        <a:rPr lang="tr-TR" sz="1600" b="1" u="none" strike="noStrike" baseline="0" dirty="0" smtClean="0">
                          <a:effectLst/>
                        </a:rPr>
                        <a:t> ile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Burslu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Kendi İmkanı</a:t>
                      </a:r>
                      <a:r>
                        <a:rPr lang="tr-TR" sz="1600" b="1" u="none" strike="noStrike" baseline="0" dirty="0" smtClean="0">
                          <a:effectLst/>
                        </a:rPr>
                        <a:t> ile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Yüksek</a:t>
                      </a:r>
                      <a:r>
                        <a:rPr lang="tr-TR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1600" b="1" u="none" strike="noStrike" dirty="0" smtClean="0">
                          <a:effectLst/>
                        </a:rPr>
                        <a:t>Lisans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 smtClean="0">
                          <a:effectLst/>
                        </a:rPr>
                        <a:t>Doktora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318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60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4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102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84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568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779912" y="260648"/>
            <a:ext cx="1884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42 Farklı Ülkeden 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589025"/>
              </p:ext>
            </p:extLst>
          </p:nvPr>
        </p:nvGraphicFramePr>
        <p:xfrm>
          <a:off x="827584" y="2420888"/>
          <a:ext cx="727280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72425"/>
              </p:ext>
            </p:extLst>
          </p:nvPr>
        </p:nvGraphicFramePr>
        <p:xfrm>
          <a:off x="827584" y="5805264"/>
          <a:ext cx="7272811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8973"/>
                <a:gridCol w="1038973"/>
                <a:gridCol w="1038973"/>
                <a:gridCol w="1038973"/>
                <a:gridCol w="1038973"/>
                <a:gridCol w="1038973"/>
                <a:gridCol w="1038973"/>
              </a:tblGrid>
              <a:tr h="2880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ULUSLARARASI ÖĞRENCİ SAYISI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2010-2011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2011-2012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effectLst/>
                        </a:rPr>
                        <a:t>2012-2013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2013-2014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2014-2015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effectLst/>
                        </a:rPr>
                        <a:t>2015-2016 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effectLst/>
                        </a:rPr>
                        <a:t>2016-2017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33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44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71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151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388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454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568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0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2" y="2492896"/>
            <a:ext cx="86165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bg1"/>
                </a:solidFill>
              </a:rPr>
              <a:t>LİSANS, ÖNLİSANS  VE LİSANSÜSTÜ BÖLÜM/PROGRAMLAR </a:t>
            </a:r>
            <a:endParaRPr lang="tr-T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3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Tem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1246</Words>
  <Application>Microsoft Office PowerPoint</Application>
  <PresentationFormat>Ekran Gösterisi (4:3)</PresentationFormat>
  <Paragraphs>571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         ÖMER HALİSDEMİR ÜNİVERSİTESİ ÖĞRENCİ İŞLERİ DAİRE BAŞKANLIĞI’NA  HOŞGELDİNİZ…     Daire Başkanı  Saadet İLBAY </vt:lpstr>
      <vt:lpstr>MİSYON</vt:lpstr>
      <vt:lpstr>VİZYON</vt:lpstr>
      <vt:lpstr>İDARİ TEŞKİLAT YAPISI</vt:lpstr>
      <vt:lpstr>ORGANİZASYON ŞEMASI</vt:lpstr>
      <vt:lpstr>SAYILARLA ÜNİVERSİTEMİZ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ÖMER HALİSDEMİR ÜNİVERSİTESİ ÖĞRENCİ İŞLERİ DAİRE BAŞKANLIĞI</dc:title>
  <dc:creator>Fujitsu</dc:creator>
  <cp:lastModifiedBy>ABDURRAHMAN</cp:lastModifiedBy>
  <cp:revision>35</cp:revision>
  <dcterms:created xsi:type="dcterms:W3CDTF">2016-11-29T06:03:12Z</dcterms:created>
  <dcterms:modified xsi:type="dcterms:W3CDTF">2016-12-12T06:48:06Z</dcterms:modified>
</cp:coreProperties>
</file>