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sldIdLst>
    <p:sldId id="256" r:id="rId2"/>
    <p:sldId id="257" r:id="rId3"/>
    <p:sldId id="293" r:id="rId4"/>
    <p:sldId id="288" r:id="rId5"/>
    <p:sldId id="300" r:id="rId6"/>
    <p:sldId id="289" r:id="rId7"/>
    <p:sldId id="284" r:id="rId8"/>
    <p:sldId id="285" r:id="rId9"/>
    <p:sldId id="287" r:id="rId10"/>
    <p:sldId id="286" r:id="rId11"/>
    <p:sldId id="275" r:id="rId12"/>
    <p:sldId id="299" r:id="rId13"/>
    <p:sldId id="291" r:id="rId14"/>
    <p:sldId id="292" r:id="rId15"/>
    <p:sldId id="281" r:id="rId16"/>
    <p:sldId id="290" r:id="rId17"/>
    <p:sldId id="282" r:id="rId18"/>
    <p:sldId id="301" r:id="rId19"/>
    <p:sldId id="302" r:id="rId20"/>
    <p:sldId id="303" r:id="rId21"/>
    <p:sldId id="294" r:id="rId22"/>
    <p:sldId id="295" r:id="rId23"/>
    <p:sldId id="296" r:id="rId24"/>
    <p:sldId id="297" r:id="rId25"/>
    <p:sldId id="298" r:id="rId26"/>
    <p:sldId id="304" r:id="rId27"/>
  </p:sldIdLst>
  <p:sldSz cx="12192000" cy="6858000"/>
  <p:notesSz cx="6797675" cy="9872663"/>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6BD3"/>
    <a:srgbClr val="051BE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06" autoAdjust="0"/>
    <p:restoredTop sz="94660" autoAdjust="0"/>
  </p:normalViewPr>
  <p:slideViewPr>
    <p:cSldViewPr snapToGrid="0">
      <p:cViewPr>
        <p:scale>
          <a:sx n="70" d="100"/>
          <a:sy n="70" d="100"/>
        </p:scale>
        <p:origin x="-163" y="-19"/>
      </p:cViewPr>
      <p:guideLst>
        <p:guide orient="horz" pos="2160"/>
        <p:guide pos="3840"/>
      </p:guideLst>
    </p:cSldViewPr>
  </p:slideViewPr>
  <p:outlineViewPr>
    <p:cViewPr>
      <p:scale>
        <a:sx n="33" d="100"/>
        <a:sy n="33" d="100"/>
      </p:scale>
      <p:origin x="48" y="7987"/>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tr-TR"/>
  <c:roundedCorners val="0"/>
  <mc:AlternateContent xmlns:mc="http://schemas.openxmlformats.org/markup-compatibility/2006">
    <mc:Choice xmlns:c14="http://schemas.microsoft.com/office/drawing/2007/8/2/chart" Requires="c14">
      <c14:style val="134"/>
    </mc:Choice>
    <mc:Fallback>
      <c:style val="34"/>
    </mc:Fallback>
  </mc:AlternateContent>
  <c:chart>
    <c:title>
      <c:tx>
        <c:rich>
          <a:bodyPr/>
          <a:lstStyle/>
          <a:p>
            <a:pPr>
              <a:defRPr sz="2000"/>
            </a:pPr>
            <a:r>
              <a:rPr lang="tr-TR" sz="2000" b="1" i="0" u="none" strike="noStrike" baseline="0" dirty="0" smtClean="0">
                <a:effectLst>
                  <a:outerShdw blurRad="38100" dist="38100" dir="2700000" algn="tl" rotWithShape="0">
                    <a:srgbClr val="000000">
                      <a:alpha val="43000"/>
                    </a:srgbClr>
                  </a:outerShdw>
                </a:effectLst>
              </a:rPr>
              <a:t>YILLARA GÖRE </a:t>
            </a:r>
            <a:r>
              <a:rPr lang="tr-TR" sz="2000" dirty="0" smtClean="0">
                <a:effectLst>
                  <a:outerShdw blurRad="38100" dist="38100" dir="2700000" algn="tl">
                    <a:srgbClr val="000000">
                      <a:alpha val="43137"/>
                    </a:srgbClr>
                  </a:outerShdw>
                </a:effectLst>
              </a:rPr>
              <a:t>UNVAN BAZINDA </a:t>
            </a:r>
            <a:r>
              <a:rPr lang="tr-TR" sz="2000" baseline="0" dirty="0" smtClean="0">
                <a:effectLst>
                  <a:outerShdw blurRad="38100" dist="38100" dir="2700000" algn="tl">
                    <a:srgbClr val="000000">
                      <a:alpha val="43137"/>
                    </a:srgbClr>
                  </a:outerShdw>
                </a:effectLst>
              </a:rPr>
              <a:t>AKADEMİK PERSONEL SAYILARI </a:t>
            </a:r>
            <a:endParaRPr lang="tr-TR" sz="2000" dirty="0">
              <a:effectLst>
                <a:outerShdw blurRad="38100" dist="38100" dir="2700000" algn="tl">
                  <a:srgbClr val="000000">
                    <a:alpha val="43137"/>
                  </a:srgbClr>
                </a:outerShdw>
              </a:effectLst>
            </a:endParaRPr>
          </a:p>
        </c:rich>
      </c:tx>
      <c:layout>
        <c:manualLayout>
          <c:xMode val="edge"/>
          <c:yMode val="edge"/>
          <c:x val="0.24500000000000002"/>
          <c:y val="7.0312495674674236E-3"/>
        </c:manualLayout>
      </c:layout>
      <c:overlay val="0"/>
    </c:title>
    <c:autoTitleDeleted val="0"/>
    <c:plotArea>
      <c:layout/>
      <c:barChart>
        <c:barDir val="col"/>
        <c:grouping val="clustered"/>
        <c:varyColors val="0"/>
        <c:ser>
          <c:idx val="0"/>
          <c:order val="0"/>
          <c:tx>
            <c:strRef>
              <c:f>Sayfa1!$B$1</c:f>
              <c:strCache>
                <c:ptCount val="1"/>
                <c:pt idx="0">
                  <c:v>PROFESÖR</c:v>
                </c:pt>
              </c:strCache>
            </c:strRef>
          </c:tx>
          <c:invertIfNegative val="0"/>
          <c:cat>
            <c:strRef>
              <c:f>Sayfa1!$A$2:$A$9</c:f>
              <c:strCache>
                <c:ptCount val="8"/>
                <c:pt idx="0">
                  <c:v>2009</c:v>
                </c:pt>
                <c:pt idx="1">
                  <c:v>2010</c:v>
                </c:pt>
                <c:pt idx="2">
                  <c:v>2011</c:v>
                </c:pt>
                <c:pt idx="3">
                  <c:v>2012</c:v>
                </c:pt>
                <c:pt idx="4">
                  <c:v>2013</c:v>
                </c:pt>
                <c:pt idx="5">
                  <c:v>2014</c:v>
                </c:pt>
                <c:pt idx="6">
                  <c:v>2015</c:v>
                </c:pt>
                <c:pt idx="7">
                  <c:v>**2016</c:v>
                </c:pt>
              </c:strCache>
            </c:strRef>
          </c:cat>
          <c:val>
            <c:numRef>
              <c:f>Sayfa1!$B$2:$B$9</c:f>
              <c:numCache>
                <c:formatCode>General</c:formatCode>
                <c:ptCount val="8"/>
                <c:pt idx="0">
                  <c:v>22</c:v>
                </c:pt>
                <c:pt idx="1">
                  <c:v>25</c:v>
                </c:pt>
                <c:pt idx="2">
                  <c:v>25</c:v>
                </c:pt>
                <c:pt idx="3">
                  <c:v>29</c:v>
                </c:pt>
                <c:pt idx="4">
                  <c:v>35</c:v>
                </c:pt>
                <c:pt idx="5">
                  <c:v>44</c:v>
                </c:pt>
                <c:pt idx="6">
                  <c:v>55</c:v>
                </c:pt>
                <c:pt idx="7">
                  <c:v>55</c:v>
                </c:pt>
              </c:numCache>
            </c:numRef>
          </c:val>
        </c:ser>
        <c:ser>
          <c:idx val="1"/>
          <c:order val="1"/>
          <c:tx>
            <c:strRef>
              <c:f>Sayfa1!$C$1</c:f>
              <c:strCache>
                <c:ptCount val="1"/>
                <c:pt idx="0">
                  <c:v>DOÇENT </c:v>
                </c:pt>
              </c:strCache>
            </c:strRef>
          </c:tx>
          <c:invertIfNegative val="0"/>
          <c:cat>
            <c:strRef>
              <c:f>Sayfa1!$A$2:$A$9</c:f>
              <c:strCache>
                <c:ptCount val="8"/>
                <c:pt idx="0">
                  <c:v>2009</c:v>
                </c:pt>
                <c:pt idx="1">
                  <c:v>2010</c:v>
                </c:pt>
                <c:pt idx="2">
                  <c:v>2011</c:v>
                </c:pt>
                <c:pt idx="3">
                  <c:v>2012</c:v>
                </c:pt>
                <c:pt idx="4">
                  <c:v>2013</c:v>
                </c:pt>
                <c:pt idx="5">
                  <c:v>2014</c:v>
                </c:pt>
                <c:pt idx="6">
                  <c:v>2015</c:v>
                </c:pt>
                <c:pt idx="7">
                  <c:v>**2016</c:v>
                </c:pt>
              </c:strCache>
            </c:strRef>
          </c:cat>
          <c:val>
            <c:numRef>
              <c:f>Sayfa1!$C$2:$C$9</c:f>
              <c:numCache>
                <c:formatCode>General</c:formatCode>
                <c:ptCount val="8"/>
                <c:pt idx="0">
                  <c:v>32</c:v>
                </c:pt>
                <c:pt idx="1">
                  <c:v>45</c:v>
                </c:pt>
                <c:pt idx="2">
                  <c:v>39</c:v>
                </c:pt>
                <c:pt idx="3">
                  <c:v>65</c:v>
                </c:pt>
                <c:pt idx="4">
                  <c:v>78</c:v>
                </c:pt>
                <c:pt idx="5">
                  <c:v>100</c:v>
                </c:pt>
                <c:pt idx="6">
                  <c:v>102</c:v>
                </c:pt>
                <c:pt idx="7">
                  <c:v>107</c:v>
                </c:pt>
              </c:numCache>
            </c:numRef>
          </c:val>
        </c:ser>
        <c:ser>
          <c:idx val="2"/>
          <c:order val="2"/>
          <c:tx>
            <c:strRef>
              <c:f>Sayfa1!$D$1</c:f>
              <c:strCache>
                <c:ptCount val="1"/>
                <c:pt idx="0">
                  <c:v>YRD.DOÇENT</c:v>
                </c:pt>
              </c:strCache>
            </c:strRef>
          </c:tx>
          <c:invertIfNegative val="0"/>
          <c:cat>
            <c:strRef>
              <c:f>Sayfa1!$A$2:$A$9</c:f>
              <c:strCache>
                <c:ptCount val="8"/>
                <c:pt idx="0">
                  <c:v>2009</c:v>
                </c:pt>
                <c:pt idx="1">
                  <c:v>2010</c:v>
                </c:pt>
                <c:pt idx="2">
                  <c:v>2011</c:v>
                </c:pt>
                <c:pt idx="3">
                  <c:v>2012</c:v>
                </c:pt>
                <c:pt idx="4">
                  <c:v>2013</c:v>
                </c:pt>
                <c:pt idx="5">
                  <c:v>2014</c:v>
                </c:pt>
                <c:pt idx="6">
                  <c:v>2015</c:v>
                </c:pt>
                <c:pt idx="7">
                  <c:v>**2016</c:v>
                </c:pt>
              </c:strCache>
            </c:strRef>
          </c:cat>
          <c:val>
            <c:numRef>
              <c:f>Sayfa1!$D$2:$D$9</c:f>
              <c:numCache>
                <c:formatCode>General</c:formatCode>
                <c:ptCount val="8"/>
                <c:pt idx="0">
                  <c:v>186</c:v>
                </c:pt>
                <c:pt idx="1">
                  <c:v>196</c:v>
                </c:pt>
                <c:pt idx="2">
                  <c:v>211</c:v>
                </c:pt>
                <c:pt idx="3">
                  <c:v>215</c:v>
                </c:pt>
                <c:pt idx="4">
                  <c:v>218</c:v>
                </c:pt>
                <c:pt idx="5">
                  <c:v>206</c:v>
                </c:pt>
                <c:pt idx="6">
                  <c:v>217</c:v>
                </c:pt>
                <c:pt idx="7">
                  <c:v>233</c:v>
                </c:pt>
              </c:numCache>
            </c:numRef>
          </c:val>
        </c:ser>
        <c:ser>
          <c:idx val="3"/>
          <c:order val="3"/>
          <c:tx>
            <c:strRef>
              <c:f>Sayfa1!$E$1</c:f>
              <c:strCache>
                <c:ptCount val="1"/>
                <c:pt idx="0">
                  <c:v>ÖĞR. GÖR.</c:v>
                </c:pt>
              </c:strCache>
            </c:strRef>
          </c:tx>
          <c:invertIfNegative val="0"/>
          <c:cat>
            <c:strRef>
              <c:f>Sayfa1!$A$2:$A$9</c:f>
              <c:strCache>
                <c:ptCount val="8"/>
                <c:pt idx="0">
                  <c:v>2009</c:v>
                </c:pt>
                <c:pt idx="1">
                  <c:v>2010</c:v>
                </c:pt>
                <c:pt idx="2">
                  <c:v>2011</c:v>
                </c:pt>
                <c:pt idx="3">
                  <c:v>2012</c:v>
                </c:pt>
                <c:pt idx="4">
                  <c:v>2013</c:v>
                </c:pt>
                <c:pt idx="5">
                  <c:v>2014</c:v>
                </c:pt>
                <c:pt idx="6">
                  <c:v>2015</c:v>
                </c:pt>
                <c:pt idx="7">
                  <c:v>**2016</c:v>
                </c:pt>
              </c:strCache>
            </c:strRef>
          </c:cat>
          <c:val>
            <c:numRef>
              <c:f>Sayfa1!$E$2:$E$9</c:f>
              <c:numCache>
                <c:formatCode>General</c:formatCode>
                <c:ptCount val="8"/>
                <c:pt idx="0">
                  <c:v>149</c:v>
                </c:pt>
                <c:pt idx="1">
                  <c:v>145</c:v>
                </c:pt>
                <c:pt idx="2">
                  <c:v>153</c:v>
                </c:pt>
                <c:pt idx="3">
                  <c:v>159</c:v>
                </c:pt>
                <c:pt idx="4">
                  <c:v>159</c:v>
                </c:pt>
                <c:pt idx="5">
                  <c:v>166</c:v>
                </c:pt>
                <c:pt idx="6">
                  <c:v>162</c:v>
                </c:pt>
                <c:pt idx="7">
                  <c:v>152</c:v>
                </c:pt>
              </c:numCache>
            </c:numRef>
          </c:val>
        </c:ser>
        <c:ser>
          <c:idx val="4"/>
          <c:order val="4"/>
          <c:tx>
            <c:strRef>
              <c:f>Sayfa1!$F$1</c:f>
              <c:strCache>
                <c:ptCount val="1"/>
                <c:pt idx="0">
                  <c:v>ARAŞ. GÖR.</c:v>
                </c:pt>
              </c:strCache>
            </c:strRef>
          </c:tx>
          <c:invertIfNegative val="0"/>
          <c:cat>
            <c:strRef>
              <c:f>Sayfa1!$A$2:$A$9</c:f>
              <c:strCache>
                <c:ptCount val="8"/>
                <c:pt idx="0">
                  <c:v>2009</c:v>
                </c:pt>
                <c:pt idx="1">
                  <c:v>2010</c:v>
                </c:pt>
                <c:pt idx="2">
                  <c:v>2011</c:v>
                </c:pt>
                <c:pt idx="3">
                  <c:v>2012</c:v>
                </c:pt>
                <c:pt idx="4">
                  <c:v>2013</c:v>
                </c:pt>
                <c:pt idx="5">
                  <c:v>2014</c:v>
                </c:pt>
                <c:pt idx="6">
                  <c:v>2015</c:v>
                </c:pt>
                <c:pt idx="7">
                  <c:v>**2016</c:v>
                </c:pt>
              </c:strCache>
            </c:strRef>
          </c:cat>
          <c:val>
            <c:numRef>
              <c:f>Sayfa1!$F$2:$F$9</c:f>
              <c:numCache>
                <c:formatCode>General</c:formatCode>
                <c:ptCount val="8"/>
                <c:pt idx="0">
                  <c:v>175</c:v>
                </c:pt>
                <c:pt idx="1">
                  <c:v>159</c:v>
                </c:pt>
                <c:pt idx="2">
                  <c:v>177</c:v>
                </c:pt>
                <c:pt idx="3">
                  <c:v>187</c:v>
                </c:pt>
                <c:pt idx="4">
                  <c:v>211</c:v>
                </c:pt>
                <c:pt idx="5">
                  <c:v>227</c:v>
                </c:pt>
                <c:pt idx="6">
                  <c:v>230</c:v>
                </c:pt>
                <c:pt idx="7">
                  <c:v>236</c:v>
                </c:pt>
              </c:numCache>
            </c:numRef>
          </c:val>
        </c:ser>
        <c:ser>
          <c:idx val="5"/>
          <c:order val="5"/>
          <c:tx>
            <c:strRef>
              <c:f>Sayfa1!$G$1</c:f>
              <c:strCache>
                <c:ptCount val="1"/>
                <c:pt idx="0">
                  <c:v>OKUTMAN</c:v>
                </c:pt>
              </c:strCache>
            </c:strRef>
          </c:tx>
          <c:invertIfNegative val="0"/>
          <c:cat>
            <c:strRef>
              <c:f>Sayfa1!$A$2:$A$9</c:f>
              <c:strCache>
                <c:ptCount val="8"/>
                <c:pt idx="0">
                  <c:v>2009</c:v>
                </c:pt>
                <c:pt idx="1">
                  <c:v>2010</c:v>
                </c:pt>
                <c:pt idx="2">
                  <c:v>2011</c:v>
                </c:pt>
                <c:pt idx="3">
                  <c:v>2012</c:v>
                </c:pt>
                <c:pt idx="4">
                  <c:v>2013</c:v>
                </c:pt>
                <c:pt idx="5">
                  <c:v>2014</c:v>
                </c:pt>
                <c:pt idx="6">
                  <c:v>2015</c:v>
                </c:pt>
                <c:pt idx="7">
                  <c:v>**2016</c:v>
                </c:pt>
              </c:strCache>
            </c:strRef>
          </c:cat>
          <c:val>
            <c:numRef>
              <c:f>Sayfa1!$G$2:$G$9</c:f>
              <c:numCache>
                <c:formatCode>General</c:formatCode>
                <c:ptCount val="8"/>
                <c:pt idx="0">
                  <c:v>47</c:v>
                </c:pt>
                <c:pt idx="1">
                  <c:v>52</c:v>
                </c:pt>
                <c:pt idx="2">
                  <c:v>51</c:v>
                </c:pt>
                <c:pt idx="3">
                  <c:v>49</c:v>
                </c:pt>
                <c:pt idx="4">
                  <c:v>47</c:v>
                </c:pt>
                <c:pt idx="5">
                  <c:v>51</c:v>
                </c:pt>
                <c:pt idx="6">
                  <c:v>50</c:v>
                </c:pt>
                <c:pt idx="7">
                  <c:v>51</c:v>
                </c:pt>
              </c:numCache>
            </c:numRef>
          </c:val>
        </c:ser>
        <c:ser>
          <c:idx val="6"/>
          <c:order val="6"/>
          <c:tx>
            <c:strRef>
              <c:f>Sayfa1!$H$1</c:f>
              <c:strCache>
                <c:ptCount val="1"/>
                <c:pt idx="0">
                  <c:v>UZMAN</c:v>
                </c:pt>
              </c:strCache>
            </c:strRef>
          </c:tx>
          <c:invertIfNegative val="0"/>
          <c:cat>
            <c:strRef>
              <c:f>Sayfa1!$A$2:$A$9</c:f>
              <c:strCache>
                <c:ptCount val="8"/>
                <c:pt idx="0">
                  <c:v>2009</c:v>
                </c:pt>
                <c:pt idx="1">
                  <c:v>2010</c:v>
                </c:pt>
                <c:pt idx="2">
                  <c:v>2011</c:v>
                </c:pt>
                <c:pt idx="3">
                  <c:v>2012</c:v>
                </c:pt>
                <c:pt idx="4">
                  <c:v>2013</c:v>
                </c:pt>
                <c:pt idx="5">
                  <c:v>2014</c:v>
                </c:pt>
                <c:pt idx="6">
                  <c:v>2015</c:v>
                </c:pt>
                <c:pt idx="7">
                  <c:v>**2016</c:v>
                </c:pt>
              </c:strCache>
            </c:strRef>
          </c:cat>
          <c:val>
            <c:numRef>
              <c:f>Sayfa1!$H$2:$H$9</c:f>
              <c:numCache>
                <c:formatCode>General</c:formatCode>
                <c:ptCount val="8"/>
                <c:pt idx="0">
                  <c:v>15</c:v>
                </c:pt>
                <c:pt idx="1">
                  <c:v>13</c:v>
                </c:pt>
                <c:pt idx="2">
                  <c:v>11</c:v>
                </c:pt>
                <c:pt idx="3">
                  <c:v>10</c:v>
                </c:pt>
                <c:pt idx="4">
                  <c:v>10</c:v>
                </c:pt>
                <c:pt idx="5">
                  <c:v>14</c:v>
                </c:pt>
                <c:pt idx="6">
                  <c:v>16</c:v>
                </c:pt>
                <c:pt idx="7">
                  <c:v>16</c:v>
                </c:pt>
              </c:numCache>
            </c:numRef>
          </c:val>
        </c:ser>
        <c:dLbls>
          <c:showLegendKey val="0"/>
          <c:showVal val="0"/>
          <c:showCatName val="0"/>
          <c:showSerName val="0"/>
          <c:showPercent val="0"/>
          <c:showBubbleSize val="0"/>
        </c:dLbls>
        <c:gapWidth val="150"/>
        <c:axId val="207547904"/>
        <c:axId val="131965504"/>
      </c:barChart>
      <c:catAx>
        <c:axId val="207547904"/>
        <c:scaling>
          <c:orientation val="minMax"/>
        </c:scaling>
        <c:delete val="0"/>
        <c:axPos val="b"/>
        <c:numFmt formatCode="General" sourceLinked="1"/>
        <c:majorTickMark val="none"/>
        <c:minorTickMark val="none"/>
        <c:tickLblPos val="nextTo"/>
        <c:crossAx val="131965504"/>
        <c:crosses val="autoZero"/>
        <c:auto val="1"/>
        <c:lblAlgn val="ctr"/>
        <c:lblOffset val="100"/>
        <c:noMultiLvlLbl val="0"/>
      </c:catAx>
      <c:valAx>
        <c:axId val="131965504"/>
        <c:scaling>
          <c:orientation val="minMax"/>
        </c:scaling>
        <c:delete val="0"/>
        <c:axPos val="l"/>
        <c:majorGridlines/>
        <c:numFmt formatCode="General" sourceLinked="1"/>
        <c:majorTickMark val="none"/>
        <c:minorTickMark val="none"/>
        <c:tickLblPos val="nextTo"/>
        <c:crossAx val="207547904"/>
        <c:crosses val="autoZero"/>
        <c:crossBetween val="between"/>
      </c:valAx>
      <c:dTable>
        <c:showHorzBorder val="1"/>
        <c:showVertBorder val="1"/>
        <c:showOutline val="1"/>
        <c:showKeys val="1"/>
      </c:dTable>
    </c:plotArea>
    <c:plotVisOnly val="1"/>
    <c:dispBlanksAs val="gap"/>
    <c:showDLblsOverMax val="0"/>
  </c:chart>
  <c:txPr>
    <a:bodyPr/>
    <a:lstStyle/>
    <a:p>
      <a:pPr>
        <a:defRPr sz="1800"/>
      </a:pPr>
      <a:endParaRPr lang="tr-TR"/>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tr-TR"/>
  <c:roundedCorners val="0"/>
  <mc:AlternateContent xmlns:mc="http://schemas.openxmlformats.org/markup-compatibility/2006">
    <mc:Choice xmlns:c14="http://schemas.microsoft.com/office/drawing/2007/8/2/chart" Requires="c14">
      <c14:style val="119"/>
    </mc:Choice>
    <mc:Fallback>
      <c:style val="19"/>
    </mc:Fallback>
  </mc:AlternateContent>
  <c:chart>
    <c:title>
      <c:tx>
        <c:rich>
          <a:bodyPr/>
          <a:lstStyle/>
          <a:p>
            <a:pPr>
              <a:defRPr/>
            </a:pPr>
            <a:r>
              <a:rPr lang="tr-TR" dirty="0" smtClean="0">
                <a:effectLst>
                  <a:outerShdw blurRad="38100" dist="38100" dir="2700000" algn="tl">
                    <a:srgbClr val="000000">
                      <a:alpha val="43137"/>
                    </a:srgbClr>
                  </a:outerShdw>
                </a:effectLst>
              </a:rPr>
              <a:t>YILLARA</a:t>
            </a:r>
            <a:r>
              <a:rPr lang="tr-TR" baseline="0" dirty="0" smtClean="0">
                <a:effectLst>
                  <a:outerShdw blurRad="38100" dist="38100" dir="2700000" algn="tl">
                    <a:srgbClr val="000000">
                      <a:alpha val="43137"/>
                    </a:srgbClr>
                  </a:outerShdw>
                </a:effectLst>
              </a:rPr>
              <a:t> GÖRE AKADEMİK PERSONEL SAYILARI</a:t>
            </a:r>
            <a:endParaRPr lang="en-US" dirty="0">
              <a:effectLst>
                <a:outerShdw blurRad="38100" dist="38100" dir="2700000" algn="tl">
                  <a:srgbClr val="000000">
                    <a:alpha val="43137"/>
                  </a:srgbClr>
                </a:outerShdw>
              </a:effectLst>
            </a:endParaRPr>
          </a:p>
        </c:rich>
      </c:tx>
      <c:layout/>
      <c:overlay val="0"/>
    </c:title>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Sayfa1!$B$1</c:f>
              <c:strCache>
                <c:ptCount val="1"/>
                <c:pt idx="0">
                  <c:v>TOPLAM</c:v>
                </c:pt>
              </c:strCache>
            </c:strRef>
          </c:tx>
          <c:invertIfNegative val="0"/>
          <c:cat>
            <c:strRef>
              <c:f>Sayfa1!$A$2:$A$9</c:f>
              <c:strCache>
                <c:ptCount val="8"/>
                <c:pt idx="0">
                  <c:v>2009</c:v>
                </c:pt>
                <c:pt idx="1">
                  <c:v>2010</c:v>
                </c:pt>
                <c:pt idx="2">
                  <c:v>2011</c:v>
                </c:pt>
                <c:pt idx="3">
                  <c:v>2012</c:v>
                </c:pt>
                <c:pt idx="4">
                  <c:v>2013</c:v>
                </c:pt>
                <c:pt idx="5">
                  <c:v>2014</c:v>
                </c:pt>
                <c:pt idx="6">
                  <c:v>2015</c:v>
                </c:pt>
                <c:pt idx="7">
                  <c:v>*2016</c:v>
                </c:pt>
              </c:strCache>
            </c:strRef>
          </c:cat>
          <c:val>
            <c:numRef>
              <c:f>Sayfa1!$B$2:$B$9</c:f>
              <c:numCache>
                <c:formatCode>General</c:formatCode>
                <c:ptCount val="8"/>
                <c:pt idx="0">
                  <c:v>626</c:v>
                </c:pt>
                <c:pt idx="1">
                  <c:v>635</c:v>
                </c:pt>
                <c:pt idx="2">
                  <c:v>667</c:v>
                </c:pt>
                <c:pt idx="3">
                  <c:v>714</c:v>
                </c:pt>
                <c:pt idx="4">
                  <c:v>758</c:v>
                </c:pt>
                <c:pt idx="5">
                  <c:v>808</c:v>
                </c:pt>
                <c:pt idx="6">
                  <c:v>832</c:v>
                </c:pt>
                <c:pt idx="7">
                  <c:v>850</c:v>
                </c:pt>
              </c:numCache>
            </c:numRef>
          </c:val>
        </c:ser>
        <c:dLbls>
          <c:showLegendKey val="0"/>
          <c:showVal val="0"/>
          <c:showCatName val="0"/>
          <c:showSerName val="0"/>
          <c:showPercent val="0"/>
          <c:showBubbleSize val="0"/>
        </c:dLbls>
        <c:gapWidth val="150"/>
        <c:shape val="box"/>
        <c:axId val="211732992"/>
        <c:axId val="131967808"/>
        <c:axId val="0"/>
      </c:bar3DChart>
      <c:catAx>
        <c:axId val="211732992"/>
        <c:scaling>
          <c:orientation val="minMax"/>
        </c:scaling>
        <c:delete val="0"/>
        <c:axPos val="b"/>
        <c:numFmt formatCode="General" sourceLinked="1"/>
        <c:majorTickMark val="none"/>
        <c:minorTickMark val="none"/>
        <c:tickLblPos val="nextTo"/>
        <c:crossAx val="131967808"/>
        <c:crosses val="autoZero"/>
        <c:auto val="1"/>
        <c:lblAlgn val="ctr"/>
        <c:lblOffset val="100"/>
        <c:noMultiLvlLbl val="0"/>
      </c:catAx>
      <c:valAx>
        <c:axId val="131967808"/>
        <c:scaling>
          <c:orientation val="minMax"/>
        </c:scaling>
        <c:delete val="0"/>
        <c:axPos val="l"/>
        <c:majorGridlines/>
        <c:numFmt formatCode="General" sourceLinked="1"/>
        <c:majorTickMark val="none"/>
        <c:minorTickMark val="none"/>
        <c:tickLblPos val="nextTo"/>
        <c:crossAx val="211732992"/>
        <c:crosses val="autoZero"/>
        <c:crossBetween val="between"/>
      </c:valAx>
      <c:dTable>
        <c:showHorzBorder val="1"/>
        <c:showVertBorder val="1"/>
        <c:showOutline val="1"/>
        <c:showKeys val="1"/>
      </c:dTable>
    </c:plotArea>
    <c:plotVisOnly val="1"/>
    <c:dispBlanksAs val="gap"/>
    <c:showDLblsOverMax val="0"/>
  </c:chart>
  <c:txPr>
    <a:bodyPr/>
    <a:lstStyle/>
    <a:p>
      <a:pPr>
        <a:defRPr sz="1800"/>
      </a:pPr>
      <a:endParaRPr lang="tr-TR"/>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tr-TR"/>
  <c:roundedCorners val="0"/>
  <mc:AlternateContent xmlns:mc="http://schemas.openxmlformats.org/markup-compatibility/2006">
    <mc:Choice xmlns:c14="http://schemas.microsoft.com/office/drawing/2007/8/2/chart" Requires="c14">
      <c14:style val="135"/>
    </mc:Choice>
    <mc:Fallback>
      <c:style val="35"/>
    </mc:Fallback>
  </mc:AlternateContent>
  <c:chart>
    <c:title>
      <c:tx>
        <c:rich>
          <a:bodyPr/>
          <a:lstStyle/>
          <a:p>
            <a:pPr>
              <a:defRPr/>
            </a:pPr>
            <a:r>
              <a:rPr lang="tr-TR" dirty="0" smtClean="0">
                <a:effectLst>
                  <a:outerShdw blurRad="38100" dist="38100" dir="2700000" algn="tl">
                    <a:srgbClr val="000000">
                      <a:alpha val="43137"/>
                    </a:srgbClr>
                  </a:outerShdw>
                </a:effectLst>
              </a:rPr>
              <a:t>YILLARA GÖRE İDARİ</a:t>
            </a:r>
            <a:r>
              <a:rPr lang="tr-TR" baseline="0" dirty="0" smtClean="0">
                <a:effectLst>
                  <a:outerShdw blurRad="38100" dist="38100" dir="2700000" algn="tl">
                    <a:srgbClr val="000000">
                      <a:alpha val="43137"/>
                    </a:srgbClr>
                  </a:outerShdw>
                </a:effectLst>
              </a:rPr>
              <a:t> VE GEÇİCİ PERSONEL SAYILARI</a:t>
            </a:r>
            <a:endParaRPr lang="tr-TR" dirty="0">
              <a:effectLst>
                <a:outerShdw blurRad="38100" dist="38100" dir="2700000" algn="tl">
                  <a:srgbClr val="000000">
                    <a:alpha val="43137"/>
                  </a:srgbClr>
                </a:outerShdw>
              </a:effectLst>
            </a:endParaRPr>
          </a:p>
        </c:rich>
      </c:tx>
      <c:layout/>
      <c:overlay val="0"/>
    </c:title>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Sayfa1!$B$1</c:f>
              <c:strCache>
                <c:ptCount val="1"/>
                <c:pt idx="0">
                  <c:v>İDARİ PERSONEL</c:v>
                </c:pt>
              </c:strCache>
            </c:strRef>
          </c:tx>
          <c:invertIfNegative val="0"/>
          <c:cat>
            <c:strRef>
              <c:f>Sayfa1!$A$2:$A$9</c:f>
              <c:strCache>
                <c:ptCount val="8"/>
                <c:pt idx="0">
                  <c:v>2009</c:v>
                </c:pt>
                <c:pt idx="1">
                  <c:v>2010</c:v>
                </c:pt>
                <c:pt idx="2">
                  <c:v>2011</c:v>
                </c:pt>
                <c:pt idx="3">
                  <c:v>2012</c:v>
                </c:pt>
                <c:pt idx="4">
                  <c:v>2013</c:v>
                </c:pt>
                <c:pt idx="5">
                  <c:v>2014</c:v>
                </c:pt>
                <c:pt idx="6">
                  <c:v>2015</c:v>
                </c:pt>
                <c:pt idx="7">
                  <c:v>2016*</c:v>
                </c:pt>
              </c:strCache>
            </c:strRef>
          </c:cat>
          <c:val>
            <c:numRef>
              <c:f>Sayfa1!$B$2:$B$9</c:f>
              <c:numCache>
                <c:formatCode>General</c:formatCode>
                <c:ptCount val="8"/>
                <c:pt idx="0">
                  <c:v>383</c:v>
                </c:pt>
                <c:pt idx="1">
                  <c:v>390</c:v>
                </c:pt>
                <c:pt idx="2">
                  <c:v>462</c:v>
                </c:pt>
                <c:pt idx="3">
                  <c:v>508</c:v>
                </c:pt>
                <c:pt idx="4">
                  <c:v>517</c:v>
                </c:pt>
                <c:pt idx="5">
                  <c:v>513</c:v>
                </c:pt>
                <c:pt idx="6">
                  <c:v>525</c:v>
                </c:pt>
                <c:pt idx="7">
                  <c:v>519</c:v>
                </c:pt>
              </c:numCache>
            </c:numRef>
          </c:val>
        </c:ser>
        <c:ser>
          <c:idx val="1"/>
          <c:order val="1"/>
          <c:tx>
            <c:strRef>
              <c:f>Sayfa1!$C$1</c:f>
              <c:strCache>
                <c:ptCount val="1"/>
                <c:pt idx="0">
                  <c:v>GEÇİCİ PERSONEL</c:v>
                </c:pt>
              </c:strCache>
            </c:strRef>
          </c:tx>
          <c:invertIfNegative val="0"/>
          <c:cat>
            <c:strRef>
              <c:f>Sayfa1!$A$2:$A$9</c:f>
              <c:strCache>
                <c:ptCount val="8"/>
                <c:pt idx="0">
                  <c:v>2009</c:v>
                </c:pt>
                <c:pt idx="1">
                  <c:v>2010</c:v>
                </c:pt>
                <c:pt idx="2">
                  <c:v>2011</c:v>
                </c:pt>
                <c:pt idx="3">
                  <c:v>2012</c:v>
                </c:pt>
                <c:pt idx="4">
                  <c:v>2013</c:v>
                </c:pt>
                <c:pt idx="5">
                  <c:v>2014</c:v>
                </c:pt>
                <c:pt idx="6">
                  <c:v>2015</c:v>
                </c:pt>
                <c:pt idx="7">
                  <c:v>2016*</c:v>
                </c:pt>
              </c:strCache>
            </c:strRef>
          </c:cat>
          <c:val>
            <c:numRef>
              <c:f>Sayfa1!$C$2:$C$9</c:f>
              <c:numCache>
                <c:formatCode>General</c:formatCode>
                <c:ptCount val="8"/>
                <c:pt idx="0">
                  <c:v>0</c:v>
                </c:pt>
                <c:pt idx="1">
                  <c:v>19</c:v>
                </c:pt>
                <c:pt idx="2">
                  <c:v>15</c:v>
                </c:pt>
                <c:pt idx="3">
                  <c:v>12</c:v>
                </c:pt>
                <c:pt idx="4">
                  <c:v>11</c:v>
                </c:pt>
                <c:pt idx="5">
                  <c:v>11</c:v>
                </c:pt>
                <c:pt idx="6">
                  <c:v>10</c:v>
                </c:pt>
                <c:pt idx="7">
                  <c:v>9</c:v>
                </c:pt>
              </c:numCache>
            </c:numRef>
          </c:val>
        </c:ser>
        <c:dLbls>
          <c:showLegendKey val="0"/>
          <c:showVal val="0"/>
          <c:showCatName val="0"/>
          <c:showSerName val="0"/>
          <c:showPercent val="0"/>
          <c:showBubbleSize val="0"/>
        </c:dLbls>
        <c:gapWidth val="150"/>
        <c:shape val="box"/>
        <c:axId val="212953088"/>
        <c:axId val="131970112"/>
        <c:axId val="0"/>
      </c:bar3DChart>
      <c:catAx>
        <c:axId val="212953088"/>
        <c:scaling>
          <c:orientation val="minMax"/>
        </c:scaling>
        <c:delete val="0"/>
        <c:axPos val="b"/>
        <c:numFmt formatCode="General" sourceLinked="1"/>
        <c:majorTickMark val="none"/>
        <c:minorTickMark val="none"/>
        <c:tickLblPos val="nextTo"/>
        <c:crossAx val="131970112"/>
        <c:crosses val="autoZero"/>
        <c:auto val="1"/>
        <c:lblAlgn val="ctr"/>
        <c:lblOffset val="100"/>
        <c:noMultiLvlLbl val="0"/>
      </c:catAx>
      <c:valAx>
        <c:axId val="131970112"/>
        <c:scaling>
          <c:orientation val="minMax"/>
        </c:scaling>
        <c:delete val="0"/>
        <c:axPos val="l"/>
        <c:majorGridlines/>
        <c:numFmt formatCode="General" sourceLinked="1"/>
        <c:majorTickMark val="none"/>
        <c:minorTickMark val="none"/>
        <c:tickLblPos val="nextTo"/>
        <c:crossAx val="212953088"/>
        <c:crosses val="autoZero"/>
        <c:crossBetween val="between"/>
      </c:valAx>
      <c:dTable>
        <c:showHorzBorder val="1"/>
        <c:showVertBorder val="1"/>
        <c:showOutline val="1"/>
        <c:showKeys val="1"/>
      </c:dTable>
    </c:plotArea>
    <c:plotVisOnly val="1"/>
    <c:dispBlanksAs val="gap"/>
    <c:showDLblsOverMax val="0"/>
  </c:chart>
  <c:txPr>
    <a:bodyPr/>
    <a:lstStyle/>
    <a:p>
      <a:pPr>
        <a:defRPr sz="1800"/>
      </a:pPr>
      <a:endParaRPr lang="tr-TR"/>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05E54B4-C085-4EA8-81D8-9B3661B2066C}" type="doc">
      <dgm:prSet loTypeId="urn:microsoft.com/office/officeart/2005/8/layout/hierarchy1" loCatId="hierarchy" qsTypeId="urn:microsoft.com/office/officeart/2005/8/quickstyle/simple5" qsCatId="simple" csTypeId="urn:microsoft.com/office/officeart/2005/8/colors/colorful1#2" csCatId="colorful" phldr="1"/>
      <dgm:spPr/>
      <dgm:t>
        <a:bodyPr/>
        <a:lstStyle/>
        <a:p>
          <a:endParaRPr lang="tr-TR"/>
        </a:p>
      </dgm:t>
    </dgm:pt>
    <dgm:pt modelId="{12CADAF4-22AE-4901-B699-74DD36F403CC}">
      <dgm:prSet phldrT="[Metin]" custT="1"/>
      <dgm:spPr/>
      <dgm:t>
        <a:bodyPr/>
        <a:lstStyle/>
        <a:p>
          <a:r>
            <a:rPr lang="tr-TR" sz="1000" b="1" dirty="0">
              <a:latin typeface="Times New Roman" pitchFamily="18" charset="0"/>
              <a:cs typeface="Times New Roman" pitchFamily="18" charset="0"/>
            </a:rPr>
            <a:t>DAİRE BAŞKANI</a:t>
          </a:r>
        </a:p>
        <a:p>
          <a:r>
            <a:rPr lang="tr-TR" sz="1000" b="0" dirty="0">
              <a:latin typeface="Times New Roman" pitchFamily="18" charset="0"/>
              <a:cs typeface="Times New Roman" pitchFamily="18" charset="0"/>
            </a:rPr>
            <a:t>Nuray DEMİR</a:t>
          </a:r>
        </a:p>
      </dgm:t>
    </dgm:pt>
    <dgm:pt modelId="{E745DCC8-B0CE-42F9-A837-D14136B95C1E}" type="parTrans" cxnId="{4A9D5237-03A0-43FE-BBFF-6AA954DCEB27}">
      <dgm:prSet/>
      <dgm:spPr/>
      <dgm:t>
        <a:bodyPr/>
        <a:lstStyle/>
        <a:p>
          <a:endParaRPr lang="tr-TR"/>
        </a:p>
      </dgm:t>
    </dgm:pt>
    <dgm:pt modelId="{12F8ABDE-E30E-466F-ADE7-C0C1A7AE28E2}" type="sibTrans" cxnId="{4A9D5237-03A0-43FE-BBFF-6AA954DCEB27}">
      <dgm:prSet/>
      <dgm:spPr/>
      <dgm:t>
        <a:bodyPr/>
        <a:lstStyle/>
        <a:p>
          <a:endParaRPr lang="tr-TR"/>
        </a:p>
      </dgm:t>
    </dgm:pt>
    <dgm:pt modelId="{C710B4D1-A0F2-4762-9C6E-499EBC4946DF}">
      <dgm:prSet custT="1"/>
      <dgm:spPr/>
      <dgm:t>
        <a:bodyPr/>
        <a:lstStyle/>
        <a:p>
          <a:endParaRPr lang="tr-TR" sz="500" b="1" dirty="0">
            <a:latin typeface="Times New Roman" pitchFamily="18" charset="0"/>
            <a:cs typeface="Times New Roman" pitchFamily="18" charset="0"/>
          </a:endParaRPr>
        </a:p>
        <a:p>
          <a:r>
            <a:rPr lang="tr-TR" sz="800" b="1" dirty="0">
              <a:latin typeface="Times New Roman" pitchFamily="18" charset="0"/>
              <a:cs typeface="Times New Roman" pitchFamily="18" charset="0"/>
            </a:rPr>
            <a:t>ÖZEL KALEM SEKRETERLİĞİ</a:t>
          </a:r>
          <a:r>
            <a:rPr lang="tr-TR" sz="800" b="0" dirty="0">
              <a:latin typeface="Times New Roman" pitchFamily="18" charset="0"/>
              <a:cs typeface="Times New Roman" pitchFamily="18" charset="0"/>
            </a:rPr>
            <a:t> </a:t>
          </a:r>
        </a:p>
        <a:p>
          <a:r>
            <a:rPr lang="tr-TR" sz="800" b="0" dirty="0">
              <a:latin typeface="Times New Roman" pitchFamily="18" charset="0"/>
              <a:cs typeface="Times New Roman" pitchFamily="18" charset="0"/>
            </a:rPr>
            <a:t>Sümeyye UĞUZ</a:t>
          </a:r>
        </a:p>
        <a:p>
          <a:endParaRPr lang="tr-TR" sz="700" b="1" dirty="0">
            <a:latin typeface="Times New Roman" pitchFamily="18" charset="0"/>
            <a:cs typeface="Times New Roman" pitchFamily="18" charset="0"/>
          </a:endParaRPr>
        </a:p>
      </dgm:t>
    </dgm:pt>
    <dgm:pt modelId="{B0ACB963-CF91-450C-9636-E41FD29D7CF2}" type="parTrans" cxnId="{1F1656A9-AB51-4D03-9804-3BFD0E71FAB9}">
      <dgm:prSet/>
      <dgm:spPr/>
      <dgm:t>
        <a:bodyPr/>
        <a:lstStyle/>
        <a:p>
          <a:endParaRPr lang="tr-TR"/>
        </a:p>
      </dgm:t>
    </dgm:pt>
    <dgm:pt modelId="{7C38FC62-176E-440F-9BF7-A835F28189DC}" type="sibTrans" cxnId="{1F1656A9-AB51-4D03-9804-3BFD0E71FAB9}">
      <dgm:prSet/>
      <dgm:spPr/>
      <dgm:t>
        <a:bodyPr/>
        <a:lstStyle/>
        <a:p>
          <a:endParaRPr lang="tr-TR"/>
        </a:p>
      </dgm:t>
    </dgm:pt>
    <dgm:pt modelId="{139A03A1-7D55-481C-B70B-D18B99FAF8CD}">
      <dgm:prSet custT="1"/>
      <dgm:spPr/>
      <dgm:t>
        <a:bodyPr/>
        <a:lstStyle/>
        <a:p>
          <a:r>
            <a:rPr lang="tr-TR" sz="800" b="1" dirty="0" smtClean="0">
              <a:latin typeface="Times New Roman" pitchFamily="18" charset="0"/>
              <a:cs typeface="Times New Roman" pitchFamily="18" charset="0"/>
            </a:rPr>
            <a:t>İDARİ PERSONEL </a:t>
          </a:r>
          <a:r>
            <a:rPr lang="tr-TR" sz="800" b="1" dirty="0">
              <a:latin typeface="Times New Roman" pitchFamily="18" charset="0"/>
              <a:cs typeface="Times New Roman" pitchFamily="18" charset="0"/>
            </a:rPr>
            <a:t>BİRİMİ</a:t>
          </a:r>
          <a:endParaRPr lang="tr-TR" sz="800" b="0" dirty="0">
            <a:latin typeface="Times New Roman" pitchFamily="18" charset="0"/>
            <a:cs typeface="Times New Roman" pitchFamily="18" charset="0"/>
          </a:endParaRPr>
        </a:p>
      </dgm:t>
    </dgm:pt>
    <dgm:pt modelId="{716413F8-1666-4620-BE5E-C655C5100A52}" type="parTrans" cxnId="{D6596DEB-E988-444E-BC59-EAA977365E08}">
      <dgm:prSet/>
      <dgm:spPr/>
      <dgm:t>
        <a:bodyPr/>
        <a:lstStyle/>
        <a:p>
          <a:endParaRPr lang="tr-TR"/>
        </a:p>
      </dgm:t>
    </dgm:pt>
    <dgm:pt modelId="{05963B01-F4C4-4627-8E1D-67085D37BD5B}" type="sibTrans" cxnId="{D6596DEB-E988-444E-BC59-EAA977365E08}">
      <dgm:prSet/>
      <dgm:spPr/>
      <dgm:t>
        <a:bodyPr/>
        <a:lstStyle/>
        <a:p>
          <a:endParaRPr lang="tr-TR"/>
        </a:p>
      </dgm:t>
    </dgm:pt>
    <dgm:pt modelId="{F35E8DB0-C57D-40BC-B581-8535DC4D53FE}">
      <dgm:prSet custT="1"/>
      <dgm:spPr/>
      <dgm:t>
        <a:bodyPr/>
        <a:lstStyle/>
        <a:p>
          <a:r>
            <a:rPr lang="tr-TR" sz="800" b="1" dirty="0" smtClean="0">
              <a:latin typeface="Times New Roman" pitchFamily="18" charset="0"/>
              <a:cs typeface="Times New Roman" pitchFamily="18" charset="0"/>
            </a:rPr>
            <a:t>AKADEMİK PERSONEL </a:t>
          </a:r>
          <a:r>
            <a:rPr lang="tr-TR" sz="800" b="1" dirty="0">
              <a:latin typeface="Times New Roman" pitchFamily="18" charset="0"/>
              <a:cs typeface="Times New Roman" pitchFamily="18" charset="0"/>
            </a:rPr>
            <a:t>BİRİMİ</a:t>
          </a:r>
        </a:p>
      </dgm:t>
    </dgm:pt>
    <dgm:pt modelId="{527777E5-8BA5-4F6C-91AB-AF9AC0ECFE1A}" type="parTrans" cxnId="{511D49E3-8967-4CA9-9F57-819833910749}">
      <dgm:prSet/>
      <dgm:spPr/>
      <dgm:t>
        <a:bodyPr/>
        <a:lstStyle/>
        <a:p>
          <a:endParaRPr lang="tr-TR"/>
        </a:p>
      </dgm:t>
    </dgm:pt>
    <dgm:pt modelId="{A357DE56-19DB-4646-B2AE-9903DED1C9AF}" type="sibTrans" cxnId="{511D49E3-8967-4CA9-9F57-819833910749}">
      <dgm:prSet/>
      <dgm:spPr/>
      <dgm:t>
        <a:bodyPr/>
        <a:lstStyle/>
        <a:p>
          <a:endParaRPr lang="tr-TR"/>
        </a:p>
      </dgm:t>
    </dgm:pt>
    <dgm:pt modelId="{24960402-5376-496B-93E0-3AFE2400C39D}">
      <dgm:prSet custT="1"/>
      <dgm:spPr/>
      <dgm:t>
        <a:bodyPr/>
        <a:lstStyle/>
        <a:p>
          <a:r>
            <a:rPr lang="tr-TR" sz="800" b="1" dirty="0">
              <a:latin typeface="Times New Roman" pitchFamily="18" charset="0"/>
              <a:cs typeface="Times New Roman" pitchFamily="18" charset="0"/>
            </a:rPr>
            <a:t>ŞUBE MÜDÜRÜ</a:t>
          </a:r>
        </a:p>
        <a:p>
          <a:r>
            <a:rPr lang="tr-TR" sz="800" b="1" dirty="0">
              <a:latin typeface="Times New Roman" pitchFamily="18" charset="0"/>
              <a:cs typeface="Times New Roman" pitchFamily="18" charset="0"/>
            </a:rPr>
            <a:t>Semra SENİR</a:t>
          </a:r>
        </a:p>
      </dgm:t>
    </dgm:pt>
    <dgm:pt modelId="{3BFEBB4D-3DC0-494A-A897-4EEB4A34D16D}" type="parTrans" cxnId="{32747143-E4C4-4F80-B00B-C95F723E2B2E}">
      <dgm:prSet/>
      <dgm:spPr/>
      <dgm:t>
        <a:bodyPr/>
        <a:lstStyle/>
        <a:p>
          <a:endParaRPr lang="tr-TR"/>
        </a:p>
      </dgm:t>
    </dgm:pt>
    <dgm:pt modelId="{07FD51DB-1C2B-43C0-8DB8-C496A3846C16}" type="sibTrans" cxnId="{32747143-E4C4-4F80-B00B-C95F723E2B2E}">
      <dgm:prSet/>
      <dgm:spPr/>
      <dgm:t>
        <a:bodyPr/>
        <a:lstStyle/>
        <a:p>
          <a:endParaRPr lang="tr-TR"/>
        </a:p>
      </dgm:t>
    </dgm:pt>
    <dgm:pt modelId="{0CE567F2-DDE7-47AE-97ED-C6B08223FE6A}">
      <dgm:prSet custT="1"/>
      <dgm:spPr/>
      <dgm:t>
        <a:bodyPr/>
        <a:lstStyle/>
        <a:p>
          <a:r>
            <a:rPr lang="tr-TR" sz="800" b="1">
              <a:latin typeface="Times New Roman" pitchFamily="18" charset="0"/>
              <a:cs typeface="Times New Roman" pitchFamily="18" charset="0"/>
            </a:rPr>
            <a:t>ŞUBE MÜDÜRÜ</a:t>
          </a:r>
        </a:p>
        <a:p>
          <a:r>
            <a:rPr lang="tr-TR" sz="800" b="0">
              <a:latin typeface="Times New Roman" pitchFamily="18" charset="0"/>
              <a:cs typeface="Times New Roman" pitchFamily="18" charset="0"/>
            </a:rPr>
            <a:t>Kutsi ÇETİN</a:t>
          </a:r>
        </a:p>
      </dgm:t>
    </dgm:pt>
    <dgm:pt modelId="{82432D48-51E2-4C46-B851-8A1BA16CAB14}" type="parTrans" cxnId="{054A5866-9F09-4C79-8D38-89B420C2B984}">
      <dgm:prSet/>
      <dgm:spPr/>
      <dgm:t>
        <a:bodyPr/>
        <a:lstStyle/>
        <a:p>
          <a:endParaRPr lang="tr-TR"/>
        </a:p>
      </dgm:t>
    </dgm:pt>
    <dgm:pt modelId="{45BAFB00-2B77-4CC3-A467-46E58D64D27F}" type="sibTrans" cxnId="{054A5866-9F09-4C79-8D38-89B420C2B984}">
      <dgm:prSet/>
      <dgm:spPr/>
      <dgm:t>
        <a:bodyPr/>
        <a:lstStyle/>
        <a:p>
          <a:endParaRPr lang="tr-TR"/>
        </a:p>
      </dgm:t>
    </dgm:pt>
    <dgm:pt modelId="{CCF10FCD-993C-4A42-9AF0-8A6A1F3F8D71}">
      <dgm:prSet custT="1"/>
      <dgm:spPr/>
      <dgm:t>
        <a:bodyPr/>
        <a:lstStyle/>
        <a:p>
          <a:r>
            <a:rPr lang="tr-TR" sz="800" b="1">
              <a:latin typeface="Times New Roman" pitchFamily="18" charset="0"/>
              <a:cs typeface="Times New Roman" pitchFamily="18" charset="0"/>
            </a:rPr>
            <a:t>KADRO-İSTATİSTİK BİRİMİ</a:t>
          </a:r>
          <a:endParaRPr lang="tr-TR" sz="800" b="0">
            <a:latin typeface="Times New Roman" pitchFamily="18" charset="0"/>
            <a:cs typeface="Times New Roman" pitchFamily="18" charset="0"/>
          </a:endParaRPr>
        </a:p>
      </dgm:t>
    </dgm:pt>
    <dgm:pt modelId="{07789DF9-5313-42FC-9EE8-BADA348AE45D}" type="parTrans" cxnId="{EA26DFEA-3B0A-47F1-86B1-6AD6D3D835BC}">
      <dgm:prSet/>
      <dgm:spPr/>
      <dgm:t>
        <a:bodyPr/>
        <a:lstStyle/>
        <a:p>
          <a:endParaRPr lang="tr-TR"/>
        </a:p>
      </dgm:t>
    </dgm:pt>
    <dgm:pt modelId="{1AC9782B-D453-43C7-B089-27DB624A9F9D}" type="sibTrans" cxnId="{EA26DFEA-3B0A-47F1-86B1-6AD6D3D835BC}">
      <dgm:prSet/>
      <dgm:spPr/>
      <dgm:t>
        <a:bodyPr/>
        <a:lstStyle/>
        <a:p>
          <a:endParaRPr lang="tr-TR"/>
        </a:p>
      </dgm:t>
    </dgm:pt>
    <dgm:pt modelId="{1D9F520C-C95D-4036-8F12-5F126D87230E}">
      <dgm:prSet custT="1"/>
      <dgm:spPr/>
      <dgm:t>
        <a:bodyPr/>
        <a:lstStyle/>
        <a:p>
          <a:r>
            <a:rPr lang="tr-TR" sz="800" b="1">
              <a:latin typeface="Times New Roman" pitchFamily="18" charset="0"/>
              <a:cs typeface="Times New Roman" pitchFamily="18" charset="0"/>
            </a:rPr>
            <a:t>ŞUBE MÜDÜRÜ</a:t>
          </a:r>
        </a:p>
      </dgm:t>
    </dgm:pt>
    <dgm:pt modelId="{03C5CF9F-5BC4-42E6-9AAE-8554D98F601A}" type="parTrans" cxnId="{895569CF-9FA8-4105-BA8A-B354AB0C8BC5}">
      <dgm:prSet/>
      <dgm:spPr/>
      <dgm:t>
        <a:bodyPr/>
        <a:lstStyle/>
        <a:p>
          <a:endParaRPr lang="tr-TR"/>
        </a:p>
      </dgm:t>
    </dgm:pt>
    <dgm:pt modelId="{FCF621DD-2DF8-4F3E-B4DC-0B19B0066D0D}" type="sibTrans" cxnId="{895569CF-9FA8-4105-BA8A-B354AB0C8BC5}">
      <dgm:prSet/>
      <dgm:spPr/>
      <dgm:t>
        <a:bodyPr/>
        <a:lstStyle/>
        <a:p>
          <a:endParaRPr lang="tr-TR"/>
        </a:p>
      </dgm:t>
    </dgm:pt>
    <dgm:pt modelId="{ACC11A42-ECC4-4779-92AC-96F3B0394133}">
      <dgm:prSet custT="1"/>
      <dgm:spPr/>
      <dgm:t>
        <a:bodyPr/>
        <a:lstStyle/>
        <a:p>
          <a:r>
            <a:rPr lang="tr-TR" sz="800" b="1" dirty="0" smtClean="0">
              <a:latin typeface="Times New Roman" pitchFamily="18" charset="0"/>
              <a:cs typeface="Times New Roman" pitchFamily="18" charset="0"/>
            </a:rPr>
            <a:t>TAHAKKUK</a:t>
          </a:r>
          <a:r>
            <a:rPr lang="tr-TR" sz="700" b="1" dirty="0" smtClean="0">
              <a:latin typeface="Times New Roman" pitchFamily="18" charset="0"/>
              <a:cs typeface="Times New Roman" pitchFamily="18" charset="0"/>
            </a:rPr>
            <a:t> </a:t>
          </a:r>
          <a:r>
            <a:rPr lang="tr-TR" sz="800" b="1" dirty="0" smtClean="0">
              <a:latin typeface="Times New Roman" pitchFamily="18" charset="0"/>
              <a:cs typeface="Times New Roman" pitchFamily="18" charset="0"/>
            </a:rPr>
            <a:t>BİRİMİ</a:t>
          </a:r>
          <a:endParaRPr lang="tr-TR" sz="800" b="0" dirty="0">
            <a:latin typeface="Times New Roman" pitchFamily="18" charset="0"/>
            <a:cs typeface="Times New Roman" pitchFamily="18" charset="0"/>
          </a:endParaRPr>
        </a:p>
      </dgm:t>
    </dgm:pt>
    <dgm:pt modelId="{13886E4A-4AA8-4237-A16D-0E7D0F86CEEC}" type="parTrans" cxnId="{4BD9946E-7FC7-4CAF-BBD3-0A53359CD49A}">
      <dgm:prSet/>
      <dgm:spPr/>
      <dgm:t>
        <a:bodyPr/>
        <a:lstStyle/>
        <a:p>
          <a:endParaRPr lang="tr-TR"/>
        </a:p>
      </dgm:t>
    </dgm:pt>
    <dgm:pt modelId="{BC5314ED-35F6-42EC-BEAB-4D31B30F6BA5}" type="sibTrans" cxnId="{4BD9946E-7FC7-4CAF-BBD3-0A53359CD49A}">
      <dgm:prSet/>
      <dgm:spPr/>
      <dgm:t>
        <a:bodyPr/>
        <a:lstStyle/>
        <a:p>
          <a:endParaRPr lang="tr-TR"/>
        </a:p>
      </dgm:t>
    </dgm:pt>
    <dgm:pt modelId="{F78B8BC4-E5E0-4A38-BE54-B3DD19A03B02}">
      <dgm:prSet custT="1"/>
      <dgm:spPr/>
      <dgm:t>
        <a:bodyPr/>
        <a:lstStyle/>
        <a:p>
          <a:r>
            <a:rPr lang="tr-TR" sz="700" b="1" dirty="0">
              <a:latin typeface="Times New Roman" pitchFamily="18" charset="0"/>
              <a:cs typeface="Times New Roman" pitchFamily="18" charset="0"/>
            </a:rPr>
            <a:t>ŞUBE </a:t>
          </a:r>
          <a:r>
            <a:rPr lang="tr-TR" sz="800" b="1" dirty="0">
              <a:latin typeface="Times New Roman" pitchFamily="18" charset="0"/>
              <a:cs typeface="Times New Roman" pitchFamily="18" charset="0"/>
            </a:rPr>
            <a:t>MÜDÜRÜ</a:t>
          </a:r>
        </a:p>
      </dgm:t>
    </dgm:pt>
    <dgm:pt modelId="{D8D56CD4-6A16-46BF-AF62-2419098C799D}" type="parTrans" cxnId="{00416FDB-111A-4907-9401-271D134EAC7F}">
      <dgm:prSet/>
      <dgm:spPr/>
      <dgm:t>
        <a:bodyPr/>
        <a:lstStyle/>
        <a:p>
          <a:endParaRPr lang="tr-TR"/>
        </a:p>
      </dgm:t>
    </dgm:pt>
    <dgm:pt modelId="{9F29E234-C748-4E7C-9240-4336D97898C7}" type="sibTrans" cxnId="{00416FDB-111A-4907-9401-271D134EAC7F}">
      <dgm:prSet/>
      <dgm:spPr/>
      <dgm:t>
        <a:bodyPr/>
        <a:lstStyle/>
        <a:p>
          <a:endParaRPr lang="tr-TR"/>
        </a:p>
      </dgm:t>
    </dgm:pt>
    <dgm:pt modelId="{59D72092-C10F-4173-8ABB-507ED8E21E75}">
      <dgm:prSet custT="1"/>
      <dgm:spPr/>
      <dgm:t>
        <a:bodyPr/>
        <a:lstStyle/>
        <a:p>
          <a:r>
            <a:rPr lang="tr-TR" sz="800" b="1" dirty="0">
              <a:latin typeface="Times New Roman" pitchFamily="18" charset="0"/>
              <a:cs typeface="Times New Roman" pitchFamily="18" charset="0"/>
            </a:rPr>
            <a:t>EĞİTİM-SİCİL-ARŞİV</a:t>
          </a:r>
          <a:r>
            <a:rPr lang="tr-TR" sz="700" b="1" dirty="0">
              <a:latin typeface="Times New Roman" pitchFamily="18" charset="0"/>
              <a:cs typeface="Times New Roman" pitchFamily="18" charset="0"/>
            </a:rPr>
            <a:t> </a:t>
          </a:r>
          <a:r>
            <a:rPr lang="tr-TR" sz="800" b="1" dirty="0">
              <a:latin typeface="Times New Roman" pitchFamily="18" charset="0"/>
              <a:cs typeface="Times New Roman" pitchFamily="18" charset="0"/>
            </a:rPr>
            <a:t>BİRİMİ</a:t>
          </a:r>
          <a:endParaRPr lang="tr-TR" sz="800" b="0" dirty="0">
            <a:latin typeface="Times New Roman" pitchFamily="18" charset="0"/>
            <a:cs typeface="Times New Roman" pitchFamily="18" charset="0"/>
          </a:endParaRPr>
        </a:p>
      </dgm:t>
    </dgm:pt>
    <dgm:pt modelId="{0991CC95-68C0-4B38-AE82-D0FE2F0F1049}" type="parTrans" cxnId="{F3C1CA9D-4BB9-429D-B590-C6AE28E7DDEE}">
      <dgm:prSet/>
      <dgm:spPr>
        <a:solidFill>
          <a:srgbClr val="C00000"/>
        </a:solidFill>
      </dgm:spPr>
      <dgm:t>
        <a:bodyPr/>
        <a:lstStyle/>
        <a:p>
          <a:endParaRPr lang="tr-TR"/>
        </a:p>
      </dgm:t>
    </dgm:pt>
    <dgm:pt modelId="{080955D0-CF92-49C6-9604-3B4F6CEEB517}" type="sibTrans" cxnId="{F3C1CA9D-4BB9-429D-B590-C6AE28E7DDEE}">
      <dgm:prSet/>
      <dgm:spPr/>
      <dgm:t>
        <a:bodyPr/>
        <a:lstStyle/>
        <a:p>
          <a:endParaRPr lang="tr-TR"/>
        </a:p>
      </dgm:t>
    </dgm:pt>
    <dgm:pt modelId="{EA22933D-F35E-4B87-85D9-4125F9ED8C18}">
      <dgm:prSet custT="1"/>
      <dgm:spPr/>
      <dgm:t>
        <a:bodyPr/>
        <a:lstStyle/>
        <a:p>
          <a:r>
            <a:rPr lang="tr-TR" sz="800" b="1">
              <a:latin typeface="Times New Roman" pitchFamily="18" charset="0"/>
              <a:cs typeface="Times New Roman" pitchFamily="18" charset="0"/>
            </a:rPr>
            <a:t>ŞUBE MÜDÜRÜ</a:t>
          </a:r>
        </a:p>
        <a:p>
          <a:r>
            <a:rPr lang="tr-TR" sz="800">
              <a:latin typeface="Times New Roman" pitchFamily="18" charset="0"/>
              <a:cs typeface="Times New Roman" pitchFamily="18" charset="0"/>
            </a:rPr>
            <a:t>İlhan ÇETİNKAYA</a:t>
          </a:r>
        </a:p>
      </dgm:t>
    </dgm:pt>
    <dgm:pt modelId="{D28194D7-7DF2-4302-B0E0-20B7511975A1}" type="parTrans" cxnId="{FA26922F-FAB7-420F-90DD-A7995C93A6AB}">
      <dgm:prSet/>
      <dgm:spPr/>
      <dgm:t>
        <a:bodyPr/>
        <a:lstStyle/>
        <a:p>
          <a:endParaRPr lang="tr-TR"/>
        </a:p>
      </dgm:t>
    </dgm:pt>
    <dgm:pt modelId="{2B902153-39BE-4BC6-AA2F-0CDFB680EBEA}" type="sibTrans" cxnId="{FA26922F-FAB7-420F-90DD-A7995C93A6AB}">
      <dgm:prSet/>
      <dgm:spPr/>
      <dgm:t>
        <a:bodyPr/>
        <a:lstStyle/>
        <a:p>
          <a:endParaRPr lang="tr-TR"/>
        </a:p>
      </dgm:t>
    </dgm:pt>
    <dgm:pt modelId="{86C955F5-6783-41D5-B15B-C15A4B86DAC3}">
      <dgm:prSet custT="1"/>
      <dgm:spPr/>
      <dgm:t>
        <a:bodyPr/>
        <a:lstStyle/>
        <a:p>
          <a:pPr algn="ctr"/>
          <a:r>
            <a:rPr lang="tr-TR" sz="800" b="1" dirty="0">
              <a:latin typeface="Times New Roman" pitchFamily="18" charset="0"/>
              <a:cs typeface="Times New Roman" pitchFamily="18" charset="0"/>
            </a:rPr>
            <a:t>ŞEF</a:t>
          </a:r>
        </a:p>
      </dgm:t>
    </dgm:pt>
    <dgm:pt modelId="{C0ADA555-52C0-4AD1-9622-85462B7F62B4}" type="parTrans" cxnId="{5D521629-40F6-4534-B4C7-AB0C91EFF629}">
      <dgm:prSet/>
      <dgm:spPr/>
      <dgm:t>
        <a:bodyPr/>
        <a:lstStyle/>
        <a:p>
          <a:endParaRPr lang="tr-TR"/>
        </a:p>
      </dgm:t>
    </dgm:pt>
    <dgm:pt modelId="{CC0DC54C-E86A-46FD-A27C-9D7B75823972}" type="sibTrans" cxnId="{5D521629-40F6-4534-B4C7-AB0C91EFF629}">
      <dgm:prSet/>
      <dgm:spPr/>
      <dgm:t>
        <a:bodyPr/>
        <a:lstStyle/>
        <a:p>
          <a:endParaRPr lang="tr-TR"/>
        </a:p>
      </dgm:t>
    </dgm:pt>
    <dgm:pt modelId="{2C59DB24-F7BA-4BF3-B210-F1CC61D9AF11}">
      <dgm:prSet custT="1"/>
      <dgm:spPr/>
      <dgm:t>
        <a:bodyPr/>
        <a:lstStyle/>
        <a:p>
          <a:pPr algn="ctr"/>
          <a:endParaRPr lang="tr-TR" sz="700" dirty="0">
            <a:latin typeface="Times New Roman" pitchFamily="18" charset="0"/>
            <a:cs typeface="Times New Roman" pitchFamily="18" charset="0"/>
          </a:endParaRPr>
        </a:p>
        <a:p>
          <a:pPr algn="ctr"/>
          <a:endParaRPr lang="tr-TR" sz="800" b="1" dirty="0">
            <a:latin typeface="Times New Roman" pitchFamily="18" charset="0"/>
            <a:cs typeface="Times New Roman" pitchFamily="18" charset="0"/>
          </a:endParaRPr>
        </a:p>
        <a:p>
          <a:pPr algn="ctr"/>
          <a:endParaRPr lang="tr-TR" sz="800" b="1" dirty="0">
            <a:latin typeface="Times New Roman" pitchFamily="18" charset="0"/>
            <a:cs typeface="Times New Roman" pitchFamily="18" charset="0"/>
          </a:endParaRPr>
        </a:p>
        <a:p>
          <a:pPr algn="ctr"/>
          <a:r>
            <a:rPr lang="tr-TR" sz="900" b="1" dirty="0">
              <a:latin typeface="Times New Roman" pitchFamily="18" charset="0"/>
              <a:cs typeface="Times New Roman" pitchFamily="18" charset="0"/>
            </a:rPr>
            <a:t>Memur</a:t>
          </a:r>
        </a:p>
        <a:p>
          <a:pPr algn="ctr"/>
          <a:r>
            <a:rPr lang="tr-TR" sz="900" dirty="0">
              <a:latin typeface="Times New Roman" pitchFamily="18" charset="0"/>
              <a:cs typeface="Times New Roman" pitchFamily="18" charset="0"/>
            </a:rPr>
            <a:t>Hülya ATLI</a:t>
          </a:r>
        </a:p>
        <a:p>
          <a:pPr algn="ctr"/>
          <a:r>
            <a:rPr lang="tr-TR" sz="900" dirty="0">
              <a:latin typeface="Times New Roman" pitchFamily="18" charset="0"/>
              <a:cs typeface="Times New Roman" pitchFamily="18" charset="0"/>
            </a:rPr>
            <a:t>Remziye ATEŞ</a:t>
          </a:r>
        </a:p>
        <a:p>
          <a:pPr algn="ctr"/>
          <a:r>
            <a:rPr lang="tr-TR" sz="900" dirty="0">
              <a:latin typeface="Times New Roman" pitchFamily="18" charset="0"/>
              <a:cs typeface="Times New Roman" pitchFamily="18" charset="0"/>
            </a:rPr>
            <a:t>Tuba TUĞLU</a:t>
          </a:r>
        </a:p>
        <a:p>
          <a:pPr algn="ctr"/>
          <a:r>
            <a:rPr lang="tr-TR" sz="900" dirty="0" err="1">
              <a:latin typeface="Times New Roman" pitchFamily="18" charset="0"/>
              <a:cs typeface="Times New Roman" pitchFamily="18" charset="0"/>
            </a:rPr>
            <a:t>Fatime</a:t>
          </a:r>
          <a:r>
            <a:rPr lang="tr-TR" sz="900" dirty="0">
              <a:latin typeface="Times New Roman" pitchFamily="18" charset="0"/>
              <a:cs typeface="Times New Roman" pitchFamily="18" charset="0"/>
            </a:rPr>
            <a:t> KARACA ULUS</a:t>
          </a:r>
        </a:p>
        <a:p>
          <a:pPr algn="ctr"/>
          <a:r>
            <a:rPr lang="tr-TR" sz="900" dirty="0">
              <a:latin typeface="Times New Roman" pitchFamily="18" charset="0"/>
              <a:cs typeface="Times New Roman" pitchFamily="18" charset="0"/>
            </a:rPr>
            <a:t>Gamze DOĞANAY KARUÇ</a:t>
          </a:r>
        </a:p>
        <a:p>
          <a:pPr algn="ctr"/>
          <a:r>
            <a:rPr lang="tr-TR" sz="900" dirty="0">
              <a:latin typeface="Times New Roman" pitchFamily="18" charset="0"/>
              <a:cs typeface="Times New Roman" pitchFamily="18" charset="0"/>
            </a:rPr>
            <a:t>Emel SÖYLEMEZ</a:t>
          </a:r>
          <a:br>
            <a:rPr lang="tr-TR" sz="900" dirty="0">
              <a:latin typeface="Times New Roman" pitchFamily="18" charset="0"/>
              <a:cs typeface="Times New Roman" pitchFamily="18" charset="0"/>
            </a:rPr>
          </a:br>
          <a:r>
            <a:rPr lang="tr-TR" sz="900" dirty="0">
              <a:latin typeface="Times New Roman" pitchFamily="18" charset="0"/>
              <a:cs typeface="Times New Roman" pitchFamily="18" charset="0"/>
            </a:rPr>
            <a:t>Esra POLAT</a:t>
          </a:r>
        </a:p>
        <a:p>
          <a:pPr algn="ctr"/>
          <a:endParaRPr lang="tr-TR" sz="800" dirty="0">
            <a:latin typeface="Times New Roman" pitchFamily="18" charset="0"/>
            <a:cs typeface="Times New Roman" pitchFamily="18" charset="0"/>
          </a:endParaRPr>
        </a:p>
        <a:p>
          <a:pPr algn="ctr"/>
          <a:endParaRPr lang="tr-TR" sz="800" dirty="0">
            <a:latin typeface="Times New Roman" pitchFamily="18" charset="0"/>
            <a:cs typeface="Times New Roman" pitchFamily="18" charset="0"/>
          </a:endParaRPr>
        </a:p>
      </dgm:t>
    </dgm:pt>
    <dgm:pt modelId="{DCF9FA0E-DAAB-4A62-9D8F-39D246C13455}" type="parTrans" cxnId="{8140068E-5A9D-4D0B-87C1-8F38E52BB18F}">
      <dgm:prSet/>
      <dgm:spPr/>
      <dgm:t>
        <a:bodyPr/>
        <a:lstStyle/>
        <a:p>
          <a:endParaRPr lang="tr-TR"/>
        </a:p>
      </dgm:t>
    </dgm:pt>
    <dgm:pt modelId="{82E18384-CE87-4B51-8FDE-898B32A55119}" type="sibTrans" cxnId="{8140068E-5A9D-4D0B-87C1-8F38E52BB18F}">
      <dgm:prSet/>
      <dgm:spPr/>
      <dgm:t>
        <a:bodyPr/>
        <a:lstStyle/>
        <a:p>
          <a:endParaRPr lang="tr-TR"/>
        </a:p>
      </dgm:t>
    </dgm:pt>
    <dgm:pt modelId="{8A39F076-9D0C-479A-B557-271D0402858C}">
      <dgm:prSet custT="1"/>
      <dgm:spPr/>
      <dgm:t>
        <a:bodyPr/>
        <a:lstStyle/>
        <a:p>
          <a:r>
            <a:rPr lang="tr-TR" sz="900" b="1" dirty="0">
              <a:latin typeface="Times New Roman" pitchFamily="18" charset="0"/>
              <a:cs typeface="Times New Roman" pitchFamily="18" charset="0"/>
            </a:rPr>
            <a:t>Memur</a:t>
          </a:r>
        </a:p>
        <a:p>
          <a:r>
            <a:rPr lang="tr-TR" sz="900" dirty="0">
              <a:latin typeface="Times New Roman" pitchFamily="18" charset="0"/>
              <a:cs typeface="Times New Roman" pitchFamily="18" charset="0"/>
            </a:rPr>
            <a:t>Mehmet MÜRÜTSOY</a:t>
          </a:r>
        </a:p>
        <a:p>
          <a:r>
            <a:rPr lang="tr-TR" sz="900" dirty="0">
              <a:latin typeface="Times New Roman" pitchFamily="18" charset="0"/>
              <a:cs typeface="Times New Roman" pitchFamily="18" charset="0"/>
            </a:rPr>
            <a:t>İsmail DURGUN</a:t>
          </a:r>
        </a:p>
        <a:p>
          <a:r>
            <a:rPr lang="tr-TR" sz="900" dirty="0" err="1">
              <a:latin typeface="Times New Roman" pitchFamily="18" charset="0"/>
              <a:cs typeface="Times New Roman" pitchFamily="18" charset="0"/>
            </a:rPr>
            <a:t>Mevşure</a:t>
          </a:r>
          <a:r>
            <a:rPr lang="tr-TR" sz="900" dirty="0">
              <a:latin typeface="Times New Roman" pitchFamily="18" charset="0"/>
              <a:cs typeface="Times New Roman" pitchFamily="18" charset="0"/>
            </a:rPr>
            <a:t> TEKİN</a:t>
          </a:r>
        </a:p>
        <a:p>
          <a:endParaRPr lang="tr-TR" sz="700" dirty="0">
            <a:latin typeface="Times New Roman" pitchFamily="18" charset="0"/>
            <a:cs typeface="Times New Roman" pitchFamily="18" charset="0"/>
          </a:endParaRPr>
        </a:p>
        <a:p>
          <a:endParaRPr lang="tr-TR" sz="700" dirty="0">
            <a:latin typeface="Times New Roman" pitchFamily="18" charset="0"/>
            <a:cs typeface="Times New Roman" pitchFamily="18" charset="0"/>
          </a:endParaRPr>
        </a:p>
      </dgm:t>
    </dgm:pt>
    <dgm:pt modelId="{3DE0FB45-EF24-4100-8214-9CD3E858E796}" type="parTrans" cxnId="{43248444-CC5B-488B-B02F-2463470236AF}">
      <dgm:prSet/>
      <dgm:spPr/>
      <dgm:t>
        <a:bodyPr/>
        <a:lstStyle/>
        <a:p>
          <a:endParaRPr lang="tr-TR"/>
        </a:p>
      </dgm:t>
    </dgm:pt>
    <dgm:pt modelId="{F28512E2-F0BA-443E-AA5D-CEFCB23ED020}" type="sibTrans" cxnId="{43248444-CC5B-488B-B02F-2463470236AF}">
      <dgm:prSet/>
      <dgm:spPr/>
      <dgm:t>
        <a:bodyPr/>
        <a:lstStyle/>
        <a:p>
          <a:endParaRPr lang="tr-TR"/>
        </a:p>
      </dgm:t>
    </dgm:pt>
    <dgm:pt modelId="{4BD55131-F037-4356-A537-C7DC1BDA9CD8}">
      <dgm:prSet custT="1"/>
      <dgm:spPr/>
      <dgm:t>
        <a:bodyPr/>
        <a:lstStyle/>
        <a:p>
          <a:r>
            <a:rPr lang="tr-TR" sz="800" b="1" dirty="0">
              <a:latin typeface="Times New Roman" pitchFamily="18" charset="0"/>
              <a:cs typeface="Times New Roman" pitchFamily="18" charset="0"/>
            </a:rPr>
            <a:t>ŞEF</a:t>
          </a:r>
        </a:p>
      </dgm:t>
    </dgm:pt>
    <dgm:pt modelId="{ABBDFAFA-2C0B-44FA-9157-96D3E54AA879}" type="sibTrans" cxnId="{2A39DBC1-5A3B-40A9-9BC8-2A8E2D831E81}">
      <dgm:prSet/>
      <dgm:spPr/>
      <dgm:t>
        <a:bodyPr/>
        <a:lstStyle/>
        <a:p>
          <a:endParaRPr lang="tr-TR"/>
        </a:p>
      </dgm:t>
    </dgm:pt>
    <dgm:pt modelId="{B4949EB4-2407-44A6-A904-D6C016C71015}" type="parTrans" cxnId="{2A39DBC1-5A3B-40A9-9BC8-2A8E2D831E81}">
      <dgm:prSet/>
      <dgm:spPr/>
      <dgm:t>
        <a:bodyPr/>
        <a:lstStyle/>
        <a:p>
          <a:endParaRPr lang="tr-TR"/>
        </a:p>
      </dgm:t>
    </dgm:pt>
    <dgm:pt modelId="{E246ED7E-810F-4315-BF8A-9BC2C8E9760B}">
      <dgm:prSet custT="1"/>
      <dgm:spPr/>
      <dgm:t>
        <a:bodyPr/>
        <a:lstStyle/>
        <a:p>
          <a:r>
            <a:rPr lang="tr-TR" sz="800" b="1">
              <a:latin typeface="Times New Roman" pitchFamily="18" charset="0"/>
              <a:cs typeface="Times New Roman" pitchFamily="18" charset="0"/>
            </a:rPr>
            <a:t>ŞEF</a:t>
          </a:r>
        </a:p>
      </dgm:t>
    </dgm:pt>
    <dgm:pt modelId="{5727A062-9555-4E27-A9A1-49DAEAD17BD1}" type="parTrans" cxnId="{73254B64-44CE-4C0F-AC2D-D1FBCD8865D1}">
      <dgm:prSet/>
      <dgm:spPr/>
      <dgm:t>
        <a:bodyPr/>
        <a:lstStyle/>
        <a:p>
          <a:endParaRPr lang="tr-TR"/>
        </a:p>
      </dgm:t>
    </dgm:pt>
    <dgm:pt modelId="{B8C44485-BF0D-42ED-9696-02B5757BA4E4}" type="sibTrans" cxnId="{73254B64-44CE-4C0F-AC2D-D1FBCD8865D1}">
      <dgm:prSet/>
      <dgm:spPr/>
      <dgm:t>
        <a:bodyPr/>
        <a:lstStyle/>
        <a:p>
          <a:endParaRPr lang="tr-TR"/>
        </a:p>
      </dgm:t>
    </dgm:pt>
    <dgm:pt modelId="{A8BFF86F-A2E2-4453-A983-48170B73509F}">
      <dgm:prSet custT="1"/>
      <dgm:spPr/>
      <dgm:t>
        <a:bodyPr/>
        <a:lstStyle/>
        <a:p>
          <a:endParaRPr lang="tr-TR" sz="800" b="1" dirty="0">
            <a:latin typeface="Times New Roman" pitchFamily="18" charset="0"/>
            <a:cs typeface="Times New Roman" pitchFamily="18" charset="0"/>
          </a:endParaRPr>
        </a:p>
        <a:p>
          <a:r>
            <a:rPr lang="tr-TR" sz="900" b="1" dirty="0">
              <a:latin typeface="Times New Roman" pitchFamily="18" charset="0"/>
              <a:cs typeface="Times New Roman" pitchFamily="18" charset="0"/>
            </a:rPr>
            <a:t>Memur</a:t>
          </a:r>
        </a:p>
        <a:p>
          <a:r>
            <a:rPr lang="tr-TR" sz="900" dirty="0">
              <a:latin typeface="Times New Roman" pitchFamily="18" charset="0"/>
              <a:cs typeface="Times New Roman" pitchFamily="18" charset="0"/>
            </a:rPr>
            <a:t>Ramazan ALKAN</a:t>
          </a:r>
        </a:p>
        <a:p>
          <a:r>
            <a:rPr lang="tr-TR" sz="900" dirty="0">
              <a:latin typeface="Times New Roman" pitchFamily="18" charset="0"/>
              <a:cs typeface="Times New Roman" pitchFamily="18" charset="0"/>
            </a:rPr>
            <a:t>Osman KAMANLIOĞLU</a:t>
          </a:r>
        </a:p>
        <a:p>
          <a:endParaRPr lang="tr-TR" sz="800" dirty="0">
            <a:latin typeface="Times New Roman" pitchFamily="18" charset="0"/>
            <a:cs typeface="Times New Roman" pitchFamily="18" charset="0"/>
          </a:endParaRPr>
        </a:p>
        <a:p>
          <a:endParaRPr lang="tr-TR" sz="800" dirty="0">
            <a:latin typeface="Times New Roman" pitchFamily="18" charset="0"/>
            <a:cs typeface="Times New Roman" pitchFamily="18" charset="0"/>
          </a:endParaRPr>
        </a:p>
        <a:p>
          <a:endParaRPr lang="tr-TR" sz="800" dirty="0">
            <a:latin typeface="Times New Roman" pitchFamily="18" charset="0"/>
            <a:cs typeface="Times New Roman" pitchFamily="18" charset="0"/>
          </a:endParaRPr>
        </a:p>
        <a:p>
          <a:endParaRPr lang="tr-TR" sz="800" dirty="0">
            <a:latin typeface="Times New Roman" pitchFamily="18" charset="0"/>
            <a:cs typeface="Times New Roman" pitchFamily="18" charset="0"/>
          </a:endParaRPr>
        </a:p>
      </dgm:t>
    </dgm:pt>
    <dgm:pt modelId="{59EEF611-7B12-499C-9508-71A675842242}" type="parTrans" cxnId="{7C7ACCBE-A07C-49B8-BA01-1096B15F9844}">
      <dgm:prSet/>
      <dgm:spPr/>
      <dgm:t>
        <a:bodyPr/>
        <a:lstStyle/>
        <a:p>
          <a:endParaRPr lang="tr-TR"/>
        </a:p>
      </dgm:t>
    </dgm:pt>
    <dgm:pt modelId="{D7F34B7A-EDD7-4CD1-8BF4-4B32E4898AA2}" type="sibTrans" cxnId="{7C7ACCBE-A07C-49B8-BA01-1096B15F9844}">
      <dgm:prSet/>
      <dgm:spPr/>
      <dgm:t>
        <a:bodyPr/>
        <a:lstStyle/>
        <a:p>
          <a:endParaRPr lang="tr-TR"/>
        </a:p>
      </dgm:t>
    </dgm:pt>
    <dgm:pt modelId="{B95C3C9A-0D9A-4618-BCCE-7CB8E34DA378}">
      <dgm:prSet custT="1"/>
      <dgm:spPr/>
      <dgm:t>
        <a:bodyPr/>
        <a:lstStyle/>
        <a:p>
          <a:r>
            <a:rPr lang="tr-TR" sz="800" b="1">
              <a:latin typeface="Times New Roman" pitchFamily="18" charset="0"/>
              <a:cs typeface="Times New Roman" pitchFamily="18" charset="0"/>
            </a:rPr>
            <a:t>ŞEF</a:t>
          </a:r>
        </a:p>
      </dgm:t>
    </dgm:pt>
    <dgm:pt modelId="{F8AA870C-418F-4DFA-92B8-C17CAFF7FA60}" type="parTrans" cxnId="{8EA787C2-1104-4E3F-A69E-3C47D6FC9388}">
      <dgm:prSet/>
      <dgm:spPr/>
      <dgm:t>
        <a:bodyPr/>
        <a:lstStyle/>
        <a:p>
          <a:endParaRPr lang="tr-TR"/>
        </a:p>
      </dgm:t>
    </dgm:pt>
    <dgm:pt modelId="{B395888E-34F1-4E5C-A514-E5FDACB019DD}" type="sibTrans" cxnId="{8EA787C2-1104-4E3F-A69E-3C47D6FC9388}">
      <dgm:prSet/>
      <dgm:spPr/>
      <dgm:t>
        <a:bodyPr/>
        <a:lstStyle/>
        <a:p>
          <a:endParaRPr lang="tr-TR"/>
        </a:p>
      </dgm:t>
    </dgm:pt>
    <dgm:pt modelId="{D42FE08F-2362-4618-B99E-0C227BC7B4A2}">
      <dgm:prSet custT="1"/>
      <dgm:spPr/>
      <dgm:t>
        <a:bodyPr/>
        <a:lstStyle/>
        <a:p>
          <a:endParaRPr lang="tr-TR" sz="800" b="1" dirty="0">
            <a:latin typeface="Times New Roman" pitchFamily="18" charset="0"/>
            <a:cs typeface="Times New Roman" pitchFamily="18" charset="0"/>
          </a:endParaRPr>
        </a:p>
        <a:p>
          <a:r>
            <a:rPr lang="tr-TR" sz="900" b="1" dirty="0">
              <a:latin typeface="Times New Roman" pitchFamily="18" charset="0"/>
              <a:cs typeface="Times New Roman" pitchFamily="18" charset="0"/>
            </a:rPr>
            <a:t>Memur</a:t>
          </a:r>
        </a:p>
        <a:p>
          <a:r>
            <a:rPr lang="tr-TR" sz="900" dirty="0">
              <a:latin typeface="Times New Roman" pitchFamily="18" charset="0"/>
              <a:cs typeface="Times New Roman" pitchFamily="18" charset="0"/>
            </a:rPr>
            <a:t>Harun ÇOBO</a:t>
          </a:r>
        </a:p>
        <a:p>
          <a:r>
            <a:rPr lang="tr-TR" sz="900" dirty="0">
              <a:latin typeface="Times New Roman" pitchFamily="18" charset="0"/>
              <a:cs typeface="Times New Roman" pitchFamily="18" charset="0"/>
            </a:rPr>
            <a:t>Erhan ERDEM</a:t>
          </a:r>
        </a:p>
        <a:p>
          <a:r>
            <a:rPr lang="tr-TR" sz="900" dirty="0">
              <a:latin typeface="Times New Roman" pitchFamily="18" charset="0"/>
              <a:cs typeface="Times New Roman" pitchFamily="18" charset="0"/>
            </a:rPr>
            <a:t>Ahmet TUNÇ</a:t>
          </a:r>
        </a:p>
        <a:p>
          <a:r>
            <a:rPr lang="tr-TR" sz="900" dirty="0">
              <a:latin typeface="Times New Roman" pitchFamily="18" charset="0"/>
              <a:cs typeface="Times New Roman" pitchFamily="18" charset="0"/>
            </a:rPr>
            <a:t>Cafer YÜREKLİ</a:t>
          </a:r>
        </a:p>
        <a:p>
          <a:endParaRPr lang="tr-TR" sz="800" dirty="0">
            <a:latin typeface="Times New Roman" pitchFamily="18" charset="0"/>
            <a:cs typeface="Times New Roman" pitchFamily="18" charset="0"/>
          </a:endParaRPr>
        </a:p>
        <a:p>
          <a:endParaRPr lang="tr-TR" sz="800" dirty="0">
            <a:latin typeface="Times New Roman" pitchFamily="18" charset="0"/>
            <a:cs typeface="Times New Roman" pitchFamily="18" charset="0"/>
          </a:endParaRPr>
        </a:p>
        <a:p>
          <a:endParaRPr lang="tr-TR" sz="800" dirty="0">
            <a:latin typeface="Times New Roman" pitchFamily="18" charset="0"/>
            <a:cs typeface="Times New Roman" pitchFamily="18" charset="0"/>
          </a:endParaRPr>
        </a:p>
      </dgm:t>
    </dgm:pt>
    <dgm:pt modelId="{6A959742-48B2-4AA4-A6AC-209E222DB6BC}" type="parTrans" cxnId="{28D616F0-C3B1-4AC0-BCD7-5FAEF9AD991C}">
      <dgm:prSet/>
      <dgm:spPr/>
      <dgm:t>
        <a:bodyPr/>
        <a:lstStyle/>
        <a:p>
          <a:endParaRPr lang="tr-TR"/>
        </a:p>
      </dgm:t>
    </dgm:pt>
    <dgm:pt modelId="{6AB860CB-0F22-4F93-91B5-FB4C84E646C3}" type="sibTrans" cxnId="{28D616F0-C3B1-4AC0-BCD7-5FAEF9AD991C}">
      <dgm:prSet/>
      <dgm:spPr/>
      <dgm:t>
        <a:bodyPr/>
        <a:lstStyle/>
        <a:p>
          <a:endParaRPr lang="tr-TR"/>
        </a:p>
      </dgm:t>
    </dgm:pt>
    <dgm:pt modelId="{79D790EA-1F64-41A2-AA78-B5A9E3400493}">
      <dgm:prSet custT="1"/>
      <dgm:spPr/>
      <dgm:t>
        <a:bodyPr/>
        <a:lstStyle/>
        <a:p>
          <a:r>
            <a:rPr lang="tr-TR" sz="800" b="1">
              <a:latin typeface="Times New Roman" pitchFamily="18" charset="0"/>
              <a:cs typeface="Times New Roman" pitchFamily="18" charset="0"/>
            </a:rPr>
            <a:t>ŞEF</a:t>
          </a:r>
        </a:p>
      </dgm:t>
    </dgm:pt>
    <dgm:pt modelId="{F21E87FD-78D3-46CA-B255-33198FF6E1A7}" type="parTrans" cxnId="{35A9FE1D-C761-45B3-BE60-77FAB6964570}">
      <dgm:prSet/>
      <dgm:spPr/>
      <dgm:t>
        <a:bodyPr/>
        <a:lstStyle/>
        <a:p>
          <a:endParaRPr lang="tr-TR"/>
        </a:p>
      </dgm:t>
    </dgm:pt>
    <dgm:pt modelId="{340CDAF6-1164-4489-9DF6-4EA8ED06FF96}" type="sibTrans" cxnId="{35A9FE1D-C761-45B3-BE60-77FAB6964570}">
      <dgm:prSet/>
      <dgm:spPr/>
      <dgm:t>
        <a:bodyPr/>
        <a:lstStyle/>
        <a:p>
          <a:endParaRPr lang="tr-TR"/>
        </a:p>
      </dgm:t>
    </dgm:pt>
    <dgm:pt modelId="{C50F6780-CF4F-4D75-A5A6-3EC1B0CAA728}">
      <dgm:prSet custT="1"/>
      <dgm:spPr/>
      <dgm:t>
        <a:bodyPr/>
        <a:lstStyle/>
        <a:p>
          <a:endParaRPr lang="tr-TR" sz="800" b="1" dirty="0">
            <a:latin typeface="Times New Roman" pitchFamily="18" charset="0"/>
            <a:cs typeface="Times New Roman" pitchFamily="18" charset="0"/>
          </a:endParaRPr>
        </a:p>
        <a:p>
          <a:r>
            <a:rPr lang="tr-TR" sz="900" b="1" dirty="0">
              <a:latin typeface="Times New Roman" pitchFamily="18" charset="0"/>
              <a:cs typeface="Times New Roman" pitchFamily="18" charset="0"/>
            </a:rPr>
            <a:t>Memur</a:t>
          </a:r>
        </a:p>
        <a:p>
          <a:r>
            <a:rPr lang="tr-TR" sz="900" dirty="0">
              <a:latin typeface="Times New Roman" pitchFamily="18" charset="0"/>
              <a:cs typeface="Times New Roman" pitchFamily="18" charset="0"/>
            </a:rPr>
            <a:t>Emin ÖZKALE</a:t>
          </a:r>
        </a:p>
        <a:p>
          <a:r>
            <a:rPr lang="tr-TR" sz="900" dirty="0">
              <a:latin typeface="Times New Roman" pitchFamily="18" charset="0"/>
              <a:cs typeface="Times New Roman" pitchFamily="18" charset="0"/>
            </a:rPr>
            <a:t>Veli ERDEM</a:t>
          </a:r>
        </a:p>
        <a:p>
          <a:r>
            <a:rPr lang="tr-TR" sz="900" dirty="0">
              <a:latin typeface="Times New Roman" pitchFamily="18" charset="0"/>
              <a:cs typeface="Times New Roman" pitchFamily="18" charset="0"/>
            </a:rPr>
            <a:t>Muhammet AYAN</a:t>
          </a:r>
        </a:p>
        <a:p>
          <a:endParaRPr lang="tr-TR" sz="900" dirty="0">
            <a:latin typeface="Times New Roman" pitchFamily="18" charset="0"/>
            <a:cs typeface="Times New Roman" pitchFamily="18" charset="0"/>
          </a:endParaRPr>
        </a:p>
        <a:p>
          <a:endParaRPr lang="tr-TR" sz="800" dirty="0">
            <a:latin typeface="Times New Roman" pitchFamily="18" charset="0"/>
            <a:cs typeface="Times New Roman" pitchFamily="18" charset="0"/>
          </a:endParaRPr>
        </a:p>
        <a:p>
          <a:endParaRPr lang="tr-TR" sz="800" dirty="0">
            <a:latin typeface="Times New Roman" pitchFamily="18" charset="0"/>
            <a:cs typeface="Times New Roman" pitchFamily="18" charset="0"/>
          </a:endParaRPr>
        </a:p>
      </dgm:t>
    </dgm:pt>
    <dgm:pt modelId="{9E15EBF2-510B-44B6-A19C-8DF1A8B33A13}" type="parTrans" cxnId="{29E5D9DD-5FDD-4541-B5DD-CAD68E2C5BD5}">
      <dgm:prSet/>
      <dgm:spPr/>
      <dgm:t>
        <a:bodyPr/>
        <a:lstStyle/>
        <a:p>
          <a:endParaRPr lang="tr-TR"/>
        </a:p>
      </dgm:t>
    </dgm:pt>
    <dgm:pt modelId="{AE724468-2A16-4E87-9E34-8D3C6549D565}" type="sibTrans" cxnId="{29E5D9DD-5FDD-4541-B5DD-CAD68E2C5BD5}">
      <dgm:prSet/>
      <dgm:spPr/>
      <dgm:t>
        <a:bodyPr/>
        <a:lstStyle/>
        <a:p>
          <a:endParaRPr lang="tr-TR"/>
        </a:p>
      </dgm:t>
    </dgm:pt>
    <dgm:pt modelId="{44E14D2C-2664-4DA5-8D50-A07ED979B167}" type="pres">
      <dgm:prSet presAssocID="{305E54B4-C085-4EA8-81D8-9B3661B2066C}" presName="hierChild1" presStyleCnt="0">
        <dgm:presLayoutVars>
          <dgm:chPref val="1"/>
          <dgm:dir/>
          <dgm:animOne val="branch"/>
          <dgm:animLvl val="lvl"/>
          <dgm:resizeHandles/>
        </dgm:presLayoutVars>
      </dgm:prSet>
      <dgm:spPr/>
      <dgm:t>
        <a:bodyPr/>
        <a:lstStyle/>
        <a:p>
          <a:endParaRPr lang="tr-TR"/>
        </a:p>
      </dgm:t>
    </dgm:pt>
    <dgm:pt modelId="{64D9C902-66E1-40E1-A425-6016CD2F65A7}" type="pres">
      <dgm:prSet presAssocID="{C710B4D1-A0F2-4762-9C6E-499EBC4946DF}" presName="hierRoot1" presStyleCnt="0"/>
      <dgm:spPr/>
      <dgm:t>
        <a:bodyPr/>
        <a:lstStyle/>
        <a:p>
          <a:endParaRPr lang="tr-TR"/>
        </a:p>
      </dgm:t>
    </dgm:pt>
    <dgm:pt modelId="{8E1EC826-B6A2-4033-B28D-EB7260B5E6D4}" type="pres">
      <dgm:prSet presAssocID="{C710B4D1-A0F2-4762-9C6E-499EBC4946DF}" presName="composite" presStyleCnt="0"/>
      <dgm:spPr/>
      <dgm:t>
        <a:bodyPr/>
        <a:lstStyle/>
        <a:p>
          <a:endParaRPr lang="tr-TR"/>
        </a:p>
      </dgm:t>
    </dgm:pt>
    <dgm:pt modelId="{FAA8587D-88E4-4704-BA2B-C8AD3A5487DD}" type="pres">
      <dgm:prSet presAssocID="{C710B4D1-A0F2-4762-9C6E-499EBC4946DF}" presName="background" presStyleLbl="node0" presStyleIdx="0" presStyleCnt="2"/>
      <dgm:spPr>
        <a:solidFill>
          <a:srgbClr val="0070C0"/>
        </a:solidFill>
      </dgm:spPr>
      <dgm:t>
        <a:bodyPr/>
        <a:lstStyle/>
        <a:p>
          <a:endParaRPr lang="tr-TR"/>
        </a:p>
      </dgm:t>
    </dgm:pt>
    <dgm:pt modelId="{379E629C-D6BD-4008-823E-99B7E64AB11F}" type="pres">
      <dgm:prSet presAssocID="{C710B4D1-A0F2-4762-9C6E-499EBC4946DF}" presName="text" presStyleLbl="fgAcc0" presStyleIdx="0" presStyleCnt="2" custScaleX="132985" custScaleY="119141" custLinFactNeighborX="-5844" custLinFactNeighborY="8694">
        <dgm:presLayoutVars>
          <dgm:chPref val="3"/>
        </dgm:presLayoutVars>
      </dgm:prSet>
      <dgm:spPr/>
      <dgm:t>
        <a:bodyPr/>
        <a:lstStyle/>
        <a:p>
          <a:endParaRPr lang="tr-TR"/>
        </a:p>
      </dgm:t>
    </dgm:pt>
    <dgm:pt modelId="{199D5F26-BE53-491C-BC64-3E0008B7F81B}" type="pres">
      <dgm:prSet presAssocID="{C710B4D1-A0F2-4762-9C6E-499EBC4946DF}" presName="hierChild2" presStyleCnt="0"/>
      <dgm:spPr/>
      <dgm:t>
        <a:bodyPr/>
        <a:lstStyle/>
        <a:p>
          <a:endParaRPr lang="tr-TR"/>
        </a:p>
      </dgm:t>
    </dgm:pt>
    <dgm:pt modelId="{EF5864F8-E0A1-4BF4-8FF2-07D0D1C06814}" type="pres">
      <dgm:prSet presAssocID="{12CADAF4-22AE-4901-B699-74DD36F403CC}" presName="hierRoot1" presStyleCnt="0"/>
      <dgm:spPr/>
      <dgm:t>
        <a:bodyPr/>
        <a:lstStyle/>
        <a:p>
          <a:endParaRPr lang="tr-TR"/>
        </a:p>
      </dgm:t>
    </dgm:pt>
    <dgm:pt modelId="{C85BD405-863E-43AA-8827-FAD6B566B37A}" type="pres">
      <dgm:prSet presAssocID="{12CADAF4-22AE-4901-B699-74DD36F403CC}" presName="composite" presStyleCnt="0"/>
      <dgm:spPr/>
      <dgm:t>
        <a:bodyPr/>
        <a:lstStyle/>
        <a:p>
          <a:endParaRPr lang="tr-TR"/>
        </a:p>
      </dgm:t>
    </dgm:pt>
    <dgm:pt modelId="{80131331-3B77-47B9-ABAD-C3E64F087C17}" type="pres">
      <dgm:prSet presAssocID="{12CADAF4-22AE-4901-B699-74DD36F403CC}" presName="background" presStyleLbl="node0" presStyleIdx="1" presStyleCnt="2"/>
      <dgm:spPr>
        <a:solidFill>
          <a:srgbClr val="0070C0"/>
        </a:solidFill>
      </dgm:spPr>
      <dgm:t>
        <a:bodyPr/>
        <a:lstStyle/>
        <a:p>
          <a:endParaRPr lang="tr-TR"/>
        </a:p>
      </dgm:t>
    </dgm:pt>
    <dgm:pt modelId="{F2A5E548-340B-4F34-B378-8C7D4D006F7D}" type="pres">
      <dgm:prSet presAssocID="{12CADAF4-22AE-4901-B699-74DD36F403CC}" presName="text" presStyleLbl="fgAcc0" presStyleIdx="1" presStyleCnt="2" custScaleX="167185" custScaleY="133446" custLinFactNeighborX="-3899" custLinFactNeighborY="-45717">
        <dgm:presLayoutVars>
          <dgm:chPref val="3"/>
        </dgm:presLayoutVars>
      </dgm:prSet>
      <dgm:spPr/>
      <dgm:t>
        <a:bodyPr/>
        <a:lstStyle/>
        <a:p>
          <a:endParaRPr lang="tr-TR"/>
        </a:p>
      </dgm:t>
    </dgm:pt>
    <dgm:pt modelId="{64E23337-80C5-4BE1-8828-2B4A6A664E74}" type="pres">
      <dgm:prSet presAssocID="{12CADAF4-22AE-4901-B699-74DD36F403CC}" presName="hierChild2" presStyleCnt="0"/>
      <dgm:spPr/>
      <dgm:t>
        <a:bodyPr/>
        <a:lstStyle/>
        <a:p>
          <a:endParaRPr lang="tr-TR"/>
        </a:p>
      </dgm:t>
    </dgm:pt>
    <dgm:pt modelId="{1BD0A2B2-9254-45E3-9214-97DBAD2DA92F}" type="pres">
      <dgm:prSet presAssocID="{527777E5-8BA5-4F6C-91AB-AF9AC0ECFE1A}" presName="Name10" presStyleLbl="parChTrans1D2" presStyleIdx="0" presStyleCnt="5"/>
      <dgm:spPr/>
      <dgm:t>
        <a:bodyPr/>
        <a:lstStyle/>
        <a:p>
          <a:endParaRPr lang="tr-TR"/>
        </a:p>
      </dgm:t>
    </dgm:pt>
    <dgm:pt modelId="{7B91A812-3E31-4642-83B5-EA63540DD70C}" type="pres">
      <dgm:prSet presAssocID="{F35E8DB0-C57D-40BC-B581-8535DC4D53FE}" presName="hierRoot2" presStyleCnt="0"/>
      <dgm:spPr/>
      <dgm:t>
        <a:bodyPr/>
        <a:lstStyle/>
        <a:p>
          <a:endParaRPr lang="tr-TR"/>
        </a:p>
      </dgm:t>
    </dgm:pt>
    <dgm:pt modelId="{DE3714FA-D829-41FA-A53B-4C8069D8C4E6}" type="pres">
      <dgm:prSet presAssocID="{F35E8DB0-C57D-40BC-B581-8535DC4D53FE}" presName="composite2" presStyleCnt="0"/>
      <dgm:spPr/>
      <dgm:t>
        <a:bodyPr/>
        <a:lstStyle/>
        <a:p>
          <a:endParaRPr lang="tr-TR"/>
        </a:p>
      </dgm:t>
    </dgm:pt>
    <dgm:pt modelId="{E5697641-F881-417F-B902-7A328B9DCE6B}" type="pres">
      <dgm:prSet presAssocID="{F35E8DB0-C57D-40BC-B581-8535DC4D53FE}" presName="background2" presStyleLbl="node2" presStyleIdx="0" presStyleCnt="5"/>
      <dgm:spPr>
        <a:solidFill>
          <a:schemeClr val="accent2"/>
        </a:solidFill>
      </dgm:spPr>
      <dgm:t>
        <a:bodyPr/>
        <a:lstStyle/>
        <a:p>
          <a:endParaRPr lang="tr-TR"/>
        </a:p>
      </dgm:t>
    </dgm:pt>
    <dgm:pt modelId="{3AC6874C-F062-4077-8A8B-410D3A81046C}" type="pres">
      <dgm:prSet presAssocID="{F35E8DB0-C57D-40BC-B581-8535DC4D53FE}" presName="text2" presStyleLbl="fgAcc2" presStyleIdx="0" presStyleCnt="5" custScaleX="144716" custScaleY="76354">
        <dgm:presLayoutVars>
          <dgm:chPref val="3"/>
        </dgm:presLayoutVars>
      </dgm:prSet>
      <dgm:spPr/>
      <dgm:t>
        <a:bodyPr/>
        <a:lstStyle/>
        <a:p>
          <a:endParaRPr lang="tr-TR"/>
        </a:p>
      </dgm:t>
    </dgm:pt>
    <dgm:pt modelId="{7EEAAC97-ACC4-4DE9-8D70-9424C1742DDA}" type="pres">
      <dgm:prSet presAssocID="{F35E8DB0-C57D-40BC-B581-8535DC4D53FE}" presName="hierChild3" presStyleCnt="0"/>
      <dgm:spPr/>
      <dgm:t>
        <a:bodyPr/>
        <a:lstStyle/>
        <a:p>
          <a:endParaRPr lang="tr-TR"/>
        </a:p>
      </dgm:t>
    </dgm:pt>
    <dgm:pt modelId="{EFC144F4-D980-4E33-825B-F4C7847DBD51}" type="pres">
      <dgm:prSet presAssocID="{3BFEBB4D-3DC0-494A-A897-4EEB4A34D16D}" presName="Name17" presStyleLbl="parChTrans1D3" presStyleIdx="0" presStyleCnt="5"/>
      <dgm:spPr/>
      <dgm:t>
        <a:bodyPr/>
        <a:lstStyle/>
        <a:p>
          <a:endParaRPr lang="tr-TR"/>
        </a:p>
      </dgm:t>
    </dgm:pt>
    <dgm:pt modelId="{0E174E2C-8E25-4E39-876E-52A04F780745}" type="pres">
      <dgm:prSet presAssocID="{24960402-5376-496B-93E0-3AFE2400C39D}" presName="hierRoot3" presStyleCnt="0"/>
      <dgm:spPr/>
      <dgm:t>
        <a:bodyPr/>
        <a:lstStyle/>
        <a:p>
          <a:endParaRPr lang="tr-TR"/>
        </a:p>
      </dgm:t>
    </dgm:pt>
    <dgm:pt modelId="{8A5407F9-BDF3-47BF-9B2D-99D9C407A580}" type="pres">
      <dgm:prSet presAssocID="{24960402-5376-496B-93E0-3AFE2400C39D}" presName="composite3" presStyleCnt="0"/>
      <dgm:spPr/>
      <dgm:t>
        <a:bodyPr/>
        <a:lstStyle/>
        <a:p>
          <a:endParaRPr lang="tr-TR"/>
        </a:p>
      </dgm:t>
    </dgm:pt>
    <dgm:pt modelId="{8DCEB02F-ACB2-4096-AAA1-B02D1A06A06D}" type="pres">
      <dgm:prSet presAssocID="{24960402-5376-496B-93E0-3AFE2400C39D}" presName="background3" presStyleLbl="node3" presStyleIdx="0" presStyleCnt="5"/>
      <dgm:spPr>
        <a:solidFill>
          <a:srgbClr val="92D050"/>
        </a:solidFill>
      </dgm:spPr>
      <dgm:t>
        <a:bodyPr/>
        <a:lstStyle/>
        <a:p>
          <a:endParaRPr lang="tr-TR"/>
        </a:p>
      </dgm:t>
    </dgm:pt>
    <dgm:pt modelId="{4348838C-7857-4E4C-B189-0AADE1B77EEB}" type="pres">
      <dgm:prSet presAssocID="{24960402-5376-496B-93E0-3AFE2400C39D}" presName="text3" presStyleLbl="fgAcc3" presStyleIdx="0" presStyleCnt="5" custScaleX="94441" custScaleY="76955">
        <dgm:presLayoutVars>
          <dgm:chPref val="3"/>
        </dgm:presLayoutVars>
      </dgm:prSet>
      <dgm:spPr/>
      <dgm:t>
        <a:bodyPr/>
        <a:lstStyle/>
        <a:p>
          <a:endParaRPr lang="tr-TR"/>
        </a:p>
      </dgm:t>
    </dgm:pt>
    <dgm:pt modelId="{305423FD-0263-48E0-A19C-F0B71464B0AB}" type="pres">
      <dgm:prSet presAssocID="{24960402-5376-496B-93E0-3AFE2400C39D}" presName="hierChild4" presStyleCnt="0"/>
      <dgm:spPr/>
      <dgm:t>
        <a:bodyPr/>
        <a:lstStyle/>
        <a:p>
          <a:endParaRPr lang="tr-TR"/>
        </a:p>
      </dgm:t>
    </dgm:pt>
    <dgm:pt modelId="{009FCD5A-5B19-4DFD-9477-C6B7FFC989A1}" type="pres">
      <dgm:prSet presAssocID="{C0ADA555-52C0-4AD1-9622-85462B7F62B4}" presName="Name23" presStyleLbl="parChTrans1D4" presStyleIdx="0" presStyleCnt="10"/>
      <dgm:spPr/>
      <dgm:t>
        <a:bodyPr/>
        <a:lstStyle/>
        <a:p>
          <a:endParaRPr lang="tr-TR"/>
        </a:p>
      </dgm:t>
    </dgm:pt>
    <dgm:pt modelId="{2915FE10-EFB6-429B-944C-519D6B5EAA4B}" type="pres">
      <dgm:prSet presAssocID="{86C955F5-6783-41D5-B15B-C15A4B86DAC3}" presName="hierRoot4" presStyleCnt="0"/>
      <dgm:spPr/>
      <dgm:t>
        <a:bodyPr/>
        <a:lstStyle/>
        <a:p>
          <a:endParaRPr lang="tr-TR"/>
        </a:p>
      </dgm:t>
    </dgm:pt>
    <dgm:pt modelId="{815CA4D4-D929-4133-833D-F8BC9139C5A9}" type="pres">
      <dgm:prSet presAssocID="{86C955F5-6783-41D5-B15B-C15A4B86DAC3}" presName="composite4" presStyleCnt="0"/>
      <dgm:spPr/>
      <dgm:t>
        <a:bodyPr/>
        <a:lstStyle/>
        <a:p>
          <a:endParaRPr lang="tr-TR"/>
        </a:p>
      </dgm:t>
    </dgm:pt>
    <dgm:pt modelId="{89BC3FCC-8088-4F19-9B5B-98AAF2E7B48A}" type="pres">
      <dgm:prSet presAssocID="{86C955F5-6783-41D5-B15B-C15A4B86DAC3}" presName="background4" presStyleLbl="node4" presStyleIdx="0" presStyleCnt="10"/>
      <dgm:spPr>
        <a:solidFill>
          <a:srgbClr val="A66BD3"/>
        </a:solidFill>
      </dgm:spPr>
      <dgm:t>
        <a:bodyPr/>
        <a:lstStyle/>
        <a:p>
          <a:endParaRPr lang="tr-TR"/>
        </a:p>
      </dgm:t>
    </dgm:pt>
    <dgm:pt modelId="{2A36DEEB-0E12-4FE7-A8EB-C48FE7CAB7CC}" type="pres">
      <dgm:prSet presAssocID="{86C955F5-6783-41D5-B15B-C15A4B86DAC3}" presName="text4" presStyleLbl="fgAcc4" presStyleIdx="0" presStyleCnt="10" custLinFactNeighborX="-3431" custLinFactNeighborY="2701">
        <dgm:presLayoutVars>
          <dgm:chPref val="3"/>
        </dgm:presLayoutVars>
      </dgm:prSet>
      <dgm:spPr/>
      <dgm:t>
        <a:bodyPr/>
        <a:lstStyle/>
        <a:p>
          <a:endParaRPr lang="tr-TR"/>
        </a:p>
      </dgm:t>
    </dgm:pt>
    <dgm:pt modelId="{BE08C0CF-D8CE-4B18-A332-CA253B61D782}" type="pres">
      <dgm:prSet presAssocID="{86C955F5-6783-41D5-B15B-C15A4B86DAC3}" presName="hierChild5" presStyleCnt="0"/>
      <dgm:spPr/>
      <dgm:t>
        <a:bodyPr/>
        <a:lstStyle/>
        <a:p>
          <a:endParaRPr lang="tr-TR"/>
        </a:p>
      </dgm:t>
    </dgm:pt>
    <dgm:pt modelId="{2F9D4AA6-6F52-4781-BAEE-C5FADB4726DA}" type="pres">
      <dgm:prSet presAssocID="{DCF9FA0E-DAAB-4A62-9D8F-39D246C13455}" presName="Name23" presStyleLbl="parChTrans1D4" presStyleIdx="1" presStyleCnt="10"/>
      <dgm:spPr/>
      <dgm:t>
        <a:bodyPr/>
        <a:lstStyle/>
        <a:p>
          <a:endParaRPr lang="tr-TR"/>
        </a:p>
      </dgm:t>
    </dgm:pt>
    <dgm:pt modelId="{CC02C565-3741-4360-80A3-13098C453FCE}" type="pres">
      <dgm:prSet presAssocID="{2C59DB24-F7BA-4BF3-B210-F1CC61D9AF11}" presName="hierRoot4" presStyleCnt="0"/>
      <dgm:spPr/>
      <dgm:t>
        <a:bodyPr/>
        <a:lstStyle/>
        <a:p>
          <a:endParaRPr lang="tr-TR"/>
        </a:p>
      </dgm:t>
    </dgm:pt>
    <dgm:pt modelId="{C5A9A995-3469-4995-9F46-9287CD47E4B7}" type="pres">
      <dgm:prSet presAssocID="{2C59DB24-F7BA-4BF3-B210-F1CC61D9AF11}" presName="composite4" presStyleCnt="0"/>
      <dgm:spPr/>
      <dgm:t>
        <a:bodyPr/>
        <a:lstStyle/>
        <a:p>
          <a:endParaRPr lang="tr-TR"/>
        </a:p>
      </dgm:t>
    </dgm:pt>
    <dgm:pt modelId="{C44AD3F3-9A1F-4EDD-9F4C-295019B03909}" type="pres">
      <dgm:prSet presAssocID="{2C59DB24-F7BA-4BF3-B210-F1CC61D9AF11}" presName="background4" presStyleLbl="node4" presStyleIdx="1" presStyleCnt="10"/>
      <dgm:spPr>
        <a:solidFill>
          <a:srgbClr val="A66BD3"/>
        </a:solidFill>
      </dgm:spPr>
      <dgm:t>
        <a:bodyPr/>
        <a:lstStyle/>
        <a:p>
          <a:endParaRPr lang="tr-TR"/>
        </a:p>
      </dgm:t>
    </dgm:pt>
    <dgm:pt modelId="{1381AF47-BDAF-4415-A153-C5FC6B530173}" type="pres">
      <dgm:prSet presAssocID="{2C59DB24-F7BA-4BF3-B210-F1CC61D9AF11}" presName="text4" presStyleLbl="fgAcc4" presStyleIdx="1" presStyleCnt="10" custScaleX="133414" custScaleY="282375" custLinFactNeighborX="-6168" custLinFactNeighborY="31885">
        <dgm:presLayoutVars>
          <dgm:chPref val="3"/>
        </dgm:presLayoutVars>
      </dgm:prSet>
      <dgm:spPr/>
      <dgm:t>
        <a:bodyPr/>
        <a:lstStyle/>
        <a:p>
          <a:endParaRPr lang="tr-TR"/>
        </a:p>
      </dgm:t>
    </dgm:pt>
    <dgm:pt modelId="{EA7CAED2-91A8-4291-9E44-A36F9845672D}" type="pres">
      <dgm:prSet presAssocID="{2C59DB24-F7BA-4BF3-B210-F1CC61D9AF11}" presName="hierChild5" presStyleCnt="0"/>
      <dgm:spPr/>
      <dgm:t>
        <a:bodyPr/>
        <a:lstStyle/>
        <a:p>
          <a:endParaRPr lang="tr-TR"/>
        </a:p>
      </dgm:t>
    </dgm:pt>
    <dgm:pt modelId="{981601D8-B50C-4220-90B4-0350BE41E22C}" type="pres">
      <dgm:prSet presAssocID="{716413F8-1666-4620-BE5E-C655C5100A52}" presName="Name10" presStyleLbl="parChTrans1D2" presStyleIdx="1" presStyleCnt="5"/>
      <dgm:spPr/>
      <dgm:t>
        <a:bodyPr/>
        <a:lstStyle/>
        <a:p>
          <a:endParaRPr lang="tr-TR"/>
        </a:p>
      </dgm:t>
    </dgm:pt>
    <dgm:pt modelId="{B77B8629-1091-4A5B-9DC3-37325A23A5E6}" type="pres">
      <dgm:prSet presAssocID="{139A03A1-7D55-481C-B70B-D18B99FAF8CD}" presName="hierRoot2" presStyleCnt="0"/>
      <dgm:spPr/>
      <dgm:t>
        <a:bodyPr/>
        <a:lstStyle/>
        <a:p>
          <a:endParaRPr lang="tr-TR"/>
        </a:p>
      </dgm:t>
    </dgm:pt>
    <dgm:pt modelId="{849F1D3B-A366-4CF8-BDAD-6EAE3ED3B5D4}" type="pres">
      <dgm:prSet presAssocID="{139A03A1-7D55-481C-B70B-D18B99FAF8CD}" presName="composite2" presStyleCnt="0"/>
      <dgm:spPr/>
      <dgm:t>
        <a:bodyPr/>
        <a:lstStyle/>
        <a:p>
          <a:endParaRPr lang="tr-TR"/>
        </a:p>
      </dgm:t>
    </dgm:pt>
    <dgm:pt modelId="{335EDFB9-B69F-4931-B3DC-2A6BD2870CAB}" type="pres">
      <dgm:prSet presAssocID="{139A03A1-7D55-481C-B70B-D18B99FAF8CD}" presName="background2" presStyleLbl="node2" presStyleIdx="1" presStyleCnt="5"/>
      <dgm:spPr>
        <a:solidFill>
          <a:schemeClr val="accent2"/>
        </a:solidFill>
      </dgm:spPr>
      <dgm:t>
        <a:bodyPr/>
        <a:lstStyle/>
        <a:p>
          <a:endParaRPr lang="tr-TR"/>
        </a:p>
      </dgm:t>
    </dgm:pt>
    <dgm:pt modelId="{C6B63C2C-A0FE-4659-A598-AB5C00B6E90C}" type="pres">
      <dgm:prSet presAssocID="{139A03A1-7D55-481C-B70B-D18B99FAF8CD}" presName="text2" presStyleLbl="fgAcc2" presStyleIdx="1" presStyleCnt="5" custScaleX="144123" custScaleY="78456">
        <dgm:presLayoutVars>
          <dgm:chPref val="3"/>
        </dgm:presLayoutVars>
      </dgm:prSet>
      <dgm:spPr/>
      <dgm:t>
        <a:bodyPr/>
        <a:lstStyle/>
        <a:p>
          <a:endParaRPr lang="tr-TR"/>
        </a:p>
      </dgm:t>
    </dgm:pt>
    <dgm:pt modelId="{5794DAEB-D850-47A8-96D2-3E445CBFF78C}" type="pres">
      <dgm:prSet presAssocID="{139A03A1-7D55-481C-B70B-D18B99FAF8CD}" presName="hierChild3" presStyleCnt="0"/>
      <dgm:spPr/>
      <dgm:t>
        <a:bodyPr/>
        <a:lstStyle/>
        <a:p>
          <a:endParaRPr lang="tr-TR"/>
        </a:p>
      </dgm:t>
    </dgm:pt>
    <dgm:pt modelId="{3C6EBD7C-E5A5-4772-B92D-6B6985E8215F}" type="pres">
      <dgm:prSet presAssocID="{82432D48-51E2-4C46-B851-8A1BA16CAB14}" presName="Name17" presStyleLbl="parChTrans1D3" presStyleIdx="1" presStyleCnt="5"/>
      <dgm:spPr/>
      <dgm:t>
        <a:bodyPr/>
        <a:lstStyle/>
        <a:p>
          <a:endParaRPr lang="tr-TR"/>
        </a:p>
      </dgm:t>
    </dgm:pt>
    <dgm:pt modelId="{E563FCB0-E611-4332-A19C-0EE3438ED7DF}" type="pres">
      <dgm:prSet presAssocID="{0CE567F2-DDE7-47AE-97ED-C6B08223FE6A}" presName="hierRoot3" presStyleCnt="0"/>
      <dgm:spPr/>
      <dgm:t>
        <a:bodyPr/>
        <a:lstStyle/>
        <a:p>
          <a:endParaRPr lang="tr-TR"/>
        </a:p>
      </dgm:t>
    </dgm:pt>
    <dgm:pt modelId="{19B99283-0084-4E01-B314-67E6D68CD8B4}" type="pres">
      <dgm:prSet presAssocID="{0CE567F2-DDE7-47AE-97ED-C6B08223FE6A}" presName="composite3" presStyleCnt="0"/>
      <dgm:spPr/>
      <dgm:t>
        <a:bodyPr/>
        <a:lstStyle/>
        <a:p>
          <a:endParaRPr lang="tr-TR"/>
        </a:p>
      </dgm:t>
    </dgm:pt>
    <dgm:pt modelId="{739C844B-9AFC-426D-B7FE-38D931853E2E}" type="pres">
      <dgm:prSet presAssocID="{0CE567F2-DDE7-47AE-97ED-C6B08223FE6A}" presName="background3" presStyleLbl="node3" presStyleIdx="1" presStyleCnt="5"/>
      <dgm:spPr>
        <a:solidFill>
          <a:srgbClr val="92D050"/>
        </a:solidFill>
      </dgm:spPr>
      <dgm:t>
        <a:bodyPr/>
        <a:lstStyle/>
        <a:p>
          <a:endParaRPr lang="tr-TR"/>
        </a:p>
      </dgm:t>
    </dgm:pt>
    <dgm:pt modelId="{F1A140ED-CE75-4E6A-8CD0-6FF1E74AFC19}" type="pres">
      <dgm:prSet presAssocID="{0CE567F2-DDE7-47AE-97ED-C6B08223FE6A}" presName="text3" presStyleLbl="fgAcc3" presStyleIdx="1" presStyleCnt="5" custScaleX="109206" custScaleY="71159" custLinFactNeighborY="1402">
        <dgm:presLayoutVars>
          <dgm:chPref val="3"/>
        </dgm:presLayoutVars>
      </dgm:prSet>
      <dgm:spPr/>
      <dgm:t>
        <a:bodyPr/>
        <a:lstStyle/>
        <a:p>
          <a:endParaRPr lang="tr-TR"/>
        </a:p>
      </dgm:t>
    </dgm:pt>
    <dgm:pt modelId="{C34FC41F-2AD6-4F91-B11E-A400F27DC33D}" type="pres">
      <dgm:prSet presAssocID="{0CE567F2-DDE7-47AE-97ED-C6B08223FE6A}" presName="hierChild4" presStyleCnt="0"/>
      <dgm:spPr/>
      <dgm:t>
        <a:bodyPr/>
        <a:lstStyle/>
        <a:p>
          <a:endParaRPr lang="tr-TR"/>
        </a:p>
      </dgm:t>
    </dgm:pt>
    <dgm:pt modelId="{74A45474-257E-46C9-BB93-F91E16B34155}" type="pres">
      <dgm:prSet presAssocID="{B4949EB4-2407-44A6-A904-D6C016C71015}" presName="Name23" presStyleLbl="parChTrans1D4" presStyleIdx="2" presStyleCnt="10"/>
      <dgm:spPr/>
      <dgm:t>
        <a:bodyPr/>
        <a:lstStyle/>
        <a:p>
          <a:endParaRPr lang="tr-TR"/>
        </a:p>
      </dgm:t>
    </dgm:pt>
    <dgm:pt modelId="{09AF2E3C-2EDA-49BD-AE51-7596FAFBF4B9}" type="pres">
      <dgm:prSet presAssocID="{4BD55131-F037-4356-A537-C7DC1BDA9CD8}" presName="hierRoot4" presStyleCnt="0"/>
      <dgm:spPr/>
      <dgm:t>
        <a:bodyPr/>
        <a:lstStyle/>
        <a:p>
          <a:endParaRPr lang="tr-TR"/>
        </a:p>
      </dgm:t>
    </dgm:pt>
    <dgm:pt modelId="{B17D7E82-4005-41F3-A49E-22AEE6ACD4C9}" type="pres">
      <dgm:prSet presAssocID="{4BD55131-F037-4356-A537-C7DC1BDA9CD8}" presName="composite4" presStyleCnt="0"/>
      <dgm:spPr/>
      <dgm:t>
        <a:bodyPr/>
        <a:lstStyle/>
        <a:p>
          <a:endParaRPr lang="tr-TR"/>
        </a:p>
      </dgm:t>
    </dgm:pt>
    <dgm:pt modelId="{C9D6AD15-F4BA-4B12-82BF-71C0695CB516}" type="pres">
      <dgm:prSet presAssocID="{4BD55131-F037-4356-A537-C7DC1BDA9CD8}" presName="background4" presStyleLbl="node4" presStyleIdx="2" presStyleCnt="10"/>
      <dgm:spPr>
        <a:solidFill>
          <a:srgbClr val="A66BD3"/>
        </a:solidFill>
      </dgm:spPr>
      <dgm:t>
        <a:bodyPr/>
        <a:lstStyle/>
        <a:p>
          <a:endParaRPr lang="tr-TR"/>
        </a:p>
      </dgm:t>
    </dgm:pt>
    <dgm:pt modelId="{4B47D2BE-6D1D-4D59-BD8E-E77916292453}" type="pres">
      <dgm:prSet presAssocID="{4BD55131-F037-4356-A537-C7DC1BDA9CD8}" presName="text4" presStyleLbl="fgAcc4" presStyleIdx="2" presStyleCnt="10">
        <dgm:presLayoutVars>
          <dgm:chPref val="3"/>
        </dgm:presLayoutVars>
      </dgm:prSet>
      <dgm:spPr/>
      <dgm:t>
        <a:bodyPr/>
        <a:lstStyle/>
        <a:p>
          <a:endParaRPr lang="tr-TR"/>
        </a:p>
      </dgm:t>
    </dgm:pt>
    <dgm:pt modelId="{6D5F8338-2B26-43C4-8B4A-FF77F0A796C5}" type="pres">
      <dgm:prSet presAssocID="{4BD55131-F037-4356-A537-C7DC1BDA9CD8}" presName="hierChild5" presStyleCnt="0"/>
      <dgm:spPr/>
      <dgm:t>
        <a:bodyPr/>
        <a:lstStyle/>
        <a:p>
          <a:endParaRPr lang="tr-TR"/>
        </a:p>
      </dgm:t>
    </dgm:pt>
    <dgm:pt modelId="{0429C3DC-6E82-4348-A979-B28DE9DD9112}" type="pres">
      <dgm:prSet presAssocID="{3DE0FB45-EF24-4100-8214-9CD3E858E796}" presName="Name23" presStyleLbl="parChTrans1D4" presStyleIdx="3" presStyleCnt="10"/>
      <dgm:spPr/>
      <dgm:t>
        <a:bodyPr/>
        <a:lstStyle/>
        <a:p>
          <a:endParaRPr lang="tr-TR"/>
        </a:p>
      </dgm:t>
    </dgm:pt>
    <dgm:pt modelId="{861FAB58-B63F-43C9-AC7A-714E75393827}" type="pres">
      <dgm:prSet presAssocID="{8A39F076-9D0C-479A-B557-271D0402858C}" presName="hierRoot4" presStyleCnt="0"/>
      <dgm:spPr/>
      <dgm:t>
        <a:bodyPr/>
        <a:lstStyle/>
        <a:p>
          <a:endParaRPr lang="tr-TR"/>
        </a:p>
      </dgm:t>
    </dgm:pt>
    <dgm:pt modelId="{3F87003A-682E-4360-8A0E-BD32FF642627}" type="pres">
      <dgm:prSet presAssocID="{8A39F076-9D0C-479A-B557-271D0402858C}" presName="composite4" presStyleCnt="0"/>
      <dgm:spPr/>
      <dgm:t>
        <a:bodyPr/>
        <a:lstStyle/>
        <a:p>
          <a:endParaRPr lang="tr-TR"/>
        </a:p>
      </dgm:t>
    </dgm:pt>
    <dgm:pt modelId="{FF2EC30B-B479-4F64-849B-CB410CB1C9BB}" type="pres">
      <dgm:prSet presAssocID="{8A39F076-9D0C-479A-B557-271D0402858C}" presName="background4" presStyleLbl="node4" presStyleIdx="3" presStyleCnt="10"/>
      <dgm:spPr>
        <a:solidFill>
          <a:srgbClr val="A66BD3"/>
        </a:solidFill>
      </dgm:spPr>
      <dgm:t>
        <a:bodyPr/>
        <a:lstStyle/>
        <a:p>
          <a:endParaRPr lang="tr-TR"/>
        </a:p>
      </dgm:t>
    </dgm:pt>
    <dgm:pt modelId="{1A6BB362-80C0-40AF-A4EE-12E5161F8E29}" type="pres">
      <dgm:prSet presAssocID="{8A39F076-9D0C-479A-B557-271D0402858C}" presName="text4" presStyleLbl="fgAcc4" presStyleIdx="3" presStyleCnt="10" custAng="0" custScaleX="125087" custScaleY="289805" custLinFactNeighborX="-3494" custLinFactNeighborY="5023">
        <dgm:presLayoutVars>
          <dgm:chPref val="3"/>
        </dgm:presLayoutVars>
      </dgm:prSet>
      <dgm:spPr/>
      <dgm:t>
        <a:bodyPr/>
        <a:lstStyle/>
        <a:p>
          <a:endParaRPr lang="tr-TR"/>
        </a:p>
      </dgm:t>
    </dgm:pt>
    <dgm:pt modelId="{66C7AB5D-39B6-4405-8CE1-6AA67BBBFCE9}" type="pres">
      <dgm:prSet presAssocID="{8A39F076-9D0C-479A-B557-271D0402858C}" presName="hierChild5" presStyleCnt="0"/>
      <dgm:spPr/>
      <dgm:t>
        <a:bodyPr/>
        <a:lstStyle/>
        <a:p>
          <a:endParaRPr lang="tr-TR"/>
        </a:p>
      </dgm:t>
    </dgm:pt>
    <dgm:pt modelId="{3EEA641B-8312-43B7-AB8F-5CD2DDFBC46C}" type="pres">
      <dgm:prSet presAssocID="{07789DF9-5313-42FC-9EE8-BADA348AE45D}" presName="Name10" presStyleLbl="parChTrans1D2" presStyleIdx="2" presStyleCnt="5"/>
      <dgm:spPr/>
      <dgm:t>
        <a:bodyPr/>
        <a:lstStyle/>
        <a:p>
          <a:endParaRPr lang="tr-TR"/>
        </a:p>
      </dgm:t>
    </dgm:pt>
    <dgm:pt modelId="{6570FCA5-73A9-43F5-8541-A29B478540A1}" type="pres">
      <dgm:prSet presAssocID="{CCF10FCD-993C-4A42-9AF0-8A6A1F3F8D71}" presName="hierRoot2" presStyleCnt="0"/>
      <dgm:spPr/>
      <dgm:t>
        <a:bodyPr/>
        <a:lstStyle/>
        <a:p>
          <a:endParaRPr lang="tr-TR"/>
        </a:p>
      </dgm:t>
    </dgm:pt>
    <dgm:pt modelId="{1525A433-1CB5-4066-AAA1-0BA0E7019855}" type="pres">
      <dgm:prSet presAssocID="{CCF10FCD-993C-4A42-9AF0-8A6A1F3F8D71}" presName="composite2" presStyleCnt="0"/>
      <dgm:spPr/>
      <dgm:t>
        <a:bodyPr/>
        <a:lstStyle/>
        <a:p>
          <a:endParaRPr lang="tr-TR"/>
        </a:p>
      </dgm:t>
    </dgm:pt>
    <dgm:pt modelId="{21EB99FE-7428-40B3-B564-C201F29B56DB}" type="pres">
      <dgm:prSet presAssocID="{CCF10FCD-993C-4A42-9AF0-8A6A1F3F8D71}" presName="background2" presStyleLbl="node2" presStyleIdx="2" presStyleCnt="5"/>
      <dgm:spPr>
        <a:solidFill>
          <a:schemeClr val="accent2"/>
        </a:solidFill>
      </dgm:spPr>
      <dgm:t>
        <a:bodyPr/>
        <a:lstStyle/>
        <a:p>
          <a:endParaRPr lang="tr-TR"/>
        </a:p>
      </dgm:t>
    </dgm:pt>
    <dgm:pt modelId="{33FD4B09-4CF3-4E49-AE19-A03036C0013D}" type="pres">
      <dgm:prSet presAssocID="{CCF10FCD-993C-4A42-9AF0-8A6A1F3F8D71}" presName="text2" presStyleLbl="fgAcc2" presStyleIdx="2" presStyleCnt="5" custScaleX="148152" custScaleY="78846">
        <dgm:presLayoutVars>
          <dgm:chPref val="3"/>
        </dgm:presLayoutVars>
      </dgm:prSet>
      <dgm:spPr/>
      <dgm:t>
        <a:bodyPr/>
        <a:lstStyle/>
        <a:p>
          <a:endParaRPr lang="tr-TR"/>
        </a:p>
      </dgm:t>
    </dgm:pt>
    <dgm:pt modelId="{683424C8-8659-4AAF-BA84-435EE935BF7C}" type="pres">
      <dgm:prSet presAssocID="{CCF10FCD-993C-4A42-9AF0-8A6A1F3F8D71}" presName="hierChild3" presStyleCnt="0"/>
      <dgm:spPr/>
      <dgm:t>
        <a:bodyPr/>
        <a:lstStyle/>
        <a:p>
          <a:endParaRPr lang="tr-TR"/>
        </a:p>
      </dgm:t>
    </dgm:pt>
    <dgm:pt modelId="{3327B20F-08B2-4441-8F6A-76AB658DF05C}" type="pres">
      <dgm:prSet presAssocID="{03C5CF9F-5BC4-42E6-9AAE-8554D98F601A}" presName="Name17" presStyleLbl="parChTrans1D3" presStyleIdx="2" presStyleCnt="5"/>
      <dgm:spPr/>
      <dgm:t>
        <a:bodyPr/>
        <a:lstStyle/>
        <a:p>
          <a:endParaRPr lang="tr-TR"/>
        </a:p>
      </dgm:t>
    </dgm:pt>
    <dgm:pt modelId="{51733D5E-26F8-4044-AC92-AFBFFB076E4A}" type="pres">
      <dgm:prSet presAssocID="{1D9F520C-C95D-4036-8F12-5F126D87230E}" presName="hierRoot3" presStyleCnt="0"/>
      <dgm:spPr/>
      <dgm:t>
        <a:bodyPr/>
        <a:lstStyle/>
        <a:p>
          <a:endParaRPr lang="tr-TR"/>
        </a:p>
      </dgm:t>
    </dgm:pt>
    <dgm:pt modelId="{949DC342-1D6B-4719-A824-80F227CD335C}" type="pres">
      <dgm:prSet presAssocID="{1D9F520C-C95D-4036-8F12-5F126D87230E}" presName="composite3" presStyleCnt="0"/>
      <dgm:spPr/>
      <dgm:t>
        <a:bodyPr/>
        <a:lstStyle/>
        <a:p>
          <a:endParaRPr lang="tr-TR"/>
        </a:p>
      </dgm:t>
    </dgm:pt>
    <dgm:pt modelId="{65FAC83A-098A-4975-8C7E-90D64225ACF5}" type="pres">
      <dgm:prSet presAssocID="{1D9F520C-C95D-4036-8F12-5F126D87230E}" presName="background3" presStyleLbl="node3" presStyleIdx="2" presStyleCnt="5"/>
      <dgm:spPr>
        <a:solidFill>
          <a:srgbClr val="92D050"/>
        </a:solidFill>
      </dgm:spPr>
      <dgm:t>
        <a:bodyPr/>
        <a:lstStyle/>
        <a:p>
          <a:endParaRPr lang="tr-TR"/>
        </a:p>
      </dgm:t>
    </dgm:pt>
    <dgm:pt modelId="{46A39DCE-4418-494F-BA76-E99C9729BBB2}" type="pres">
      <dgm:prSet presAssocID="{1D9F520C-C95D-4036-8F12-5F126D87230E}" presName="text3" presStyleLbl="fgAcc3" presStyleIdx="2" presStyleCnt="5" custScaleX="98760" custScaleY="74816">
        <dgm:presLayoutVars>
          <dgm:chPref val="3"/>
        </dgm:presLayoutVars>
      </dgm:prSet>
      <dgm:spPr/>
      <dgm:t>
        <a:bodyPr/>
        <a:lstStyle/>
        <a:p>
          <a:endParaRPr lang="tr-TR"/>
        </a:p>
      </dgm:t>
    </dgm:pt>
    <dgm:pt modelId="{D1961FE5-C83F-4D3C-8996-761A0BB7A469}" type="pres">
      <dgm:prSet presAssocID="{1D9F520C-C95D-4036-8F12-5F126D87230E}" presName="hierChild4" presStyleCnt="0"/>
      <dgm:spPr/>
      <dgm:t>
        <a:bodyPr/>
        <a:lstStyle/>
        <a:p>
          <a:endParaRPr lang="tr-TR"/>
        </a:p>
      </dgm:t>
    </dgm:pt>
    <dgm:pt modelId="{0571EE00-5528-4A46-8C58-A1313F6168D5}" type="pres">
      <dgm:prSet presAssocID="{5727A062-9555-4E27-A9A1-49DAEAD17BD1}" presName="Name23" presStyleLbl="parChTrans1D4" presStyleIdx="4" presStyleCnt="10"/>
      <dgm:spPr/>
      <dgm:t>
        <a:bodyPr/>
        <a:lstStyle/>
        <a:p>
          <a:endParaRPr lang="tr-TR"/>
        </a:p>
      </dgm:t>
    </dgm:pt>
    <dgm:pt modelId="{730895B2-FB8C-48D4-B394-2631EB6B4047}" type="pres">
      <dgm:prSet presAssocID="{E246ED7E-810F-4315-BF8A-9BC2C8E9760B}" presName="hierRoot4" presStyleCnt="0"/>
      <dgm:spPr/>
      <dgm:t>
        <a:bodyPr/>
        <a:lstStyle/>
        <a:p>
          <a:endParaRPr lang="tr-TR"/>
        </a:p>
      </dgm:t>
    </dgm:pt>
    <dgm:pt modelId="{A65A2249-040D-407F-A194-2D3C9A8FF870}" type="pres">
      <dgm:prSet presAssocID="{E246ED7E-810F-4315-BF8A-9BC2C8E9760B}" presName="composite4" presStyleCnt="0"/>
      <dgm:spPr/>
      <dgm:t>
        <a:bodyPr/>
        <a:lstStyle/>
        <a:p>
          <a:endParaRPr lang="tr-TR"/>
        </a:p>
      </dgm:t>
    </dgm:pt>
    <dgm:pt modelId="{3600713B-1145-4C5B-B6B9-36BFDA2646B3}" type="pres">
      <dgm:prSet presAssocID="{E246ED7E-810F-4315-BF8A-9BC2C8E9760B}" presName="background4" presStyleLbl="node4" presStyleIdx="4" presStyleCnt="10"/>
      <dgm:spPr>
        <a:solidFill>
          <a:srgbClr val="A66BD3"/>
        </a:solidFill>
      </dgm:spPr>
      <dgm:t>
        <a:bodyPr/>
        <a:lstStyle/>
        <a:p>
          <a:endParaRPr lang="tr-TR"/>
        </a:p>
      </dgm:t>
    </dgm:pt>
    <dgm:pt modelId="{41B6B747-5A6D-4E2F-AB1E-560C39F073D5}" type="pres">
      <dgm:prSet presAssocID="{E246ED7E-810F-4315-BF8A-9BC2C8E9760B}" presName="text4" presStyleLbl="fgAcc4" presStyleIdx="4" presStyleCnt="10">
        <dgm:presLayoutVars>
          <dgm:chPref val="3"/>
        </dgm:presLayoutVars>
      </dgm:prSet>
      <dgm:spPr/>
      <dgm:t>
        <a:bodyPr/>
        <a:lstStyle/>
        <a:p>
          <a:endParaRPr lang="tr-TR"/>
        </a:p>
      </dgm:t>
    </dgm:pt>
    <dgm:pt modelId="{DF189DF4-DAF1-46E9-B5D4-7564C7CDCBF2}" type="pres">
      <dgm:prSet presAssocID="{E246ED7E-810F-4315-BF8A-9BC2C8E9760B}" presName="hierChild5" presStyleCnt="0"/>
      <dgm:spPr/>
      <dgm:t>
        <a:bodyPr/>
        <a:lstStyle/>
        <a:p>
          <a:endParaRPr lang="tr-TR"/>
        </a:p>
      </dgm:t>
    </dgm:pt>
    <dgm:pt modelId="{CACEFFD4-5346-43A0-A0BF-4104C6CC7A45}" type="pres">
      <dgm:prSet presAssocID="{59EEF611-7B12-499C-9508-71A675842242}" presName="Name23" presStyleLbl="parChTrans1D4" presStyleIdx="5" presStyleCnt="10"/>
      <dgm:spPr/>
      <dgm:t>
        <a:bodyPr/>
        <a:lstStyle/>
        <a:p>
          <a:endParaRPr lang="tr-TR"/>
        </a:p>
      </dgm:t>
    </dgm:pt>
    <dgm:pt modelId="{570A9440-E69A-406B-9FFA-7F1A36ED553F}" type="pres">
      <dgm:prSet presAssocID="{A8BFF86F-A2E2-4453-A983-48170B73509F}" presName="hierRoot4" presStyleCnt="0"/>
      <dgm:spPr/>
      <dgm:t>
        <a:bodyPr/>
        <a:lstStyle/>
        <a:p>
          <a:endParaRPr lang="tr-TR"/>
        </a:p>
      </dgm:t>
    </dgm:pt>
    <dgm:pt modelId="{49A2F612-51F3-46DB-830A-F80E2721E891}" type="pres">
      <dgm:prSet presAssocID="{A8BFF86F-A2E2-4453-A983-48170B73509F}" presName="composite4" presStyleCnt="0"/>
      <dgm:spPr/>
      <dgm:t>
        <a:bodyPr/>
        <a:lstStyle/>
        <a:p>
          <a:endParaRPr lang="tr-TR"/>
        </a:p>
      </dgm:t>
    </dgm:pt>
    <dgm:pt modelId="{C65FCF66-2E11-49EF-AE22-319E1A2FD7FE}" type="pres">
      <dgm:prSet presAssocID="{A8BFF86F-A2E2-4453-A983-48170B73509F}" presName="background4" presStyleLbl="node4" presStyleIdx="5" presStyleCnt="10"/>
      <dgm:spPr>
        <a:solidFill>
          <a:srgbClr val="A66BD3"/>
        </a:solidFill>
      </dgm:spPr>
      <dgm:t>
        <a:bodyPr/>
        <a:lstStyle/>
        <a:p>
          <a:endParaRPr lang="tr-TR"/>
        </a:p>
      </dgm:t>
    </dgm:pt>
    <dgm:pt modelId="{35AD0049-86FB-4613-A2AB-7EE87357104E}" type="pres">
      <dgm:prSet presAssocID="{A8BFF86F-A2E2-4453-A983-48170B73509F}" presName="text4" presStyleLbl="fgAcc4" presStyleIdx="5" presStyleCnt="10" custScaleX="123866" custScaleY="288484" custLinFactNeighborX="-1065" custLinFactNeighborY="5651">
        <dgm:presLayoutVars>
          <dgm:chPref val="3"/>
        </dgm:presLayoutVars>
      </dgm:prSet>
      <dgm:spPr/>
      <dgm:t>
        <a:bodyPr/>
        <a:lstStyle/>
        <a:p>
          <a:endParaRPr lang="tr-TR"/>
        </a:p>
      </dgm:t>
    </dgm:pt>
    <dgm:pt modelId="{C3131FFE-1E2B-44A7-9731-19AAF0E254BF}" type="pres">
      <dgm:prSet presAssocID="{A8BFF86F-A2E2-4453-A983-48170B73509F}" presName="hierChild5" presStyleCnt="0"/>
      <dgm:spPr/>
      <dgm:t>
        <a:bodyPr/>
        <a:lstStyle/>
        <a:p>
          <a:endParaRPr lang="tr-TR"/>
        </a:p>
      </dgm:t>
    </dgm:pt>
    <dgm:pt modelId="{5D8B398B-C656-49A1-9E68-39618247B70E}" type="pres">
      <dgm:prSet presAssocID="{13886E4A-4AA8-4237-A16D-0E7D0F86CEEC}" presName="Name10" presStyleLbl="parChTrans1D2" presStyleIdx="3" presStyleCnt="5"/>
      <dgm:spPr/>
      <dgm:t>
        <a:bodyPr/>
        <a:lstStyle/>
        <a:p>
          <a:endParaRPr lang="tr-TR"/>
        </a:p>
      </dgm:t>
    </dgm:pt>
    <dgm:pt modelId="{3F74A634-35F7-46A6-AD12-C50108FAA163}" type="pres">
      <dgm:prSet presAssocID="{ACC11A42-ECC4-4779-92AC-96F3B0394133}" presName="hierRoot2" presStyleCnt="0"/>
      <dgm:spPr/>
      <dgm:t>
        <a:bodyPr/>
        <a:lstStyle/>
        <a:p>
          <a:endParaRPr lang="tr-TR"/>
        </a:p>
      </dgm:t>
    </dgm:pt>
    <dgm:pt modelId="{6430D888-E167-4899-9852-A118734C5A64}" type="pres">
      <dgm:prSet presAssocID="{ACC11A42-ECC4-4779-92AC-96F3B0394133}" presName="composite2" presStyleCnt="0"/>
      <dgm:spPr/>
      <dgm:t>
        <a:bodyPr/>
        <a:lstStyle/>
        <a:p>
          <a:endParaRPr lang="tr-TR"/>
        </a:p>
      </dgm:t>
    </dgm:pt>
    <dgm:pt modelId="{04D47296-2B5A-453D-805A-5AF57CED8351}" type="pres">
      <dgm:prSet presAssocID="{ACC11A42-ECC4-4779-92AC-96F3B0394133}" presName="background2" presStyleLbl="node2" presStyleIdx="3" presStyleCnt="5"/>
      <dgm:spPr>
        <a:solidFill>
          <a:schemeClr val="accent2"/>
        </a:solidFill>
      </dgm:spPr>
      <dgm:t>
        <a:bodyPr/>
        <a:lstStyle/>
        <a:p>
          <a:endParaRPr lang="tr-TR"/>
        </a:p>
      </dgm:t>
    </dgm:pt>
    <dgm:pt modelId="{71136EC2-F03B-404F-8A91-C01DB58BD8CA}" type="pres">
      <dgm:prSet presAssocID="{ACC11A42-ECC4-4779-92AC-96F3B0394133}" presName="text2" presStyleLbl="fgAcc2" presStyleIdx="3" presStyleCnt="5" custScaleX="138838" custScaleY="73317">
        <dgm:presLayoutVars>
          <dgm:chPref val="3"/>
        </dgm:presLayoutVars>
      </dgm:prSet>
      <dgm:spPr/>
      <dgm:t>
        <a:bodyPr/>
        <a:lstStyle/>
        <a:p>
          <a:endParaRPr lang="tr-TR"/>
        </a:p>
      </dgm:t>
    </dgm:pt>
    <dgm:pt modelId="{ECA577F2-1D63-4C0F-A23A-9F431BD85F50}" type="pres">
      <dgm:prSet presAssocID="{ACC11A42-ECC4-4779-92AC-96F3B0394133}" presName="hierChild3" presStyleCnt="0"/>
      <dgm:spPr/>
      <dgm:t>
        <a:bodyPr/>
        <a:lstStyle/>
        <a:p>
          <a:endParaRPr lang="tr-TR"/>
        </a:p>
      </dgm:t>
    </dgm:pt>
    <dgm:pt modelId="{32D049CE-1A4A-4ABE-BA78-D12E1A522B61}" type="pres">
      <dgm:prSet presAssocID="{D8D56CD4-6A16-46BF-AF62-2419098C799D}" presName="Name17" presStyleLbl="parChTrans1D3" presStyleIdx="3" presStyleCnt="5"/>
      <dgm:spPr/>
      <dgm:t>
        <a:bodyPr/>
        <a:lstStyle/>
        <a:p>
          <a:endParaRPr lang="tr-TR"/>
        </a:p>
      </dgm:t>
    </dgm:pt>
    <dgm:pt modelId="{421C82EB-C941-4E4D-9594-B1B29427E0E9}" type="pres">
      <dgm:prSet presAssocID="{F78B8BC4-E5E0-4A38-BE54-B3DD19A03B02}" presName="hierRoot3" presStyleCnt="0"/>
      <dgm:spPr/>
      <dgm:t>
        <a:bodyPr/>
        <a:lstStyle/>
        <a:p>
          <a:endParaRPr lang="tr-TR"/>
        </a:p>
      </dgm:t>
    </dgm:pt>
    <dgm:pt modelId="{970EEEC1-BE1F-46D3-B905-EECA396C58A3}" type="pres">
      <dgm:prSet presAssocID="{F78B8BC4-E5E0-4A38-BE54-B3DD19A03B02}" presName="composite3" presStyleCnt="0"/>
      <dgm:spPr/>
      <dgm:t>
        <a:bodyPr/>
        <a:lstStyle/>
        <a:p>
          <a:endParaRPr lang="tr-TR"/>
        </a:p>
      </dgm:t>
    </dgm:pt>
    <dgm:pt modelId="{4263C776-8EEB-4E95-9173-8CF73182D674}" type="pres">
      <dgm:prSet presAssocID="{F78B8BC4-E5E0-4A38-BE54-B3DD19A03B02}" presName="background3" presStyleLbl="node3" presStyleIdx="3" presStyleCnt="5"/>
      <dgm:spPr>
        <a:solidFill>
          <a:srgbClr val="92D050"/>
        </a:solidFill>
      </dgm:spPr>
      <dgm:t>
        <a:bodyPr/>
        <a:lstStyle/>
        <a:p>
          <a:endParaRPr lang="tr-TR"/>
        </a:p>
      </dgm:t>
    </dgm:pt>
    <dgm:pt modelId="{EF3B4BC4-EF85-4E14-9183-CA8BAB86E5A2}" type="pres">
      <dgm:prSet presAssocID="{F78B8BC4-E5E0-4A38-BE54-B3DD19A03B02}" presName="text3" presStyleLbl="fgAcc3" presStyleIdx="3" presStyleCnt="5" custScaleX="108352" custScaleY="77891">
        <dgm:presLayoutVars>
          <dgm:chPref val="3"/>
        </dgm:presLayoutVars>
      </dgm:prSet>
      <dgm:spPr/>
      <dgm:t>
        <a:bodyPr/>
        <a:lstStyle/>
        <a:p>
          <a:endParaRPr lang="tr-TR"/>
        </a:p>
      </dgm:t>
    </dgm:pt>
    <dgm:pt modelId="{249F9503-169F-4385-B346-07FF7764285F}" type="pres">
      <dgm:prSet presAssocID="{F78B8BC4-E5E0-4A38-BE54-B3DD19A03B02}" presName="hierChild4" presStyleCnt="0"/>
      <dgm:spPr/>
      <dgm:t>
        <a:bodyPr/>
        <a:lstStyle/>
        <a:p>
          <a:endParaRPr lang="tr-TR"/>
        </a:p>
      </dgm:t>
    </dgm:pt>
    <dgm:pt modelId="{E229A99E-FD4A-466E-B9DF-9B1A47CA1631}" type="pres">
      <dgm:prSet presAssocID="{F8AA870C-418F-4DFA-92B8-C17CAFF7FA60}" presName="Name23" presStyleLbl="parChTrans1D4" presStyleIdx="6" presStyleCnt="10"/>
      <dgm:spPr/>
      <dgm:t>
        <a:bodyPr/>
        <a:lstStyle/>
        <a:p>
          <a:endParaRPr lang="tr-TR"/>
        </a:p>
      </dgm:t>
    </dgm:pt>
    <dgm:pt modelId="{228564B5-E506-43BB-AF6B-2B5506047DA4}" type="pres">
      <dgm:prSet presAssocID="{B95C3C9A-0D9A-4618-BCCE-7CB8E34DA378}" presName="hierRoot4" presStyleCnt="0"/>
      <dgm:spPr/>
      <dgm:t>
        <a:bodyPr/>
        <a:lstStyle/>
        <a:p>
          <a:endParaRPr lang="tr-TR"/>
        </a:p>
      </dgm:t>
    </dgm:pt>
    <dgm:pt modelId="{2FC082DF-1282-4C88-8C83-5F4E293B9EA9}" type="pres">
      <dgm:prSet presAssocID="{B95C3C9A-0D9A-4618-BCCE-7CB8E34DA378}" presName="composite4" presStyleCnt="0"/>
      <dgm:spPr/>
      <dgm:t>
        <a:bodyPr/>
        <a:lstStyle/>
        <a:p>
          <a:endParaRPr lang="tr-TR"/>
        </a:p>
      </dgm:t>
    </dgm:pt>
    <dgm:pt modelId="{88921B86-EE57-40E1-A957-4473315E5D3F}" type="pres">
      <dgm:prSet presAssocID="{B95C3C9A-0D9A-4618-BCCE-7CB8E34DA378}" presName="background4" presStyleLbl="node4" presStyleIdx="6" presStyleCnt="10"/>
      <dgm:spPr>
        <a:solidFill>
          <a:srgbClr val="A66BD3"/>
        </a:solidFill>
      </dgm:spPr>
      <dgm:t>
        <a:bodyPr/>
        <a:lstStyle/>
        <a:p>
          <a:endParaRPr lang="tr-TR"/>
        </a:p>
      </dgm:t>
    </dgm:pt>
    <dgm:pt modelId="{F7B84336-8D9E-4485-8515-EA19D0E6E8DC}" type="pres">
      <dgm:prSet presAssocID="{B95C3C9A-0D9A-4618-BCCE-7CB8E34DA378}" presName="text4" presStyleLbl="fgAcc4" presStyleIdx="6" presStyleCnt="10">
        <dgm:presLayoutVars>
          <dgm:chPref val="3"/>
        </dgm:presLayoutVars>
      </dgm:prSet>
      <dgm:spPr/>
      <dgm:t>
        <a:bodyPr/>
        <a:lstStyle/>
        <a:p>
          <a:endParaRPr lang="tr-TR"/>
        </a:p>
      </dgm:t>
    </dgm:pt>
    <dgm:pt modelId="{1F3E4503-5086-44C2-8681-0AD2FEAB1D32}" type="pres">
      <dgm:prSet presAssocID="{B95C3C9A-0D9A-4618-BCCE-7CB8E34DA378}" presName="hierChild5" presStyleCnt="0"/>
      <dgm:spPr/>
      <dgm:t>
        <a:bodyPr/>
        <a:lstStyle/>
        <a:p>
          <a:endParaRPr lang="tr-TR"/>
        </a:p>
      </dgm:t>
    </dgm:pt>
    <dgm:pt modelId="{4802F07C-F75D-45D5-A3DE-A92A020D24AA}" type="pres">
      <dgm:prSet presAssocID="{6A959742-48B2-4AA4-A6AC-209E222DB6BC}" presName="Name23" presStyleLbl="parChTrans1D4" presStyleIdx="7" presStyleCnt="10"/>
      <dgm:spPr/>
      <dgm:t>
        <a:bodyPr/>
        <a:lstStyle/>
        <a:p>
          <a:endParaRPr lang="tr-TR"/>
        </a:p>
      </dgm:t>
    </dgm:pt>
    <dgm:pt modelId="{21487B27-BF31-4406-B2E2-5F3553A54EDC}" type="pres">
      <dgm:prSet presAssocID="{D42FE08F-2362-4618-B99E-0C227BC7B4A2}" presName="hierRoot4" presStyleCnt="0"/>
      <dgm:spPr/>
      <dgm:t>
        <a:bodyPr/>
        <a:lstStyle/>
        <a:p>
          <a:endParaRPr lang="tr-TR"/>
        </a:p>
      </dgm:t>
    </dgm:pt>
    <dgm:pt modelId="{F3B96ADD-ECBA-4669-A4EA-760DE90162C2}" type="pres">
      <dgm:prSet presAssocID="{D42FE08F-2362-4618-B99E-0C227BC7B4A2}" presName="composite4" presStyleCnt="0"/>
      <dgm:spPr/>
      <dgm:t>
        <a:bodyPr/>
        <a:lstStyle/>
        <a:p>
          <a:endParaRPr lang="tr-TR"/>
        </a:p>
      </dgm:t>
    </dgm:pt>
    <dgm:pt modelId="{BAA6E8A7-B307-4535-9AB1-BB2F2EFF8EF3}" type="pres">
      <dgm:prSet presAssocID="{D42FE08F-2362-4618-B99E-0C227BC7B4A2}" presName="background4" presStyleLbl="node4" presStyleIdx="7" presStyleCnt="10"/>
      <dgm:spPr>
        <a:solidFill>
          <a:srgbClr val="A66BD3"/>
        </a:solidFill>
      </dgm:spPr>
      <dgm:t>
        <a:bodyPr/>
        <a:lstStyle/>
        <a:p>
          <a:endParaRPr lang="tr-TR"/>
        </a:p>
      </dgm:t>
    </dgm:pt>
    <dgm:pt modelId="{7447E1EC-3A9A-4A28-A6E9-19CB5881CC04}" type="pres">
      <dgm:prSet presAssocID="{D42FE08F-2362-4618-B99E-0C227BC7B4A2}" presName="text4" presStyleLbl="fgAcc4" presStyleIdx="7" presStyleCnt="10" custScaleX="121142" custScaleY="285868" custLinFactNeighborX="2429" custLinFactNeighborY="31875">
        <dgm:presLayoutVars>
          <dgm:chPref val="3"/>
        </dgm:presLayoutVars>
      </dgm:prSet>
      <dgm:spPr/>
      <dgm:t>
        <a:bodyPr/>
        <a:lstStyle/>
        <a:p>
          <a:endParaRPr lang="tr-TR"/>
        </a:p>
      </dgm:t>
    </dgm:pt>
    <dgm:pt modelId="{BFFDED23-62DB-47A5-9F4D-F51B452DB46C}" type="pres">
      <dgm:prSet presAssocID="{D42FE08F-2362-4618-B99E-0C227BC7B4A2}" presName="hierChild5" presStyleCnt="0"/>
      <dgm:spPr/>
      <dgm:t>
        <a:bodyPr/>
        <a:lstStyle/>
        <a:p>
          <a:endParaRPr lang="tr-TR"/>
        </a:p>
      </dgm:t>
    </dgm:pt>
    <dgm:pt modelId="{AC2D88FC-383E-4ACE-BE01-27A0108542C9}" type="pres">
      <dgm:prSet presAssocID="{0991CC95-68C0-4B38-AE82-D0FE2F0F1049}" presName="Name10" presStyleLbl="parChTrans1D2" presStyleIdx="4" presStyleCnt="5"/>
      <dgm:spPr/>
      <dgm:t>
        <a:bodyPr/>
        <a:lstStyle/>
        <a:p>
          <a:endParaRPr lang="tr-TR"/>
        </a:p>
      </dgm:t>
    </dgm:pt>
    <dgm:pt modelId="{C455F703-83AE-4F70-8FF9-11DDFF102CBC}" type="pres">
      <dgm:prSet presAssocID="{59D72092-C10F-4173-8ABB-507ED8E21E75}" presName="hierRoot2" presStyleCnt="0"/>
      <dgm:spPr/>
      <dgm:t>
        <a:bodyPr/>
        <a:lstStyle/>
        <a:p>
          <a:endParaRPr lang="tr-TR"/>
        </a:p>
      </dgm:t>
    </dgm:pt>
    <dgm:pt modelId="{488FD442-CCB7-414F-AF1D-F410765F0E03}" type="pres">
      <dgm:prSet presAssocID="{59D72092-C10F-4173-8ABB-507ED8E21E75}" presName="composite2" presStyleCnt="0"/>
      <dgm:spPr/>
      <dgm:t>
        <a:bodyPr/>
        <a:lstStyle/>
        <a:p>
          <a:endParaRPr lang="tr-TR"/>
        </a:p>
      </dgm:t>
    </dgm:pt>
    <dgm:pt modelId="{A54EB4D7-800D-46F3-A176-6DA2ED776AB2}" type="pres">
      <dgm:prSet presAssocID="{59D72092-C10F-4173-8ABB-507ED8E21E75}" presName="background2" presStyleLbl="node2" presStyleIdx="4" presStyleCnt="5"/>
      <dgm:spPr>
        <a:solidFill>
          <a:schemeClr val="accent2"/>
        </a:solidFill>
      </dgm:spPr>
      <dgm:t>
        <a:bodyPr/>
        <a:lstStyle/>
        <a:p>
          <a:endParaRPr lang="tr-TR"/>
        </a:p>
      </dgm:t>
    </dgm:pt>
    <dgm:pt modelId="{83E2B281-824E-40A6-9391-6ABC6DBF7B43}" type="pres">
      <dgm:prSet presAssocID="{59D72092-C10F-4173-8ABB-507ED8E21E75}" presName="text2" presStyleLbl="fgAcc2" presStyleIdx="4" presStyleCnt="5" custScaleX="134387" custScaleY="74353">
        <dgm:presLayoutVars>
          <dgm:chPref val="3"/>
        </dgm:presLayoutVars>
      </dgm:prSet>
      <dgm:spPr/>
      <dgm:t>
        <a:bodyPr/>
        <a:lstStyle/>
        <a:p>
          <a:endParaRPr lang="tr-TR"/>
        </a:p>
      </dgm:t>
    </dgm:pt>
    <dgm:pt modelId="{DD2A19E8-462D-4982-93FD-FB5137132BF2}" type="pres">
      <dgm:prSet presAssocID="{59D72092-C10F-4173-8ABB-507ED8E21E75}" presName="hierChild3" presStyleCnt="0"/>
      <dgm:spPr/>
      <dgm:t>
        <a:bodyPr/>
        <a:lstStyle/>
        <a:p>
          <a:endParaRPr lang="tr-TR"/>
        </a:p>
      </dgm:t>
    </dgm:pt>
    <dgm:pt modelId="{0AA92634-CED9-4100-881D-E53A38C2BD92}" type="pres">
      <dgm:prSet presAssocID="{D28194D7-7DF2-4302-B0E0-20B7511975A1}" presName="Name17" presStyleLbl="parChTrans1D3" presStyleIdx="4" presStyleCnt="5"/>
      <dgm:spPr/>
      <dgm:t>
        <a:bodyPr/>
        <a:lstStyle/>
        <a:p>
          <a:endParaRPr lang="tr-TR"/>
        </a:p>
      </dgm:t>
    </dgm:pt>
    <dgm:pt modelId="{C101959A-30DA-44D9-B7DE-93861FAA991F}" type="pres">
      <dgm:prSet presAssocID="{EA22933D-F35E-4B87-85D9-4125F9ED8C18}" presName="hierRoot3" presStyleCnt="0"/>
      <dgm:spPr/>
      <dgm:t>
        <a:bodyPr/>
        <a:lstStyle/>
        <a:p>
          <a:endParaRPr lang="tr-TR"/>
        </a:p>
      </dgm:t>
    </dgm:pt>
    <dgm:pt modelId="{A00420D8-258C-4E1A-81CE-682E0E762418}" type="pres">
      <dgm:prSet presAssocID="{EA22933D-F35E-4B87-85D9-4125F9ED8C18}" presName="composite3" presStyleCnt="0"/>
      <dgm:spPr/>
      <dgm:t>
        <a:bodyPr/>
        <a:lstStyle/>
        <a:p>
          <a:endParaRPr lang="tr-TR"/>
        </a:p>
      </dgm:t>
    </dgm:pt>
    <dgm:pt modelId="{F981781D-B5D2-4902-8740-06BD36E955CD}" type="pres">
      <dgm:prSet presAssocID="{EA22933D-F35E-4B87-85D9-4125F9ED8C18}" presName="background3" presStyleLbl="node3" presStyleIdx="4" presStyleCnt="5"/>
      <dgm:spPr>
        <a:solidFill>
          <a:srgbClr val="92D050"/>
        </a:solidFill>
      </dgm:spPr>
      <dgm:t>
        <a:bodyPr/>
        <a:lstStyle/>
        <a:p>
          <a:endParaRPr lang="tr-TR"/>
        </a:p>
      </dgm:t>
    </dgm:pt>
    <dgm:pt modelId="{8B690F9F-9D0E-4E36-8B29-648C80B3F7B4}" type="pres">
      <dgm:prSet presAssocID="{EA22933D-F35E-4B87-85D9-4125F9ED8C18}" presName="text3" presStyleLbl="fgAcc3" presStyleIdx="4" presStyleCnt="5" custScaleX="116555" custScaleY="69912">
        <dgm:presLayoutVars>
          <dgm:chPref val="3"/>
        </dgm:presLayoutVars>
      </dgm:prSet>
      <dgm:spPr/>
      <dgm:t>
        <a:bodyPr/>
        <a:lstStyle/>
        <a:p>
          <a:endParaRPr lang="tr-TR"/>
        </a:p>
      </dgm:t>
    </dgm:pt>
    <dgm:pt modelId="{F49BAA91-CA67-4BCE-8A47-A0DBBE740647}" type="pres">
      <dgm:prSet presAssocID="{EA22933D-F35E-4B87-85D9-4125F9ED8C18}" presName="hierChild4" presStyleCnt="0"/>
      <dgm:spPr/>
      <dgm:t>
        <a:bodyPr/>
        <a:lstStyle/>
        <a:p>
          <a:endParaRPr lang="tr-TR"/>
        </a:p>
      </dgm:t>
    </dgm:pt>
    <dgm:pt modelId="{721C06FA-C78C-44A6-A01C-7EBD3D73EE85}" type="pres">
      <dgm:prSet presAssocID="{F21E87FD-78D3-46CA-B255-33198FF6E1A7}" presName="Name23" presStyleLbl="parChTrans1D4" presStyleIdx="8" presStyleCnt="10"/>
      <dgm:spPr/>
      <dgm:t>
        <a:bodyPr/>
        <a:lstStyle/>
        <a:p>
          <a:endParaRPr lang="tr-TR"/>
        </a:p>
      </dgm:t>
    </dgm:pt>
    <dgm:pt modelId="{3F3E1D0B-32FA-423A-A02B-8E28DFDB8BF1}" type="pres">
      <dgm:prSet presAssocID="{79D790EA-1F64-41A2-AA78-B5A9E3400493}" presName="hierRoot4" presStyleCnt="0"/>
      <dgm:spPr/>
      <dgm:t>
        <a:bodyPr/>
        <a:lstStyle/>
        <a:p>
          <a:endParaRPr lang="tr-TR"/>
        </a:p>
      </dgm:t>
    </dgm:pt>
    <dgm:pt modelId="{6A85242E-922E-4947-BBD9-AD4AFE769941}" type="pres">
      <dgm:prSet presAssocID="{79D790EA-1F64-41A2-AA78-B5A9E3400493}" presName="composite4" presStyleCnt="0"/>
      <dgm:spPr/>
      <dgm:t>
        <a:bodyPr/>
        <a:lstStyle/>
        <a:p>
          <a:endParaRPr lang="tr-TR"/>
        </a:p>
      </dgm:t>
    </dgm:pt>
    <dgm:pt modelId="{8BA8DCED-CE08-4913-B5D1-5964137BB23F}" type="pres">
      <dgm:prSet presAssocID="{79D790EA-1F64-41A2-AA78-B5A9E3400493}" presName="background4" presStyleLbl="node4" presStyleIdx="8" presStyleCnt="10"/>
      <dgm:spPr>
        <a:solidFill>
          <a:srgbClr val="A66BD3"/>
        </a:solidFill>
      </dgm:spPr>
      <dgm:t>
        <a:bodyPr/>
        <a:lstStyle/>
        <a:p>
          <a:endParaRPr lang="tr-TR"/>
        </a:p>
      </dgm:t>
    </dgm:pt>
    <dgm:pt modelId="{895B9BF9-FAB4-4DA2-99E9-1E3801C23BDF}" type="pres">
      <dgm:prSet presAssocID="{79D790EA-1F64-41A2-AA78-B5A9E3400493}" presName="text4" presStyleLbl="fgAcc4" presStyleIdx="8" presStyleCnt="10">
        <dgm:presLayoutVars>
          <dgm:chPref val="3"/>
        </dgm:presLayoutVars>
      </dgm:prSet>
      <dgm:spPr/>
      <dgm:t>
        <a:bodyPr/>
        <a:lstStyle/>
        <a:p>
          <a:endParaRPr lang="tr-TR"/>
        </a:p>
      </dgm:t>
    </dgm:pt>
    <dgm:pt modelId="{AD8B8EF7-3E58-4E8C-8D53-080B2DD4EB18}" type="pres">
      <dgm:prSet presAssocID="{79D790EA-1F64-41A2-AA78-B5A9E3400493}" presName="hierChild5" presStyleCnt="0"/>
      <dgm:spPr/>
      <dgm:t>
        <a:bodyPr/>
        <a:lstStyle/>
        <a:p>
          <a:endParaRPr lang="tr-TR"/>
        </a:p>
      </dgm:t>
    </dgm:pt>
    <dgm:pt modelId="{1A47C11C-24F6-4F80-B3F4-11D23A5A54BF}" type="pres">
      <dgm:prSet presAssocID="{9E15EBF2-510B-44B6-A19C-8DF1A8B33A13}" presName="Name23" presStyleLbl="parChTrans1D4" presStyleIdx="9" presStyleCnt="10"/>
      <dgm:spPr/>
      <dgm:t>
        <a:bodyPr/>
        <a:lstStyle/>
        <a:p>
          <a:endParaRPr lang="tr-TR"/>
        </a:p>
      </dgm:t>
    </dgm:pt>
    <dgm:pt modelId="{CFDCEAC1-E9A6-474D-AAA4-750A22526F14}" type="pres">
      <dgm:prSet presAssocID="{C50F6780-CF4F-4D75-A5A6-3EC1B0CAA728}" presName="hierRoot4" presStyleCnt="0"/>
      <dgm:spPr/>
      <dgm:t>
        <a:bodyPr/>
        <a:lstStyle/>
        <a:p>
          <a:endParaRPr lang="tr-TR"/>
        </a:p>
      </dgm:t>
    </dgm:pt>
    <dgm:pt modelId="{04C20A42-76DD-4490-81BF-69D15286EFAC}" type="pres">
      <dgm:prSet presAssocID="{C50F6780-CF4F-4D75-A5A6-3EC1B0CAA728}" presName="composite4" presStyleCnt="0"/>
      <dgm:spPr/>
      <dgm:t>
        <a:bodyPr/>
        <a:lstStyle/>
        <a:p>
          <a:endParaRPr lang="tr-TR"/>
        </a:p>
      </dgm:t>
    </dgm:pt>
    <dgm:pt modelId="{7648D434-0557-4366-B49C-218EF5887FAE}" type="pres">
      <dgm:prSet presAssocID="{C50F6780-CF4F-4D75-A5A6-3EC1B0CAA728}" presName="background4" presStyleLbl="node4" presStyleIdx="9" presStyleCnt="10"/>
      <dgm:spPr>
        <a:solidFill>
          <a:srgbClr val="A66BD3"/>
        </a:solidFill>
      </dgm:spPr>
      <dgm:t>
        <a:bodyPr/>
        <a:lstStyle/>
        <a:p>
          <a:endParaRPr lang="tr-TR"/>
        </a:p>
      </dgm:t>
    </dgm:pt>
    <dgm:pt modelId="{D8B86CD1-4BD1-4F0F-8DC5-4AF4FCE151CC}" type="pres">
      <dgm:prSet presAssocID="{C50F6780-CF4F-4D75-A5A6-3EC1B0CAA728}" presName="text4" presStyleLbl="fgAcc4" presStyleIdx="9" presStyleCnt="10" custScaleX="116283" custScaleY="291506" custLinFactNeighborX="923" custLinFactNeighborY="36945">
        <dgm:presLayoutVars>
          <dgm:chPref val="3"/>
        </dgm:presLayoutVars>
      </dgm:prSet>
      <dgm:spPr/>
      <dgm:t>
        <a:bodyPr/>
        <a:lstStyle/>
        <a:p>
          <a:endParaRPr lang="tr-TR"/>
        </a:p>
      </dgm:t>
    </dgm:pt>
    <dgm:pt modelId="{1EE4F8B3-4D41-4FCA-B394-431D61986B1A}" type="pres">
      <dgm:prSet presAssocID="{C50F6780-CF4F-4D75-A5A6-3EC1B0CAA728}" presName="hierChild5" presStyleCnt="0"/>
      <dgm:spPr/>
      <dgm:t>
        <a:bodyPr/>
        <a:lstStyle/>
        <a:p>
          <a:endParaRPr lang="tr-TR"/>
        </a:p>
      </dgm:t>
    </dgm:pt>
  </dgm:ptLst>
  <dgm:cxnLst>
    <dgm:cxn modelId="{B19D247B-6193-49F2-AADB-88A639C4961A}" type="presOf" srcId="{24960402-5376-496B-93E0-3AFE2400C39D}" destId="{4348838C-7857-4E4C-B189-0AADE1B77EEB}" srcOrd="0" destOrd="0" presId="urn:microsoft.com/office/officeart/2005/8/layout/hierarchy1"/>
    <dgm:cxn modelId="{3C025A5F-EA46-4998-89B1-A84187B792FF}" type="presOf" srcId="{5727A062-9555-4E27-A9A1-49DAEAD17BD1}" destId="{0571EE00-5528-4A46-8C58-A1313F6168D5}" srcOrd="0" destOrd="0" presId="urn:microsoft.com/office/officeart/2005/8/layout/hierarchy1"/>
    <dgm:cxn modelId="{5D521629-40F6-4534-B4C7-AB0C91EFF629}" srcId="{24960402-5376-496B-93E0-3AFE2400C39D}" destId="{86C955F5-6783-41D5-B15B-C15A4B86DAC3}" srcOrd="0" destOrd="0" parTransId="{C0ADA555-52C0-4AD1-9622-85462B7F62B4}" sibTransId="{CC0DC54C-E86A-46FD-A27C-9D7B75823972}"/>
    <dgm:cxn modelId="{35A9FE1D-C761-45B3-BE60-77FAB6964570}" srcId="{EA22933D-F35E-4B87-85D9-4125F9ED8C18}" destId="{79D790EA-1F64-41A2-AA78-B5A9E3400493}" srcOrd="0" destOrd="0" parTransId="{F21E87FD-78D3-46CA-B255-33198FF6E1A7}" sibTransId="{340CDAF6-1164-4489-9DF6-4EA8ED06FF96}"/>
    <dgm:cxn modelId="{16282686-532C-4178-9C6D-D6372FEA8A6E}" type="presOf" srcId="{3BFEBB4D-3DC0-494A-A897-4EEB4A34D16D}" destId="{EFC144F4-D980-4E33-825B-F4C7847DBD51}" srcOrd="0" destOrd="0" presId="urn:microsoft.com/office/officeart/2005/8/layout/hierarchy1"/>
    <dgm:cxn modelId="{EDBEC280-911B-4731-826E-1E5799D22AFE}" type="presOf" srcId="{139A03A1-7D55-481C-B70B-D18B99FAF8CD}" destId="{C6B63C2C-A0FE-4659-A598-AB5C00B6E90C}" srcOrd="0" destOrd="0" presId="urn:microsoft.com/office/officeart/2005/8/layout/hierarchy1"/>
    <dgm:cxn modelId="{EA26DFEA-3B0A-47F1-86B1-6AD6D3D835BC}" srcId="{12CADAF4-22AE-4901-B699-74DD36F403CC}" destId="{CCF10FCD-993C-4A42-9AF0-8A6A1F3F8D71}" srcOrd="2" destOrd="0" parTransId="{07789DF9-5313-42FC-9EE8-BADA348AE45D}" sibTransId="{1AC9782B-D453-43C7-B089-27DB624A9F9D}"/>
    <dgm:cxn modelId="{9FF162A3-4EB5-42CE-BAAA-7EDEFC4CBD63}" type="presOf" srcId="{E246ED7E-810F-4315-BF8A-9BC2C8E9760B}" destId="{41B6B747-5A6D-4E2F-AB1E-560C39F073D5}" srcOrd="0" destOrd="0" presId="urn:microsoft.com/office/officeart/2005/8/layout/hierarchy1"/>
    <dgm:cxn modelId="{7133FA93-5F3C-4694-A294-918BD629B3C7}" type="presOf" srcId="{13886E4A-4AA8-4237-A16D-0E7D0F86CEEC}" destId="{5D8B398B-C656-49A1-9E68-39618247B70E}" srcOrd="0" destOrd="0" presId="urn:microsoft.com/office/officeart/2005/8/layout/hierarchy1"/>
    <dgm:cxn modelId="{2260022B-7D64-495A-A5F8-C35E4B748476}" type="presOf" srcId="{86C955F5-6783-41D5-B15B-C15A4B86DAC3}" destId="{2A36DEEB-0E12-4FE7-A8EB-C48FE7CAB7CC}" srcOrd="0" destOrd="0" presId="urn:microsoft.com/office/officeart/2005/8/layout/hierarchy1"/>
    <dgm:cxn modelId="{398CB529-2E58-42AF-B900-A2784AC0CFEF}" type="presOf" srcId="{A8BFF86F-A2E2-4453-A983-48170B73509F}" destId="{35AD0049-86FB-4613-A2AB-7EE87357104E}" srcOrd="0" destOrd="0" presId="urn:microsoft.com/office/officeart/2005/8/layout/hierarchy1"/>
    <dgm:cxn modelId="{511D49E3-8967-4CA9-9F57-819833910749}" srcId="{12CADAF4-22AE-4901-B699-74DD36F403CC}" destId="{F35E8DB0-C57D-40BC-B581-8535DC4D53FE}" srcOrd="0" destOrd="0" parTransId="{527777E5-8BA5-4F6C-91AB-AF9AC0ECFE1A}" sibTransId="{A357DE56-19DB-4646-B2AE-9903DED1C9AF}"/>
    <dgm:cxn modelId="{4A9D5237-03A0-43FE-BBFF-6AA954DCEB27}" srcId="{305E54B4-C085-4EA8-81D8-9B3661B2066C}" destId="{12CADAF4-22AE-4901-B699-74DD36F403CC}" srcOrd="1" destOrd="0" parTransId="{E745DCC8-B0CE-42F9-A837-D14136B95C1E}" sibTransId="{12F8ABDE-E30E-466F-ADE7-C0C1A7AE28E2}"/>
    <dgm:cxn modelId="{29E5D9DD-5FDD-4541-B5DD-CAD68E2C5BD5}" srcId="{79D790EA-1F64-41A2-AA78-B5A9E3400493}" destId="{C50F6780-CF4F-4D75-A5A6-3EC1B0CAA728}" srcOrd="0" destOrd="0" parTransId="{9E15EBF2-510B-44B6-A19C-8DF1A8B33A13}" sibTransId="{AE724468-2A16-4E87-9E34-8D3C6549D565}"/>
    <dgm:cxn modelId="{054A5866-9F09-4C79-8D38-89B420C2B984}" srcId="{139A03A1-7D55-481C-B70B-D18B99FAF8CD}" destId="{0CE567F2-DDE7-47AE-97ED-C6B08223FE6A}" srcOrd="0" destOrd="0" parTransId="{82432D48-51E2-4C46-B851-8A1BA16CAB14}" sibTransId="{45BAFB00-2B77-4CC3-A467-46E58D64D27F}"/>
    <dgm:cxn modelId="{73254B64-44CE-4C0F-AC2D-D1FBCD8865D1}" srcId="{1D9F520C-C95D-4036-8F12-5F126D87230E}" destId="{E246ED7E-810F-4315-BF8A-9BC2C8E9760B}" srcOrd="0" destOrd="0" parTransId="{5727A062-9555-4E27-A9A1-49DAEAD17BD1}" sibTransId="{B8C44485-BF0D-42ED-9696-02B5757BA4E4}"/>
    <dgm:cxn modelId="{DB3CAA86-0E69-4D87-8944-7439A359BADE}" type="presOf" srcId="{8A39F076-9D0C-479A-B557-271D0402858C}" destId="{1A6BB362-80C0-40AF-A4EE-12E5161F8E29}" srcOrd="0" destOrd="0" presId="urn:microsoft.com/office/officeart/2005/8/layout/hierarchy1"/>
    <dgm:cxn modelId="{A548C59E-44C5-43B3-B3BD-96FBB64A4D59}" type="presOf" srcId="{EA22933D-F35E-4B87-85D9-4125F9ED8C18}" destId="{8B690F9F-9D0E-4E36-8B29-648C80B3F7B4}" srcOrd="0" destOrd="0" presId="urn:microsoft.com/office/officeart/2005/8/layout/hierarchy1"/>
    <dgm:cxn modelId="{D8A569F9-E543-458A-AAAF-04A95107A406}" type="presOf" srcId="{9E15EBF2-510B-44B6-A19C-8DF1A8B33A13}" destId="{1A47C11C-24F6-4F80-B3F4-11D23A5A54BF}" srcOrd="0" destOrd="0" presId="urn:microsoft.com/office/officeart/2005/8/layout/hierarchy1"/>
    <dgm:cxn modelId="{89974DFE-F511-4B20-B48E-C66394E27809}" type="presOf" srcId="{716413F8-1666-4620-BE5E-C655C5100A52}" destId="{981601D8-B50C-4220-90B4-0350BE41E22C}" srcOrd="0" destOrd="0" presId="urn:microsoft.com/office/officeart/2005/8/layout/hierarchy1"/>
    <dgm:cxn modelId="{9F585C06-0413-48E4-9711-5A4279EE34DB}" type="presOf" srcId="{82432D48-51E2-4C46-B851-8A1BA16CAB14}" destId="{3C6EBD7C-E5A5-4772-B92D-6B6985E8215F}" srcOrd="0" destOrd="0" presId="urn:microsoft.com/office/officeart/2005/8/layout/hierarchy1"/>
    <dgm:cxn modelId="{895569CF-9FA8-4105-BA8A-B354AB0C8BC5}" srcId="{CCF10FCD-993C-4A42-9AF0-8A6A1F3F8D71}" destId="{1D9F520C-C95D-4036-8F12-5F126D87230E}" srcOrd="0" destOrd="0" parTransId="{03C5CF9F-5BC4-42E6-9AAE-8554D98F601A}" sibTransId="{FCF621DD-2DF8-4F3E-B4DC-0B19B0066D0D}"/>
    <dgm:cxn modelId="{8140068E-5A9D-4D0B-87C1-8F38E52BB18F}" srcId="{86C955F5-6783-41D5-B15B-C15A4B86DAC3}" destId="{2C59DB24-F7BA-4BF3-B210-F1CC61D9AF11}" srcOrd="0" destOrd="0" parTransId="{DCF9FA0E-DAAB-4A62-9D8F-39D246C13455}" sibTransId="{82E18384-CE87-4B51-8FDE-898B32A55119}"/>
    <dgm:cxn modelId="{F26F57D2-9DD6-429D-B01B-5A7ECDDD3707}" type="presOf" srcId="{6A959742-48B2-4AA4-A6AC-209E222DB6BC}" destId="{4802F07C-F75D-45D5-A3DE-A92A020D24AA}" srcOrd="0" destOrd="0" presId="urn:microsoft.com/office/officeart/2005/8/layout/hierarchy1"/>
    <dgm:cxn modelId="{F2D56002-3EFF-4495-984A-89D19AD258F1}" type="presOf" srcId="{2C59DB24-F7BA-4BF3-B210-F1CC61D9AF11}" destId="{1381AF47-BDAF-4415-A153-C5FC6B530173}" srcOrd="0" destOrd="0" presId="urn:microsoft.com/office/officeart/2005/8/layout/hierarchy1"/>
    <dgm:cxn modelId="{43248444-CC5B-488B-B02F-2463470236AF}" srcId="{4BD55131-F037-4356-A537-C7DC1BDA9CD8}" destId="{8A39F076-9D0C-479A-B557-271D0402858C}" srcOrd="0" destOrd="0" parTransId="{3DE0FB45-EF24-4100-8214-9CD3E858E796}" sibTransId="{F28512E2-F0BA-443E-AA5D-CEFCB23ED020}"/>
    <dgm:cxn modelId="{7C7ACCBE-A07C-49B8-BA01-1096B15F9844}" srcId="{E246ED7E-810F-4315-BF8A-9BC2C8E9760B}" destId="{A8BFF86F-A2E2-4453-A983-48170B73509F}" srcOrd="0" destOrd="0" parTransId="{59EEF611-7B12-499C-9508-71A675842242}" sibTransId="{D7F34B7A-EDD7-4CD1-8BF4-4B32E4898AA2}"/>
    <dgm:cxn modelId="{FD6E96CD-B439-4CE9-BF7B-060D85A11AC9}" type="presOf" srcId="{C710B4D1-A0F2-4762-9C6E-499EBC4946DF}" destId="{379E629C-D6BD-4008-823E-99B7E64AB11F}" srcOrd="0" destOrd="0" presId="urn:microsoft.com/office/officeart/2005/8/layout/hierarchy1"/>
    <dgm:cxn modelId="{F85CFCD5-8960-4372-94E9-49B5D959DCD0}" type="presOf" srcId="{F35E8DB0-C57D-40BC-B581-8535DC4D53FE}" destId="{3AC6874C-F062-4077-8A8B-410D3A81046C}" srcOrd="0" destOrd="0" presId="urn:microsoft.com/office/officeart/2005/8/layout/hierarchy1"/>
    <dgm:cxn modelId="{2A39DBC1-5A3B-40A9-9BC8-2A8E2D831E81}" srcId="{0CE567F2-DDE7-47AE-97ED-C6B08223FE6A}" destId="{4BD55131-F037-4356-A537-C7DC1BDA9CD8}" srcOrd="0" destOrd="0" parTransId="{B4949EB4-2407-44A6-A904-D6C016C71015}" sibTransId="{ABBDFAFA-2C0B-44FA-9157-96D3E54AA879}"/>
    <dgm:cxn modelId="{C61E659E-85AD-4D95-A8CC-D5D561E338E2}" type="presOf" srcId="{B4949EB4-2407-44A6-A904-D6C016C71015}" destId="{74A45474-257E-46C9-BB93-F91E16B34155}" srcOrd="0" destOrd="0" presId="urn:microsoft.com/office/officeart/2005/8/layout/hierarchy1"/>
    <dgm:cxn modelId="{072A87E3-F983-462C-B419-97C58AF5B515}" type="presOf" srcId="{C50F6780-CF4F-4D75-A5A6-3EC1B0CAA728}" destId="{D8B86CD1-4BD1-4F0F-8DC5-4AF4FCE151CC}" srcOrd="0" destOrd="0" presId="urn:microsoft.com/office/officeart/2005/8/layout/hierarchy1"/>
    <dgm:cxn modelId="{535D2EA9-8E5F-480C-908D-850BF9CED753}" type="presOf" srcId="{59D72092-C10F-4173-8ABB-507ED8E21E75}" destId="{83E2B281-824E-40A6-9391-6ABC6DBF7B43}" srcOrd="0" destOrd="0" presId="urn:microsoft.com/office/officeart/2005/8/layout/hierarchy1"/>
    <dgm:cxn modelId="{E2ABDD77-E47B-4B18-8797-F1B18D857EEB}" type="presOf" srcId="{ACC11A42-ECC4-4779-92AC-96F3B0394133}" destId="{71136EC2-F03B-404F-8A91-C01DB58BD8CA}" srcOrd="0" destOrd="0" presId="urn:microsoft.com/office/officeart/2005/8/layout/hierarchy1"/>
    <dgm:cxn modelId="{8EA787C2-1104-4E3F-A69E-3C47D6FC9388}" srcId="{F78B8BC4-E5E0-4A38-BE54-B3DD19A03B02}" destId="{B95C3C9A-0D9A-4618-BCCE-7CB8E34DA378}" srcOrd="0" destOrd="0" parTransId="{F8AA870C-418F-4DFA-92B8-C17CAFF7FA60}" sibTransId="{B395888E-34F1-4E5C-A514-E5FDACB019DD}"/>
    <dgm:cxn modelId="{F2073CAE-9E36-4CF5-A92E-694868D9BA9D}" type="presOf" srcId="{B95C3C9A-0D9A-4618-BCCE-7CB8E34DA378}" destId="{F7B84336-8D9E-4485-8515-EA19D0E6E8DC}" srcOrd="0" destOrd="0" presId="urn:microsoft.com/office/officeart/2005/8/layout/hierarchy1"/>
    <dgm:cxn modelId="{C51C1EDE-4130-4314-9BA8-D87D5AFB6B80}" type="presOf" srcId="{3DE0FB45-EF24-4100-8214-9CD3E858E796}" destId="{0429C3DC-6E82-4348-A979-B28DE9DD9112}" srcOrd="0" destOrd="0" presId="urn:microsoft.com/office/officeart/2005/8/layout/hierarchy1"/>
    <dgm:cxn modelId="{77B32BDD-9FD8-4B3C-A149-B548F6BE235C}" type="presOf" srcId="{CCF10FCD-993C-4A42-9AF0-8A6A1F3F8D71}" destId="{33FD4B09-4CF3-4E49-AE19-A03036C0013D}" srcOrd="0" destOrd="0" presId="urn:microsoft.com/office/officeart/2005/8/layout/hierarchy1"/>
    <dgm:cxn modelId="{D807C04A-426F-4DC8-A048-BAEB7C5B7111}" type="presOf" srcId="{12CADAF4-22AE-4901-B699-74DD36F403CC}" destId="{F2A5E548-340B-4F34-B378-8C7D4D006F7D}" srcOrd="0" destOrd="0" presId="urn:microsoft.com/office/officeart/2005/8/layout/hierarchy1"/>
    <dgm:cxn modelId="{4BD9946E-7FC7-4CAF-BBD3-0A53359CD49A}" srcId="{12CADAF4-22AE-4901-B699-74DD36F403CC}" destId="{ACC11A42-ECC4-4779-92AC-96F3B0394133}" srcOrd="3" destOrd="0" parTransId="{13886E4A-4AA8-4237-A16D-0E7D0F86CEEC}" sibTransId="{BC5314ED-35F6-42EC-BEAB-4D31B30F6BA5}"/>
    <dgm:cxn modelId="{EE412C41-3C0C-4CC8-8D0F-F8C57FE36034}" type="presOf" srcId="{D8D56CD4-6A16-46BF-AF62-2419098C799D}" destId="{32D049CE-1A4A-4ABE-BA78-D12E1A522B61}" srcOrd="0" destOrd="0" presId="urn:microsoft.com/office/officeart/2005/8/layout/hierarchy1"/>
    <dgm:cxn modelId="{41088BD7-E580-4D67-926D-14FBA02D7BC9}" type="presOf" srcId="{59EEF611-7B12-499C-9508-71A675842242}" destId="{CACEFFD4-5346-43A0-A0BF-4104C6CC7A45}" srcOrd="0" destOrd="0" presId="urn:microsoft.com/office/officeart/2005/8/layout/hierarchy1"/>
    <dgm:cxn modelId="{8EF16523-1047-4E10-A23B-A52DA625ED24}" type="presOf" srcId="{305E54B4-C085-4EA8-81D8-9B3661B2066C}" destId="{44E14D2C-2664-4DA5-8D50-A07ED979B167}" srcOrd="0" destOrd="0" presId="urn:microsoft.com/office/officeart/2005/8/layout/hierarchy1"/>
    <dgm:cxn modelId="{28D616F0-C3B1-4AC0-BCD7-5FAEF9AD991C}" srcId="{B95C3C9A-0D9A-4618-BCCE-7CB8E34DA378}" destId="{D42FE08F-2362-4618-B99E-0C227BC7B4A2}" srcOrd="0" destOrd="0" parTransId="{6A959742-48B2-4AA4-A6AC-209E222DB6BC}" sibTransId="{6AB860CB-0F22-4F93-91B5-FB4C84E646C3}"/>
    <dgm:cxn modelId="{B6D60A58-DB43-4B47-9E33-AA32A7D97F6F}" type="presOf" srcId="{0991CC95-68C0-4B38-AE82-D0FE2F0F1049}" destId="{AC2D88FC-383E-4ACE-BE01-27A0108542C9}" srcOrd="0" destOrd="0" presId="urn:microsoft.com/office/officeart/2005/8/layout/hierarchy1"/>
    <dgm:cxn modelId="{22ED9CD0-AFFE-43F7-819C-E29CF85A2B3D}" type="presOf" srcId="{D42FE08F-2362-4618-B99E-0C227BC7B4A2}" destId="{7447E1EC-3A9A-4A28-A6E9-19CB5881CC04}" srcOrd="0" destOrd="0" presId="urn:microsoft.com/office/officeart/2005/8/layout/hierarchy1"/>
    <dgm:cxn modelId="{D538E645-4A77-454D-87C3-25A72CDF273B}" type="presOf" srcId="{F78B8BC4-E5E0-4A38-BE54-B3DD19A03B02}" destId="{EF3B4BC4-EF85-4E14-9183-CA8BAB86E5A2}" srcOrd="0" destOrd="0" presId="urn:microsoft.com/office/officeart/2005/8/layout/hierarchy1"/>
    <dgm:cxn modelId="{F3C1CA9D-4BB9-429D-B590-C6AE28E7DDEE}" srcId="{12CADAF4-22AE-4901-B699-74DD36F403CC}" destId="{59D72092-C10F-4173-8ABB-507ED8E21E75}" srcOrd="4" destOrd="0" parTransId="{0991CC95-68C0-4B38-AE82-D0FE2F0F1049}" sibTransId="{080955D0-CF92-49C6-9604-3B4F6CEEB517}"/>
    <dgm:cxn modelId="{0BCF71DB-1222-46B7-95E1-BE879131FAAB}" type="presOf" srcId="{F8AA870C-418F-4DFA-92B8-C17CAFF7FA60}" destId="{E229A99E-FD4A-466E-B9DF-9B1A47CA1631}" srcOrd="0" destOrd="0" presId="urn:microsoft.com/office/officeart/2005/8/layout/hierarchy1"/>
    <dgm:cxn modelId="{A43C72F5-AB6E-4EE3-ACBF-1BCFD7921EB5}" type="presOf" srcId="{07789DF9-5313-42FC-9EE8-BADA348AE45D}" destId="{3EEA641B-8312-43B7-AB8F-5CD2DDFBC46C}" srcOrd="0" destOrd="0" presId="urn:microsoft.com/office/officeart/2005/8/layout/hierarchy1"/>
    <dgm:cxn modelId="{B85784FE-F052-4D11-BF27-34D3F9F25428}" type="presOf" srcId="{527777E5-8BA5-4F6C-91AB-AF9AC0ECFE1A}" destId="{1BD0A2B2-9254-45E3-9214-97DBAD2DA92F}" srcOrd="0" destOrd="0" presId="urn:microsoft.com/office/officeart/2005/8/layout/hierarchy1"/>
    <dgm:cxn modelId="{32747143-E4C4-4F80-B00B-C95F723E2B2E}" srcId="{F35E8DB0-C57D-40BC-B581-8535DC4D53FE}" destId="{24960402-5376-496B-93E0-3AFE2400C39D}" srcOrd="0" destOrd="0" parTransId="{3BFEBB4D-3DC0-494A-A897-4EEB4A34D16D}" sibTransId="{07FD51DB-1C2B-43C0-8DB8-C496A3846C16}"/>
    <dgm:cxn modelId="{AC856620-4B07-4C69-825E-83F15ACAFE50}" type="presOf" srcId="{4BD55131-F037-4356-A537-C7DC1BDA9CD8}" destId="{4B47D2BE-6D1D-4D59-BD8E-E77916292453}" srcOrd="0" destOrd="0" presId="urn:microsoft.com/office/officeart/2005/8/layout/hierarchy1"/>
    <dgm:cxn modelId="{FA26922F-FAB7-420F-90DD-A7995C93A6AB}" srcId="{59D72092-C10F-4173-8ABB-507ED8E21E75}" destId="{EA22933D-F35E-4B87-85D9-4125F9ED8C18}" srcOrd="0" destOrd="0" parTransId="{D28194D7-7DF2-4302-B0E0-20B7511975A1}" sibTransId="{2B902153-39BE-4BC6-AA2F-0CDFB680EBEA}"/>
    <dgm:cxn modelId="{D6596DEB-E988-444E-BC59-EAA977365E08}" srcId="{12CADAF4-22AE-4901-B699-74DD36F403CC}" destId="{139A03A1-7D55-481C-B70B-D18B99FAF8CD}" srcOrd="1" destOrd="0" parTransId="{716413F8-1666-4620-BE5E-C655C5100A52}" sibTransId="{05963B01-F4C4-4627-8E1D-67085D37BD5B}"/>
    <dgm:cxn modelId="{BC767056-8DDE-4F71-8697-6710C6FE3048}" type="presOf" srcId="{C0ADA555-52C0-4AD1-9622-85462B7F62B4}" destId="{009FCD5A-5B19-4DFD-9477-C6B7FFC989A1}" srcOrd="0" destOrd="0" presId="urn:microsoft.com/office/officeart/2005/8/layout/hierarchy1"/>
    <dgm:cxn modelId="{E4CABA82-58BA-424C-B4EA-C4937227C7F9}" type="presOf" srcId="{D28194D7-7DF2-4302-B0E0-20B7511975A1}" destId="{0AA92634-CED9-4100-881D-E53A38C2BD92}" srcOrd="0" destOrd="0" presId="urn:microsoft.com/office/officeart/2005/8/layout/hierarchy1"/>
    <dgm:cxn modelId="{66230066-5F12-459D-A0B2-D9B6A334994D}" type="presOf" srcId="{1D9F520C-C95D-4036-8F12-5F126D87230E}" destId="{46A39DCE-4418-494F-BA76-E99C9729BBB2}" srcOrd="0" destOrd="0" presId="urn:microsoft.com/office/officeart/2005/8/layout/hierarchy1"/>
    <dgm:cxn modelId="{FF15F2C0-7109-48E3-A5D1-A526A81579D5}" type="presOf" srcId="{0CE567F2-DDE7-47AE-97ED-C6B08223FE6A}" destId="{F1A140ED-CE75-4E6A-8CD0-6FF1E74AFC19}" srcOrd="0" destOrd="0" presId="urn:microsoft.com/office/officeart/2005/8/layout/hierarchy1"/>
    <dgm:cxn modelId="{1F1656A9-AB51-4D03-9804-3BFD0E71FAB9}" srcId="{305E54B4-C085-4EA8-81D8-9B3661B2066C}" destId="{C710B4D1-A0F2-4762-9C6E-499EBC4946DF}" srcOrd="0" destOrd="0" parTransId="{B0ACB963-CF91-450C-9636-E41FD29D7CF2}" sibTransId="{7C38FC62-176E-440F-9BF7-A835F28189DC}"/>
    <dgm:cxn modelId="{2E040AEE-6730-48C1-84CA-1C302721B084}" type="presOf" srcId="{79D790EA-1F64-41A2-AA78-B5A9E3400493}" destId="{895B9BF9-FAB4-4DA2-99E9-1E3801C23BDF}" srcOrd="0" destOrd="0" presId="urn:microsoft.com/office/officeart/2005/8/layout/hierarchy1"/>
    <dgm:cxn modelId="{D4BD02CF-C06A-4729-AEC5-DD69252E090A}" type="presOf" srcId="{03C5CF9F-5BC4-42E6-9AAE-8554D98F601A}" destId="{3327B20F-08B2-4441-8F6A-76AB658DF05C}" srcOrd="0" destOrd="0" presId="urn:microsoft.com/office/officeart/2005/8/layout/hierarchy1"/>
    <dgm:cxn modelId="{87431707-7FB5-4CC8-9E48-C51E834EAA6A}" type="presOf" srcId="{F21E87FD-78D3-46CA-B255-33198FF6E1A7}" destId="{721C06FA-C78C-44A6-A01C-7EBD3D73EE85}" srcOrd="0" destOrd="0" presId="urn:microsoft.com/office/officeart/2005/8/layout/hierarchy1"/>
    <dgm:cxn modelId="{00416FDB-111A-4907-9401-271D134EAC7F}" srcId="{ACC11A42-ECC4-4779-92AC-96F3B0394133}" destId="{F78B8BC4-E5E0-4A38-BE54-B3DD19A03B02}" srcOrd="0" destOrd="0" parTransId="{D8D56CD4-6A16-46BF-AF62-2419098C799D}" sibTransId="{9F29E234-C748-4E7C-9240-4336D97898C7}"/>
    <dgm:cxn modelId="{6A083435-D8EB-4ED7-8C6D-C83F3D75A861}" type="presOf" srcId="{DCF9FA0E-DAAB-4A62-9D8F-39D246C13455}" destId="{2F9D4AA6-6F52-4781-BAEE-C5FADB4726DA}" srcOrd="0" destOrd="0" presId="urn:microsoft.com/office/officeart/2005/8/layout/hierarchy1"/>
    <dgm:cxn modelId="{FDB03E58-B2B6-44B5-8FBA-335B008C11E6}" type="presParOf" srcId="{44E14D2C-2664-4DA5-8D50-A07ED979B167}" destId="{64D9C902-66E1-40E1-A425-6016CD2F65A7}" srcOrd="0" destOrd="0" presId="urn:microsoft.com/office/officeart/2005/8/layout/hierarchy1"/>
    <dgm:cxn modelId="{BF8096B9-0DE7-4042-AD4E-A327F0D3820E}" type="presParOf" srcId="{64D9C902-66E1-40E1-A425-6016CD2F65A7}" destId="{8E1EC826-B6A2-4033-B28D-EB7260B5E6D4}" srcOrd="0" destOrd="0" presId="urn:microsoft.com/office/officeart/2005/8/layout/hierarchy1"/>
    <dgm:cxn modelId="{37DABAB1-4849-465A-AEF1-27EE24666CF3}" type="presParOf" srcId="{8E1EC826-B6A2-4033-B28D-EB7260B5E6D4}" destId="{FAA8587D-88E4-4704-BA2B-C8AD3A5487DD}" srcOrd="0" destOrd="0" presId="urn:microsoft.com/office/officeart/2005/8/layout/hierarchy1"/>
    <dgm:cxn modelId="{7BC9C357-10F8-483B-B6AE-73AA3333757D}" type="presParOf" srcId="{8E1EC826-B6A2-4033-B28D-EB7260B5E6D4}" destId="{379E629C-D6BD-4008-823E-99B7E64AB11F}" srcOrd="1" destOrd="0" presId="urn:microsoft.com/office/officeart/2005/8/layout/hierarchy1"/>
    <dgm:cxn modelId="{11041F24-2621-45D8-A7A1-358ED590FA62}" type="presParOf" srcId="{64D9C902-66E1-40E1-A425-6016CD2F65A7}" destId="{199D5F26-BE53-491C-BC64-3E0008B7F81B}" srcOrd="1" destOrd="0" presId="urn:microsoft.com/office/officeart/2005/8/layout/hierarchy1"/>
    <dgm:cxn modelId="{8376EFE8-455D-4B7E-99B5-6B896B5C350A}" type="presParOf" srcId="{44E14D2C-2664-4DA5-8D50-A07ED979B167}" destId="{EF5864F8-E0A1-4BF4-8FF2-07D0D1C06814}" srcOrd="1" destOrd="0" presId="urn:microsoft.com/office/officeart/2005/8/layout/hierarchy1"/>
    <dgm:cxn modelId="{E347BA2C-2625-46F1-B066-F0F433CC08A9}" type="presParOf" srcId="{EF5864F8-E0A1-4BF4-8FF2-07D0D1C06814}" destId="{C85BD405-863E-43AA-8827-FAD6B566B37A}" srcOrd="0" destOrd="0" presId="urn:microsoft.com/office/officeart/2005/8/layout/hierarchy1"/>
    <dgm:cxn modelId="{FFBCB877-CAC9-455C-9BD2-1096F5AADFF1}" type="presParOf" srcId="{C85BD405-863E-43AA-8827-FAD6B566B37A}" destId="{80131331-3B77-47B9-ABAD-C3E64F087C17}" srcOrd="0" destOrd="0" presId="urn:microsoft.com/office/officeart/2005/8/layout/hierarchy1"/>
    <dgm:cxn modelId="{B51FC1DA-7997-4459-94C6-F85A1E5E7FDD}" type="presParOf" srcId="{C85BD405-863E-43AA-8827-FAD6B566B37A}" destId="{F2A5E548-340B-4F34-B378-8C7D4D006F7D}" srcOrd="1" destOrd="0" presId="urn:microsoft.com/office/officeart/2005/8/layout/hierarchy1"/>
    <dgm:cxn modelId="{DAE39536-62B9-42EA-A4CC-6EAB3584DAEA}" type="presParOf" srcId="{EF5864F8-E0A1-4BF4-8FF2-07D0D1C06814}" destId="{64E23337-80C5-4BE1-8828-2B4A6A664E74}" srcOrd="1" destOrd="0" presId="urn:microsoft.com/office/officeart/2005/8/layout/hierarchy1"/>
    <dgm:cxn modelId="{B9EE3204-8F03-41BD-8319-907E0C13C875}" type="presParOf" srcId="{64E23337-80C5-4BE1-8828-2B4A6A664E74}" destId="{1BD0A2B2-9254-45E3-9214-97DBAD2DA92F}" srcOrd="0" destOrd="0" presId="urn:microsoft.com/office/officeart/2005/8/layout/hierarchy1"/>
    <dgm:cxn modelId="{88C895B2-4F64-4431-839A-B6EED5E31C96}" type="presParOf" srcId="{64E23337-80C5-4BE1-8828-2B4A6A664E74}" destId="{7B91A812-3E31-4642-83B5-EA63540DD70C}" srcOrd="1" destOrd="0" presId="urn:microsoft.com/office/officeart/2005/8/layout/hierarchy1"/>
    <dgm:cxn modelId="{D3CCFFFB-5587-41F5-90F3-D88BB35967F5}" type="presParOf" srcId="{7B91A812-3E31-4642-83B5-EA63540DD70C}" destId="{DE3714FA-D829-41FA-A53B-4C8069D8C4E6}" srcOrd="0" destOrd="0" presId="urn:microsoft.com/office/officeart/2005/8/layout/hierarchy1"/>
    <dgm:cxn modelId="{8CC13B4A-96AB-4941-AE5C-99B38E3BDE21}" type="presParOf" srcId="{DE3714FA-D829-41FA-A53B-4C8069D8C4E6}" destId="{E5697641-F881-417F-B902-7A328B9DCE6B}" srcOrd="0" destOrd="0" presId="urn:microsoft.com/office/officeart/2005/8/layout/hierarchy1"/>
    <dgm:cxn modelId="{A0C0EEC3-D69E-4D3F-865E-CB68894E32D0}" type="presParOf" srcId="{DE3714FA-D829-41FA-A53B-4C8069D8C4E6}" destId="{3AC6874C-F062-4077-8A8B-410D3A81046C}" srcOrd="1" destOrd="0" presId="urn:microsoft.com/office/officeart/2005/8/layout/hierarchy1"/>
    <dgm:cxn modelId="{EB6A2344-3C6F-4E98-B554-30FB4BF075D1}" type="presParOf" srcId="{7B91A812-3E31-4642-83B5-EA63540DD70C}" destId="{7EEAAC97-ACC4-4DE9-8D70-9424C1742DDA}" srcOrd="1" destOrd="0" presId="urn:microsoft.com/office/officeart/2005/8/layout/hierarchy1"/>
    <dgm:cxn modelId="{A95550DF-C1CE-4118-9E5B-B6DC420D9080}" type="presParOf" srcId="{7EEAAC97-ACC4-4DE9-8D70-9424C1742DDA}" destId="{EFC144F4-D980-4E33-825B-F4C7847DBD51}" srcOrd="0" destOrd="0" presId="urn:microsoft.com/office/officeart/2005/8/layout/hierarchy1"/>
    <dgm:cxn modelId="{8D552AAC-CBA5-43E1-A0D5-91C6FB27D623}" type="presParOf" srcId="{7EEAAC97-ACC4-4DE9-8D70-9424C1742DDA}" destId="{0E174E2C-8E25-4E39-876E-52A04F780745}" srcOrd="1" destOrd="0" presId="urn:microsoft.com/office/officeart/2005/8/layout/hierarchy1"/>
    <dgm:cxn modelId="{A496BDFB-7DBF-491D-9AF6-053FFD77BE28}" type="presParOf" srcId="{0E174E2C-8E25-4E39-876E-52A04F780745}" destId="{8A5407F9-BDF3-47BF-9B2D-99D9C407A580}" srcOrd="0" destOrd="0" presId="urn:microsoft.com/office/officeart/2005/8/layout/hierarchy1"/>
    <dgm:cxn modelId="{4844ACD3-775A-4C07-A1C2-FF0A3EB46E8D}" type="presParOf" srcId="{8A5407F9-BDF3-47BF-9B2D-99D9C407A580}" destId="{8DCEB02F-ACB2-4096-AAA1-B02D1A06A06D}" srcOrd="0" destOrd="0" presId="urn:microsoft.com/office/officeart/2005/8/layout/hierarchy1"/>
    <dgm:cxn modelId="{5E7C2F96-9C05-418A-AF62-945B7E4FB81C}" type="presParOf" srcId="{8A5407F9-BDF3-47BF-9B2D-99D9C407A580}" destId="{4348838C-7857-4E4C-B189-0AADE1B77EEB}" srcOrd="1" destOrd="0" presId="urn:microsoft.com/office/officeart/2005/8/layout/hierarchy1"/>
    <dgm:cxn modelId="{452E49A5-FF81-4004-A58D-4C224B9532E0}" type="presParOf" srcId="{0E174E2C-8E25-4E39-876E-52A04F780745}" destId="{305423FD-0263-48E0-A19C-F0B71464B0AB}" srcOrd="1" destOrd="0" presId="urn:microsoft.com/office/officeart/2005/8/layout/hierarchy1"/>
    <dgm:cxn modelId="{DE7A9DC9-9551-4FC6-863F-C521486AF050}" type="presParOf" srcId="{305423FD-0263-48E0-A19C-F0B71464B0AB}" destId="{009FCD5A-5B19-4DFD-9477-C6B7FFC989A1}" srcOrd="0" destOrd="0" presId="urn:microsoft.com/office/officeart/2005/8/layout/hierarchy1"/>
    <dgm:cxn modelId="{D4E36A2F-450F-4E44-9594-C0FB99980C95}" type="presParOf" srcId="{305423FD-0263-48E0-A19C-F0B71464B0AB}" destId="{2915FE10-EFB6-429B-944C-519D6B5EAA4B}" srcOrd="1" destOrd="0" presId="urn:microsoft.com/office/officeart/2005/8/layout/hierarchy1"/>
    <dgm:cxn modelId="{87824475-5233-4DFC-881A-C6ED6D227459}" type="presParOf" srcId="{2915FE10-EFB6-429B-944C-519D6B5EAA4B}" destId="{815CA4D4-D929-4133-833D-F8BC9139C5A9}" srcOrd="0" destOrd="0" presId="urn:microsoft.com/office/officeart/2005/8/layout/hierarchy1"/>
    <dgm:cxn modelId="{E2CD9F3B-4997-40BD-A867-09738F5C5F2F}" type="presParOf" srcId="{815CA4D4-D929-4133-833D-F8BC9139C5A9}" destId="{89BC3FCC-8088-4F19-9B5B-98AAF2E7B48A}" srcOrd="0" destOrd="0" presId="urn:microsoft.com/office/officeart/2005/8/layout/hierarchy1"/>
    <dgm:cxn modelId="{EF46B407-E5F0-4510-BF37-01345CDD82BB}" type="presParOf" srcId="{815CA4D4-D929-4133-833D-F8BC9139C5A9}" destId="{2A36DEEB-0E12-4FE7-A8EB-C48FE7CAB7CC}" srcOrd="1" destOrd="0" presId="urn:microsoft.com/office/officeart/2005/8/layout/hierarchy1"/>
    <dgm:cxn modelId="{248D6264-5B75-473F-97BF-B2B58DC070C1}" type="presParOf" srcId="{2915FE10-EFB6-429B-944C-519D6B5EAA4B}" destId="{BE08C0CF-D8CE-4B18-A332-CA253B61D782}" srcOrd="1" destOrd="0" presId="urn:microsoft.com/office/officeart/2005/8/layout/hierarchy1"/>
    <dgm:cxn modelId="{58838E24-2321-47DB-8F68-07FF7B064ADC}" type="presParOf" srcId="{BE08C0CF-D8CE-4B18-A332-CA253B61D782}" destId="{2F9D4AA6-6F52-4781-BAEE-C5FADB4726DA}" srcOrd="0" destOrd="0" presId="urn:microsoft.com/office/officeart/2005/8/layout/hierarchy1"/>
    <dgm:cxn modelId="{A70FBC1E-ADD3-4D55-AA17-9534B3EB1E07}" type="presParOf" srcId="{BE08C0CF-D8CE-4B18-A332-CA253B61D782}" destId="{CC02C565-3741-4360-80A3-13098C453FCE}" srcOrd="1" destOrd="0" presId="urn:microsoft.com/office/officeart/2005/8/layout/hierarchy1"/>
    <dgm:cxn modelId="{EEF5E427-91DB-4070-92D8-00650E205789}" type="presParOf" srcId="{CC02C565-3741-4360-80A3-13098C453FCE}" destId="{C5A9A995-3469-4995-9F46-9287CD47E4B7}" srcOrd="0" destOrd="0" presId="urn:microsoft.com/office/officeart/2005/8/layout/hierarchy1"/>
    <dgm:cxn modelId="{F144F89B-1170-4D7D-8237-2426EADB5AAD}" type="presParOf" srcId="{C5A9A995-3469-4995-9F46-9287CD47E4B7}" destId="{C44AD3F3-9A1F-4EDD-9F4C-295019B03909}" srcOrd="0" destOrd="0" presId="urn:microsoft.com/office/officeart/2005/8/layout/hierarchy1"/>
    <dgm:cxn modelId="{AF7B8D40-1B65-4916-96A2-346234AC9C56}" type="presParOf" srcId="{C5A9A995-3469-4995-9F46-9287CD47E4B7}" destId="{1381AF47-BDAF-4415-A153-C5FC6B530173}" srcOrd="1" destOrd="0" presId="urn:microsoft.com/office/officeart/2005/8/layout/hierarchy1"/>
    <dgm:cxn modelId="{77D81E8C-F51E-4321-B3D7-D7A8FC004C3C}" type="presParOf" srcId="{CC02C565-3741-4360-80A3-13098C453FCE}" destId="{EA7CAED2-91A8-4291-9E44-A36F9845672D}" srcOrd="1" destOrd="0" presId="urn:microsoft.com/office/officeart/2005/8/layout/hierarchy1"/>
    <dgm:cxn modelId="{C0385B79-2576-4988-BE94-5CEE043B839F}" type="presParOf" srcId="{64E23337-80C5-4BE1-8828-2B4A6A664E74}" destId="{981601D8-B50C-4220-90B4-0350BE41E22C}" srcOrd="2" destOrd="0" presId="urn:microsoft.com/office/officeart/2005/8/layout/hierarchy1"/>
    <dgm:cxn modelId="{6A9FD5E6-29B4-40FC-ACC8-27C1C131BADA}" type="presParOf" srcId="{64E23337-80C5-4BE1-8828-2B4A6A664E74}" destId="{B77B8629-1091-4A5B-9DC3-37325A23A5E6}" srcOrd="3" destOrd="0" presId="urn:microsoft.com/office/officeart/2005/8/layout/hierarchy1"/>
    <dgm:cxn modelId="{048F911D-4A3A-4DE0-A8C5-C14A0F8E4548}" type="presParOf" srcId="{B77B8629-1091-4A5B-9DC3-37325A23A5E6}" destId="{849F1D3B-A366-4CF8-BDAD-6EAE3ED3B5D4}" srcOrd="0" destOrd="0" presId="urn:microsoft.com/office/officeart/2005/8/layout/hierarchy1"/>
    <dgm:cxn modelId="{B044BA04-EF51-4C2A-BA1D-212AF7609E3F}" type="presParOf" srcId="{849F1D3B-A366-4CF8-BDAD-6EAE3ED3B5D4}" destId="{335EDFB9-B69F-4931-B3DC-2A6BD2870CAB}" srcOrd="0" destOrd="0" presId="urn:microsoft.com/office/officeart/2005/8/layout/hierarchy1"/>
    <dgm:cxn modelId="{9E9141ED-4A8A-4D27-A01B-7E6EE6931E8D}" type="presParOf" srcId="{849F1D3B-A366-4CF8-BDAD-6EAE3ED3B5D4}" destId="{C6B63C2C-A0FE-4659-A598-AB5C00B6E90C}" srcOrd="1" destOrd="0" presId="urn:microsoft.com/office/officeart/2005/8/layout/hierarchy1"/>
    <dgm:cxn modelId="{E66C1C1F-F9ED-4B93-8DE8-483C81BE16F4}" type="presParOf" srcId="{B77B8629-1091-4A5B-9DC3-37325A23A5E6}" destId="{5794DAEB-D850-47A8-96D2-3E445CBFF78C}" srcOrd="1" destOrd="0" presId="urn:microsoft.com/office/officeart/2005/8/layout/hierarchy1"/>
    <dgm:cxn modelId="{A1075E85-7CBF-43B6-9D2F-E40FE69B88CF}" type="presParOf" srcId="{5794DAEB-D850-47A8-96D2-3E445CBFF78C}" destId="{3C6EBD7C-E5A5-4772-B92D-6B6985E8215F}" srcOrd="0" destOrd="0" presId="urn:microsoft.com/office/officeart/2005/8/layout/hierarchy1"/>
    <dgm:cxn modelId="{9079D2C3-3C99-46D5-ABEA-CF2ED3D0D181}" type="presParOf" srcId="{5794DAEB-D850-47A8-96D2-3E445CBFF78C}" destId="{E563FCB0-E611-4332-A19C-0EE3438ED7DF}" srcOrd="1" destOrd="0" presId="urn:microsoft.com/office/officeart/2005/8/layout/hierarchy1"/>
    <dgm:cxn modelId="{E942BD68-4DE4-4FE4-A127-35925F04520A}" type="presParOf" srcId="{E563FCB0-E611-4332-A19C-0EE3438ED7DF}" destId="{19B99283-0084-4E01-B314-67E6D68CD8B4}" srcOrd="0" destOrd="0" presId="urn:microsoft.com/office/officeart/2005/8/layout/hierarchy1"/>
    <dgm:cxn modelId="{AB3633E7-3B0C-4018-B996-A09097CAEB42}" type="presParOf" srcId="{19B99283-0084-4E01-B314-67E6D68CD8B4}" destId="{739C844B-9AFC-426D-B7FE-38D931853E2E}" srcOrd="0" destOrd="0" presId="urn:microsoft.com/office/officeart/2005/8/layout/hierarchy1"/>
    <dgm:cxn modelId="{F4E9A6B0-7449-4A4D-9E16-597D85E0EBAE}" type="presParOf" srcId="{19B99283-0084-4E01-B314-67E6D68CD8B4}" destId="{F1A140ED-CE75-4E6A-8CD0-6FF1E74AFC19}" srcOrd="1" destOrd="0" presId="urn:microsoft.com/office/officeart/2005/8/layout/hierarchy1"/>
    <dgm:cxn modelId="{68E3CA07-DA18-4A97-97C3-86FD892F7236}" type="presParOf" srcId="{E563FCB0-E611-4332-A19C-0EE3438ED7DF}" destId="{C34FC41F-2AD6-4F91-B11E-A400F27DC33D}" srcOrd="1" destOrd="0" presId="urn:microsoft.com/office/officeart/2005/8/layout/hierarchy1"/>
    <dgm:cxn modelId="{3F86CB34-BA10-4214-992A-93BCA8DD8A39}" type="presParOf" srcId="{C34FC41F-2AD6-4F91-B11E-A400F27DC33D}" destId="{74A45474-257E-46C9-BB93-F91E16B34155}" srcOrd="0" destOrd="0" presId="urn:microsoft.com/office/officeart/2005/8/layout/hierarchy1"/>
    <dgm:cxn modelId="{01895C41-F720-4909-8EA0-3E7D49F44E8B}" type="presParOf" srcId="{C34FC41F-2AD6-4F91-B11E-A400F27DC33D}" destId="{09AF2E3C-2EDA-49BD-AE51-7596FAFBF4B9}" srcOrd="1" destOrd="0" presId="urn:microsoft.com/office/officeart/2005/8/layout/hierarchy1"/>
    <dgm:cxn modelId="{A82CC94C-01E8-4CF7-B573-DEAAEF257C54}" type="presParOf" srcId="{09AF2E3C-2EDA-49BD-AE51-7596FAFBF4B9}" destId="{B17D7E82-4005-41F3-A49E-22AEE6ACD4C9}" srcOrd="0" destOrd="0" presId="urn:microsoft.com/office/officeart/2005/8/layout/hierarchy1"/>
    <dgm:cxn modelId="{8B096F13-7A8F-447F-A9B1-AA72734331C0}" type="presParOf" srcId="{B17D7E82-4005-41F3-A49E-22AEE6ACD4C9}" destId="{C9D6AD15-F4BA-4B12-82BF-71C0695CB516}" srcOrd="0" destOrd="0" presId="urn:microsoft.com/office/officeart/2005/8/layout/hierarchy1"/>
    <dgm:cxn modelId="{3FAD491A-ECD3-41C4-AA7C-8AD32995E105}" type="presParOf" srcId="{B17D7E82-4005-41F3-A49E-22AEE6ACD4C9}" destId="{4B47D2BE-6D1D-4D59-BD8E-E77916292453}" srcOrd="1" destOrd="0" presId="urn:microsoft.com/office/officeart/2005/8/layout/hierarchy1"/>
    <dgm:cxn modelId="{31A0A59D-181C-4AC5-81C0-9D93E8D140FF}" type="presParOf" srcId="{09AF2E3C-2EDA-49BD-AE51-7596FAFBF4B9}" destId="{6D5F8338-2B26-43C4-8B4A-FF77F0A796C5}" srcOrd="1" destOrd="0" presId="urn:microsoft.com/office/officeart/2005/8/layout/hierarchy1"/>
    <dgm:cxn modelId="{73B1B45E-7700-4A98-92F2-337D77343B96}" type="presParOf" srcId="{6D5F8338-2B26-43C4-8B4A-FF77F0A796C5}" destId="{0429C3DC-6E82-4348-A979-B28DE9DD9112}" srcOrd="0" destOrd="0" presId="urn:microsoft.com/office/officeart/2005/8/layout/hierarchy1"/>
    <dgm:cxn modelId="{58603634-23CB-437E-AC8D-B609E3058B22}" type="presParOf" srcId="{6D5F8338-2B26-43C4-8B4A-FF77F0A796C5}" destId="{861FAB58-B63F-43C9-AC7A-714E75393827}" srcOrd="1" destOrd="0" presId="urn:microsoft.com/office/officeart/2005/8/layout/hierarchy1"/>
    <dgm:cxn modelId="{9E30F413-FB9E-4F23-8DAC-61B769B6FDA0}" type="presParOf" srcId="{861FAB58-B63F-43C9-AC7A-714E75393827}" destId="{3F87003A-682E-4360-8A0E-BD32FF642627}" srcOrd="0" destOrd="0" presId="urn:microsoft.com/office/officeart/2005/8/layout/hierarchy1"/>
    <dgm:cxn modelId="{B0A6123D-B9A3-4951-B877-D56C77F4E756}" type="presParOf" srcId="{3F87003A-682E-4360-8A0E-BD32FF642627}" destId="{FF2EC30B-B479-4F64-849B-CB410CB1C9BB}" srcOrd="0" destOrd="0" presId="urn:microsoft.com/office/officeart/2005/8/layout/hierarchy1"/>
    <dgm:cxn modelId="{1A9D8395-BBF9-468A-8018-22A26CD42011}" type="presParOf" srcId="{3F87003A-682E-4360-8A0E-BD32FF642627}" destId="{1A6BB362-80C0-40AF-A4EE-12E5161F8E29}" srcOrd="1" destOrd="0" presId="urn:microsoft.com/office/officeart/2005/8/layout/hierarchy1"/>
    <dgm:cxn modelId="{048E260C-6856-4CDE-81B4-DFB8675D0524}" type="presParOf" srcId="{861FAB58-B63F-43C9-AC7A-714E75393827}" destId="{66C7AB5D-39B6-4405-8CE1-6AA67BBBFCE9}" srcOrd="1" destOrd="0" presId="urn:microsoft.com/office/officeart/2005/8/layout/hierarchy1"/>
    <dgm:cxn modelId="{57C4BFED-D63D-4CD2-A325-C17641D5E244}" type="presParOf" srcId="{64E23337-80C5-4BE1-8828-2B4A6A664E74}" destId="{3EEA641B-8312-43B7-AB8F-5CD2DDFBC46C}" srcOrd="4" destOrd="0" presId="urn:microsoft.com/office/officeart/2005/8/layout/hierarchy1"/>
    <dgm:cxn modelId="{3540B22C-9364-46C0-BDB1-2ECE507732A6}" type="presParOf" srcId="{64E23337-80C5-4BE1-8828-2B4A6A664E74}" destId="{6570FCA5-73A9-43F5-8541-A29B478540A1}" srcOrd="5" destOrd="0" presId="urn:microsoft.com/office/officeart/2005/8/layout/hierarchy1"/>
    <dgm:cxn modelId="{ECB88D8B-8873-4175-8B8C-7403C6174537}" type="presParOf" srcId="{6570FCA5-73A9-43F5-8541-A29B478540A1}" destId="{1525A433-1CB5-4066-AAA1-0BA0E7019855}" srcOrd="0" destOrd="0" presId="urn:microsoft.com/office/officeart/2005/8/layout/hierarchy1"/>
    <dgm:cxn modelId="{BB5DF9A7-8AC4-4258-AFBD-E6D14885DB86}" type="presParOf" srcId="{1525A433-1CB5-4066-AAA1-0BA0E7019855}" destId="{21EB99FE-7428-40B3-B564-C201F29B56DB}" srcOrd="0" destOrd="0" presId="urn:microsoft.com/office/officeart/2005/8/layout/hierarchy1"/>
    <dgm:cxn modelId="{4DF30D5C-C089-4F05-BA1A-EB5ABE61D8BE}" type="presParOf" srcId="{1525A433-1CB5-4066-AAA1-0BA0E7019855}" destId="{33FD4B09-4CF3-4E49-AE19-A03036C0013D}" srcOrd="1" destOrd="0" presId="urn:microsoft.com/office/officeart/2005/8/layout/hierarchy1"/>
    <dgm:cxn modelId="{611D9E6A-A8A5-4E56-BACD-38DD88579E07}" type="presParOf" srcId="{6570FCA5-73A9-43F5-8541-A29B478540A1}" destId="{683424C8-8659-4AAF-BA84-435EE935BF7C}" srcOrd="1" destOrd="0" presId="urn:microsoft.com/office/officeart/2005/8/layout/hierarchy1"/>
    <dgm:cxn modelId="{351B2A22-55EE-489E-AD67-6FA8EC8D7E7A}" type="presParOf" srcId="{683424C8-8659-4AAF-BA84-435EE935BF7C}" destId="{3327B20F-08B2-4441-8F6A-76AB658DF05C}" srcOrd="0" destOrd="0" presId="urn:microsoft.com/office/officeart/2005/8/layout/hierarchy1"/>
    <dgm:cxn modelId="{E0C4DB07-4C6F-4A06-B486-CA6555C8E1E8}" type="presParOf" srcId="{683424C8-8659-4AAF-BA84-435EE935BF7C}" destId="{51733D5E-26F8-4044-AC92-AFBFFB076E4A}" srcOrd="1" destOrd="0" presId="urn:microsoft.com/office/officeart/2005/8/layout/hierarchy1"/>
    <dgm:cxn modelId="{205E1E4A-D484-4AC5-8775-FE1FCFDA2C47}" type="presParOf" srcId="{51733D5E-26F8-4044-AC92-AFBFFB076E4A}" destId="{949DC342-1D6B-4719-A824-80F227CD335C}" srcOrd="0" destOrd="0" presId="urn:microsoft.com/office/officeart/2005/8/layout/hierarchy1"/>
    <dgm:cxn modelId="{8A93EE3E-3251-43D0-8040-D09F85171665}" type="presParOf" srcId="{949DC342-1D6B-4719-A824-80F227CD335C}" destId="{65FAC83A-098A-4975-8C7E-90D64225ACF5}" srcOrd="0" destOrd="0" presId="urn:microsoft.com/office/officeart/2005/8/layout/hierarchy1"/>
    <dgm:cxn modelId="{F90DBB65-C7CE-4FDA-A4E2-B9B894AA3158}" type="presParOf" srcId="{949DC342-1D6B-4719-A824-80F227CD335C}" destId="{46A39DCE-4418-494F-BA76-E99C9729BBB2}" srcOrd="1" destOrd="0" presId="urn:microsoft.com/office/officeart/2005/8/layout/hierarchy1"/>
    <dgm:cxn modelId="{9AFE6E14-C9E1-477F-A028-70A83EC66D38}" type="presParOf" srcId="{51733D5E-26F8-4044-AC92-AFBFFB076E4A}" destId="{D1961FE5-C83F-4D3C-8996-761A0BB7A469}" srcOrd="1" destOrd="0" presId="urn:microsoft.com/office/officeart/2005/8/layout/hierarchy1"/>
    <dgm:cxn modelId="{9C08F375-07EC-40E2-9B4B-E80DFB8FE5E2}" type="presParOf" srcId="{D1961FE5-C83F-4D3C-8996-761A0BB7A469}" destId="{0571EE00-5528-4A46-8C58-A1313F6168D5}" srcOrd="0" destOrd="0" presId="urn:microsoft.com/office/officeart/2005/8/layout/hierarchy1"/>
    <dgm:cxn modelId="{6AE7B4CC-307D-4F69-B524-8B3B1BF4D88E}" type="presParOf" srcId="{D1961FE5-C83F-4D3C-8996-761A0BB7A469}" destId="{730895B2-FB8C-48D4-B394-2631EB6B4047}" srcOrd="1" destOrd="0" presId="urn:microsoft.com/office/officeart/2005/8/layout/hierarchy1"/>
    <dgm:cxn modelId="{564BC04B-C9FB-4288-9F6B-09EB947DDB68}" type="presParOf" srcId="{730895B2-FB8C-48D4-B394-2631EB6B4047}" destId="{A65A2249-040D-407F-A194-2D3C9A8FF870}" srcOrd="0" destOrd="0" presId="urn:microsoft.com/office/officeart/2005/8/layout/hierarchy1"/>
    <dgm:cxn modelId="{63F90E96-CA17-4D4D-89AA-DE92EE13F2DD}" type="presParOf" srcId="{A65A2249-040D-407F-A194-2D3C9A8FF870}" destId="{3600713B-1145-4C5B-B6B9-36BFDA2646B3}" srcOrd="0" destOrd="0" presId="urn:microsoft.com/office/officeart/2005/8/layout/hierarchy1"/>
    <dgm:cxn modelId="{2369B4EF-1AE0-4960-8AAB-DE5E6983247E}" type="presParOf" srcId="{A65A2249-040D-407F-A194-2D3C9A8FF870}" destId="{41B6B747-5A6D-4E2F-AB1E-560C39F073D5}" srcOrd="1" destOrd="0" presId="urn:microsoft.com/office/officeart/2005/8/layout/hierarchy1"/>
    <dgm:cxn modelId="{D6373D30-A3F2-4438-81B6-D2A49A191ED2}" type="presParOf" srcId="{730895B2-FB8C-48D4-B394-2631EB6B4047}" destId="{DF189DF4-DAF1-46E9-B5D4-7564C7CDCBF2}" srcOrd="1" destOrd="0" presId="urn:microsoft.com/office/officeart/2005/8/layout/hierarchy1"/>
    <dgm:cxn modelId="{F3EC2AFC-432E-47AA-9B28-FCEE185D52EC}" type="presParOf" srcId="{DF189DF4-DAF1-46E9-B5D4-7564C7CDCBF2}" destId="{CACEFFD4-5346-43A0-A0BF-4104C6CC7A45}" srcOrd="0" destOrd="0" presId="urn:microsoft.com/office/officeart/2005/8/layout/hierarchy1"/>
    <dgm:cxn modelId="{4738F09F-72E7-46B6-9ECA-4FCA6320CBF4}" type="presParOf" srcId="{DF189DF4-DAF1-46E9-B5D4-7564C7CDCBF2}" destId="{570A9440-E69A-406B-9FFA-7F1A36ED553F}" srcOrd="1" destOrd="0" presId="urn:microsoft.com/office/officeart/2005/8/layout/hierarchy1"/>
    <dgm:cxn modelId="{9C77CADC-3E5B-4F33-B098-431527DFBE0C}" type="presParOf" srcId="{570A9440-E69A-406B-9FFA-7F1A36ED553F}" destId="{49A2F612-51F3-46DB-830A-F80E2721E891}" srcOrd="0" destOrd="0" presId="urn:microsoft.com/office/officeart/2005/8/layout/hierarchy1"/>
    <dgm:cxn modelId="{1681CA76-2B8D-450D-8C11-6902FDE3D9E6}" type="presParOf" srcId="{49A2F612-51F3-46DB-830A-F80E2721E891}" destId="{C65FCF66-2E11-49EF-AE22-319E1A2FD7FE}" srcOrd="0" destOrd="0" presId="urn:microsoft.com/office/officeart/2005/8/layout/hierarchy1"/>
    <dgm:cxn modelId="{3ED2A71F-CC66-4A50-8F3E-C8A85EDD26B1}" type="presParOf" srcId="{49A2F612-51F3-46DB-830A-F80E2721E891}" destId="{35AD0049-86FB-4613-A2AB-7EE87357104E}" srcOrd="1" destOrd="0" presId="urn:microsoft.com/office/officeart/2005/8/layout/hierarchy1"/>
    <dgm:cxn modelId="{527A737E-57E4-47BA-AA54-923DA979A5EE}" type="presParOf" srcId="{570A9440-E69A-406B-9FFA-7F1A36ED553F}" destId="{C3131FFE-1E2B-44A7-9731-19AAF0E254BF}" srcOrd="1" destOrd="0" presId="urn:microsoft.com/office/officeart/2005/8/layout/hierarchy1"/>
    <dgm:cxn modelId="{0B2BFA25-DC32-495C-8E0E-65577A46432C}" type="presParOf" srcId="{64E23337-80C5-4BE1-8828-2B4A6A664E74}" destId="{5D8B398B-C656-49A1-9E68-39618247B70E}" srcOrd="6" destOrd="0" presId="urn:microsoft.com/office/officeart/2005/8/layout/hierarchy1"/>
    <dgm:cxn modelId="{D23B76E8-6375-4BCF-BF08-8214B9650934}" type="presParOf" srcId="{64E23337-80C5-4BE1-8828-2B4A6A664E74}" destId="{3F74A634-35F7-46A6-AD12-C50108FAA163}" srcOrd="7" destOrd="0" presId="urn:microsoft.com/office/officeart/2005/8/layout/hierarchy1"/>
    <dgm:cxn modelId="{DDCA01E7-4699-4853-823E-5425CF50D8F4}" type="presParOf" srcId="{3F74A634-35F7-46A6-AD12-C50108FAA163}" destId="{6430D888-E167-4899-9852-A118734C5A64}" srcOrd="0" destOrd="0" presId="urn:microsoft.com/office/officeart/2005/8/layout/hierarchy1"/>
    <dgm:cxn modelId="{32F54023-62C9-4CEE-9A32-FD0112A891EC}" type="presParOf" srcId="{6430D888-E167-4899-9852-A118734C5A64}" destId="{04D47296-2B5A-453D-805A-5AF57CED8351}" srcOrd="0" destOrd="0" presId="urn:microsoft.com/office/officeart/2005/8/layout/hierarchy1"/>
    <dgm:cxn modelId="{7D87FFF3-95C8-4B4B-A349-BD268992B964}" type="presParOf" srcId="{6430D888-E167-4899-9852-A118734C5A64}" destId="{71136EC2-F03B-404F-8A91-C01DB58BD8CA}" srcOrd="1" destOrd="0" presId="urn:microsoft.com/office/officeart/2005/8/layout/hierarchy1"/>
    <dgm:cxn modelId="{8A6F539B-DB41-4916-BD96-2B4AF0CC0745}" type="presParOf" srcId="{3F74A634-35F7-46A6-AD12-C50108FAA163}" destId="{ECA577F2-1D63-4C0F-A23A-9F431BD85F50}" srcOrd="1" destOrd="0" presId="urn:microsoft.com/office/officeart/2005/8/layout/hierarchy1"/>
    <dgm:cxn modelId="{821063E5-7D65-46A0-9821-916C533F163C}" type="presParOf" srcId="{ECA577F2-1D63-4C0F-A23A-9F431BD85F50}" destId="{32D049CE-1A4A-4ABE-BA78-D12E1A522B61}" srcOrd="0" destOrd="0" presId="urn:microsoft.com/office/officeart/2005/8/layout/hierarchy1"/>
    <dgm:cxn modelId="{57C035D5-D9E2-48B9-884E-46A9E784B7CD}" type="presParOf" srcId="{ECA577F2-1D63-4C0F-A23A-9F431BD85F50}" destId="{421C82EB-C941-4E4D-9594-B1B29427E0E9}" srcOrd="1" destOrd="0" presId="urn:microsoft.com/office/officeart/2005/8/layout/hierarchy1"/>
    <dgm:cxn modelId="{4554B98F-E206-4188-8BAA-14001B62CD89}" type="presParOf" srcId="{421C82EB-C941-4E4D-9594-B1B29427E0E9}" destId="{970EEEC1-BE1F-46D3-B905-EECA396C58A3}" srcOrd="0" destOrd="0" presId="urn:microsoft.com/office/officeart/2005/8/layout/hierarchy1"/>
    <dgm:cxn modelId="{8595B880-97D5-4BF1-ACC9-A5153FA17DCC}" type="presParOf" srcId="{970EEEC1-BE1F-46D3-B905-EECA396C58A3}" destId="{4263C776-8EEB-4E95-9173-8CF73182D674}" srcOrd="0" destOrd="0" presId="urn:microsoft.com/office/officeart/2005/8/layout/hierarchy1"/>
    <dgm:cxn modelId="{CB702795-A49D-4DAB-BC1D-C1CE7A6B5300}" type="presParOf" srcId="{970EEEC1-BE1F-46D3-B905-EECA396C58A3}" destId="{EF3B4BC4-EF85-4E14-9183-CA8BAB86E5A2}" srcOrd="1" destOrd="0" presId="urn:microsoft.com/office/officeart/2005/8/layout/hierarchy1"/>
    <dgm:cxn modelId="{8D90019B-05D9-4FA0-977C-1D130681A8BE}" type="presParOf" srcId="{421C82EB-C941-4E4D-9594-B1B29427E0E9}" destId="{249F9503-169F-4385-B346-07FF7764285F}" srcOrd="1" destOrd="0" presId="urn:microsoft.com/office/officeart/2005/8/layout/hierarchy1"/>
    <dgm:cxn modelId="{005E73AA-BDD6-438E-86C4-1300F3FC6E89}" type="presParOf" srcId="{249F9503-169F-4385-B346-07FF7764285F}" destId="{E229A99E-FD4A-466E-B9DF-9B1A47CA1631}" srcOrd="0" destOrd="0" presId="urn:microsoft.com/office/officeart/2005/8/layout/hierarchy1"/>
    <dgm:cxn modelId="{3839542E-84FB-44A4-90E4-59C01EC48B62}" type="presParOf" srcId="{249F9503-169F-4385-B346-07FF7764285F}" destId="{228564B5-E506-43BB-AF6B-2B5506047DA4}" srcOrd="1" destOrd="0" presId="urn:microsoft.com/office/officeart/2005/8/layout/hierarchy1"/>
    <dgm:cxn modelId="{357EDF42-4D23-406D-9C95-8FA59ED56894}" type="presParOf" srcId="{228564B5-E506-43BB-AF6B-2B5506047DA4}" destId="{2FC082DF-1282-4C88-8C83-5F4E293B9EA9}" srcOrd="0" destOrd="0" presId="urn:microsoft.com/office/officeart/2005/8/layout/hierarchy1"/>
    <dgm:cxn modelId="{E78B3803-9C9F-4D1F-862C-008F5E36C0E2}" type="presParOf" srcId="{2FC082DF-1282-4C88-8C83-5F4E293B9EA9}" destId="{88921B86-EE57-40E1-A957-4473315E5D3F}" srcOrd="0" destOrd="0" presId="urn:microsoft.com/office/officeart/2005/8/layout/hierarchy1"/>
    <dgm:cxn modelId="{0749FBAD-0F74-4C11-84D3-CCF1641B286D}" type="presParOf" srcId="{2FC082DF-1282-4C88-8C83-5F4E293B9EA9}" destId="{F7B84336-8D9E-4485-8515-EA19D0E6E8DC}" srcOrd="1" destOrd="0" presId="urn:microsoft.com/office/officeart/2005/8/layout/hierarchy1"/>
    <dgm:cxn modelId="{E3BF9B78-EDDA-45EA-B0FD-B5421EBC057B}" type="presParOf" srcId="{228564B5-E506-43BB-AF6B-2B5506047DA4}" destId="{1F3E4503-5086-44C2-8681-0AD2FEAB1D32}" srcOrd="1" destOrd="0" presId="urn:microsoft.com/office/officeart/2005/8/layout/hierarchy1"/>
    <dgm:cxn modelId="{FCF21495-9D12-4717-8845-CB329E3247A7}" type="presParOf" srcId="{1F3E4503-5086-44C2-8681-0AD2FEAB1D32}" destId="{4802F07C-F75D-45D5-A3DE-A92A020D24AA}" srcOrd="0" destOrd="0" presId="urn:microsoft.com/office/officeart/2005/8/layout/hierarchy1"/>
    <dgm:cxn modelId="{5FD21647-063E-4E41-8944-C40CB4D62A8C}" type="presParOf" srcId="{1F3E4503-5086-44C2-8681-0AD2FEAB1D32}" destId="{21487B27-BF31-4406-B2E2-5F3553A54EDC}" srcOrd="1" destOrd="0" presId="urn:microsoft.com/office/officeart/2005/8/layout/hierarchy1"/>
    <dgm:cxn modelId="{9E1BB567-4E94-4FB0-B755-70A842CA6212}" type="presParOf" srcId="{21487B27-BF31-4406-B2E2-5F3553A54EDC}" destId="{F3B96ADD-ECBA-4669-A4EA-760DE90162C2}" srcOrd="0" destOrd="0" presId="urn:microsoft.com/office/officeart/2005/8/layout/hierarchy1"/>
    <dgm:cxn modelId="{02D23BF6-6D7A-4EB0-9C9C-B95D0CC9B823}" type="presParOf" srcId="{F3B96ADD-ECBA-4669-A4EA-760DE90162C2}" destId="{BAA6E8A7-B307-4535-9AB1-BB2F2EFF8EF3}" srcOrd="0" destOrd="0" presId="urn:microsoft.com/office/officeart/2005/8/layout/hierarchy1"/>
    <dgm:cxn modelId="{42269BDE-B166-46E7-AA14-DB56825F2249}" type="presParOf" srcId="{F3B96ADD-ECBA-4669-A4EA-760DE90162C2}" destId="{7447E1EC-3A9A-4A28-A6E9-19CB5881CC04}" srcOrd="1" destOrd="0" presId="urn:microsoft.com/office/officeart/2005/8/layout/hierarchy1"/>
    <dgm:cxn modelId="{8BAC0826-D5D9-4A5A-8480-C2718574F1D6}" type="presParOf" srcId="{21487B27-BF31-4406-B2E2-5F3553A54EDC}" destId="{BFFDED23-62DB-47A5-9F4D-F51B452DB46C}" srcOrd="1" destOrd="0" presId="urn:microsoft.com/office/officeart/2005/8/layout/hierarchy1"/>
    <dgm:cxn modelId="{31EF28D9-D5DB-4AB8-A0FB-977E10B603D0}" type="presParOf" srcId="{64E23337-80C5-4BE1-8828-2B4A6A664E74}" destId="{AC2D88FC-383E-4ACE-BE01-27A0108542C9}" srcOrd="8" destOrd="0" presId="urn:microsoft.com/office/officeart/2005/8/layout/hierarchy1"/>
    <dgm:cxn modelId="{52BC6806-1822-4A8C-BA94-D85E24B14B75}" type="presParOf" srcId="{64E23337-80C5-4BE1-8828-2B4A6A664E74}" destId="{C455F703-83AE-4F70-8FF9-11DDFF102CBC}" srcOrd="9" destOrd="0" presId="urn:microsoft.com/office/officeart/2005/8/layout/hierarchy1"/>
    <dgm:cxn modelId="{7C9DB94C-E807-4D00-9231-768D53C4551B}" type="presParOf" srcId="{C455F703-83AE-4F70-8FF9-11DDFF102CBC}" destId="{488FD442-CCB7-414F-AF1D-F410765F0E03}" srcOrd="0" destOrd="0" presId="urn:microsoft.com/office/officeart/2005/8/layout/hierarchy1"/>
    <dgm:cxn modelId="{84E91D42-D86D-4084-9DCB-13B092CB465E}" type="presParOf" srcId="{488FD442-CCB7-414F-AF1D-F410765F0E03}" destId="{A54EB4D7-800D-46F3-A176-6DA2ED776AB2}" srcOrd="0" destOrd="0" presId="urn:microsoft.com/office/officeart/2005/8/layout/hierarchy1"/>
    <dgm:cxn modelId="{8CE5C063-9173-4BBB-BA9B-73FA4DAE7059}" type="presParOf" srcId="{488FD442-CCB7-414F-AF1D-F410765F0E03}" destId="{83E2B281-824E-40A6-9391-6ABC6DBF7B43}" srcOrd="1" destOrd="0" presId="urn:microsoft.com/office/officeart/2005/8/layout/hierarchy1"/>
    <dgm:cxn modelId="{EC6DC016-FA67-4185-86EF-7587627955A7}" type="presParOf" srcId="{C455F703-83AE-4F70-8FF9-11DDFF102CBC}" destId="{DD2A19E8-462D-4982-93FD-FB5137132BF2}" srcOrd="1" destOrd="0" presId="urn:microsoft.com/office/officeart/2005/8/layout/hierarchy1"/>
    <dgm:cxn modelId="{E6ED67F0-56B9-4B25-87DC-478BACF5FE72}" type="presParOf" srcId="{DD2A19E8-462D-4982-93FD-FB5137132BF2}" destId="{0AA92634-CED9-4100-881D-E53A38C2BD92}" srcOrd="0" destOrd="0" presId="urn:microsoft.com/office/officeart/2005/8/layout/hierarchy1"/>
    <dgm:cxn modelId="{E63D11A2-6E7F-43D3-9071-8A89A222900D}" type="presParOf" srcId="{DD2A19E8-462D-4982-93FD-FB5137132BF2}" destId="{C101959A-30DA-44D9-B7DE-93861FAA991F}" srcOrd="1" destOrd="0" presId="urn:microsoft.com/office/officeart/2005/8/layout/hierarchy1"/>
    <dgm:cxn modelId="{75F9DEE8-B0C1-44DA-955C-E54AC4654CD7}" type="presParOf" srcId="{C101959A-30DA-44D9-B7DE-93861FAA991F}" destId="{A00420D8-258C-4E1A-81CE-682E0E762418}" srcOrd="0" destOrd="0" presId="urn:microsoft.com/office/officeart/2005/8/layout/hierarchy1"/>
    <dgm:cxn modelId="{C228AC92-4F8E-4501-AD47-D7C0B0D46E16}" type="presParOf" srcId="{A00420D8-258C-4E1A-81CE-682E0E762418}" destId="{F981781D-B5D2-4902-8740-06BD36E955CD}" srcOrd="0" destOrd="0" presId="urn:microsoft.com/office/officeart/2005/8/layout/hierarchy1"/>
    <dgm:cxn modelId="{F958412D-E144-45BB-AB9C-05C145FF979F}" type="presParOf" srcId="{A00420D8-258C-4E1A-81CE-682E0E762418}" destId="{8B690F9F-9D0E-4E36-8B29-648C80B3F7B4}" srcOrd="1" destOrd="0" presId="urn:microsoft.com/office/officeart/2005/8/layout/hierarchy1"/>
    <dgm:cxn modelId="{2E326702-88B0-423C-8839-1CF14ABEFCA7}" type="presParOf" srcId="{C101959A-30DA-44D9-B7DE-93861FAA991F}" destId="{F49BAA91-CA67-4BCE-8A47-A0DBBE740647}" srcOrd="1" destOrd="0" presId="urn:microsoft.com/office/officeart/2005/8/layout/hierarchy1"/>
    <dgm:cxn modelId="{2EE2A71C-CF82-4AFC-B109-8C721345059F}" type="presParOf" srcId="{F49BAA91-CA67-4BCE-8A47-A0DBBE740647}" destId="{721C06FA-C78C-44A6-A01C-7EBD3D73EE85}" srcOrd="0" destOrd="0" presId="urn:microsoft.com/office/officeart/2005/8/layout/hierarchy1"/>
    <dgm:cxn modelId="{3616D561-9C60-4449-BD31-5A5539CA1641}" type="presParOf" srcId="{F49BAA91-CA67-4BCE-8A47-A0DBBE740647}" destId="{3F3E1D0B-32FA-423A-A02B-8E28DFDB8BF1}" srcOrd="1" destOrd="0" presId="urn:microsoft.com/office/officeart/2005/8/layout/hierarchy1"/>
    <dgm:cxn modelId="{5FDE21EF-5A68-464E-94E4-81139E4802CD}" type="presParOf" srcId="{3F3E1D0B-32FA-423A-A02B-8E28DFDB8BF1}" destId="{6A85242E-922E-4947-BBD9-AD4AFE769941}" srcOrd="0" destOrd="0" presId="urn:microsoft.com/office/officeart/2005/8/layout/hierarchy1"/>
    <dgm:cxn modelId="{D994F099-C074-4921-91E0-A3A427A492C7}" type="presParOf" srcId="{6A85242E-922E-4947-BBD9-AD4AFE769941}" destId="{8BA8DCED-CE08-4913-B5D1-5964137BB23F}" srcOrd="0" destOrd="0" presId="urn:microsoft.com/office/officeart/2005/8/layout/hierarchy1"/>
    <dgm:cxn modelId="{C8E72B67-2F0D-4AD5-BC27-82F9D9154F1B}" type="presParOf" srcId="{6A85242E-922E-4947-BBD9-AD4AFE769941}" destId="{895B9BF9-FAB4-4DA2-99E9-1E3801C23BDF}" srcOrd="1" destOrd="0" presId="urn:microsoft.com/office/officeart/2005/8/layout/hierarchy1"/>
    <dgm:cxn modelId="{98428A40-7085-4636-8C40-4A9B460D0066}" type="presParOf" srcId="{3F3E1D0B-32FA-423A-A02B-8E28DFDB8BF1}" destId="{AD8B8EF7-3E58-4E8C-8D53-080B2DD4EB18}" srcOrd="1" destOrd="0" presId="urn:microsoft.com/office/officeart/2005/8/layout/hierarchy1"/>
    <dgm:cxn modelId="{2FCEF8D2-5C8B-4C76-9D25-C39D52ADD83F}" type="presParOf" srcId="{AD8B8EF7-3E58-4E8C-8D53-080B2DD4EB18}" destId="{1A47C11C-24F6-4F80-B3F4-11D23A5A54BF}" srcOrd="0" destOrd="0" presId="urn:microsoft.com/office/officeart/2005/8/layout/hierarchy1"/>
    <dgm:cxn modelId="{26E6A5D3-3028-49A9-8D59-CC5AA97D182D}" type="presParOf" srcId="{AD8B8EF7-3E58-4E8C-8D53-080B2DD4EB18}" destId="{CFDCEAC1-E9A6-474D-AAA4-750A22526F14}" srcOrd="1" destOrd="0" presId="urn:microsoft.com/office/officeart/2005/8/layout/hierarchy1"/>
    <dgm:cxn modelId="{8465EBDB-D033-44EC-986A-FCBA4E1CD022}" type="presParOf" srcId="{CFDCEAC1-E9A6-474D-AAA4-750A22526F14}" destId="{04C20A42-76DD-4490-81BF-69D15286EFAC}" srcOrd="0" destOrd="0" presId="urn:microsoft.com/office/officeart/2005/8/layout/hierarchy1"/>
    <dgm:cxn modelId="{5EE8E5C2-8C61-4FD6-8606-FE88C5146ACF}" type="presParOf" srcId="{04C20A42-76DD-4490-81BF-69D15286EFAC}" destId="{7648D434-0557-4366-B49C-218EF5887FAE}" srcOrd="0" destOrd="0" presId="urn:microsoft.com/office/officeart/2005/8/layout/hierarchy1"/>
    <dgm:cxn modelId="{5A375C10-06CE-40ED-9960-60D33007D257}" type="presParOf" srcId="{04C20A42-76DD-4490-81BF-69D15286EFAC}" destId="{D8B86CD1-4BD1-4F0F-8DC5-4AF4FCE151CC}" srcOrd="1" destOrd="0" presId="urn:microsoft.com/office/officeart/2005/8/layout/hierarchy1"/>
    <dgm:cxn modelId="{CBA35184-F919-4AFE-A7D7-21BFA82EAA40}" type="presParOf" srcId="{CFDCEAC1-E9A6-474D-AAA4-750A22526F14}" destId="{1EE4F8B3-4D41-4FCA-B394-431D61986B1A}"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47C11C-24F6-4F80-B3F4-11D23A5A54BF}">
      <dsp:nvSpPr>
        <dsp:cNvPr id="0" name=""/>
        <dsp:cNvSpPr/>
      </dsp:nvSpPr>
      <dsp:spPr>
        <a:xfrm>
          <a:off x="7269093" y="3291937"/>
          <a:ext cx="91440" cy="356087"/>
        </a:xfrm>
        <a:custGeom>
          <a:avLst/>
          <a:gdLst/>
          <a:ahLst/>
          <a:cxnLst/>
          <a:rect l="0" t="0" r="0" b="0"/>
          <a:pathLst>
            <a:path>
              <a:moveTo>
                <a:pt x="45720" y="0"/>
              </a:moveTo>
              <a:lnTo>
                <a:pt x="45720" y="263568"/>
              </a:lnTo>
              <a:lnTo>
                <a:pt x="54938" y="263568"/>
              </a:lnTo>
              <a:lnTo>
                <a:pt x="54938" y="356087"/>
              </a:lnTo>
            </a:path>
          </a:pathLst>
        </a:custGeom>
        <a:noFill/>
        <a:ln w="15875" cap="rnd"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21C06FA-C78C-44A6-A01C-7EBD3D73EE85}">
      <dsp:nvSpPr>
        <dsp:cNvPr id="0" name=""/>
        <dsp:cNvSpPr/>
      </dsp:nvSpPr>
      <dsp:spPr>
        <a:xfrm>
          <a:off x="7269093" y="2367300"/>
          <a:ext cx="91440" cy="290457"/>
        </a:xfrm>
        <a:custGeom>
          <a:avLst/>
          <a:gdLst/>
          <a:ahLst/>
          <a:cxnLst/>
          <a:rect l="0" t="0" r="0" b="0"/>
          <a:pathLst>
            <a:path>
              <a:moveTo>
                <a:pt x="45720" y="0"/>
              </a:moveTo>
              <a:lnTo>
                <a:pt x="45720" y="290457"/>
              </a:lnTo>
            </a:path>
          </a:pathLst>
        </a:custGeom>
        <a:noFill/>
        <a:ln w="15875" cap="rnd"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AA92634-CED9-4100-881D-E53A38C2BD92}">
      <dsp:nvSpPr>
        <dsp:cNvPr id="0" name=""/>
        <dsp:cNvSpPr/>
      </dsp:nvSpPr>
      <dsp:spPr>
        <a:xfrm>
          <a:off x="7269093" y="1633476"/>
          <a:ext cx="91440" cy="290457"/>
        </a:xfrm>
        <a:custGeom>
          <a:avLst/>
          <a:gdLst/>
          <a:ahLst/>
          <a:cxnLst/>
          <a:rect l="0" t="0" r="0" b="0"/>
          <a:pathLst>
            <a:path>
              <a:moveTo>
                <a:pt x="45720" y="0"/>
              </a:moveTo>
              <a:lnTo>
                <a:pt x="45720" y="290457"/>
              </a:lnTo>
            </a:path>
          </a:pathLst>
        </a:custGeom>
        <a:noFill/>
        <a:ln w="15875"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C2D88FC-383E-4ACE-BE01-27A0108542C9}">
      <dsp:nvSpPr>
        <dsp:cNvPr id="0" name=""/>
        <dsp:cNvSpPr/>
      </dsp:nvSpPr>
      <dsp:spPr>
        <a:xfrm>
          <a:off x="3956581" y="740867"/>
          <a:ext cx="3358232" cy="421077"/>
        </a:xfrm>
        <a:custGeom>
          <a:avLst/>
          <a:gdLst/>
          <a:ahLst/>
          <a:cxnLst/>
          <a:rect l="0" t="0" r="0" b="0"/>
          <a:pathLst>
            <a:path>
              <a:moveTo>
                <a:pt x="0" y="0"/>
              </a:moveTo>
              <a:lnTo>
                <a:pt x="0" y="328558"/>
              </a:lnTo>
              <a:lnTo>
                <a:pt x="3358232" y="328558"/>
              </a:lnTo>
              <a:lnTo>
                <a:pt x="3358232" y="421077"/>
              </a:lnTo>
            </a:path>
          </a:pathLst>
        </a:custGeom>
        <a:noFill/>
        <a:ln w="15875"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802F07C-F75D-45D5-A3DE-A92A020D24AA}">
      <dsp:nvSpPr>
        <dsp:cNvPr id="0" name=""/>
        <dsp:cNvSpPr/>
      </dsp:nvSpPr>
      <dsp:spPr>
        <a:xfrm>
          <a:off x="5682799" y="3335968"/>
          <a:ext cx="91440" cy="347811"/>
        </a:xfrm>
        <a:custGeom>
          <a:avLst/>
          <a:gdLst/>
          <a:ahLst/>
          <a:cxnLst/>
          <a:rect l="0" t="0" r="0" b="0"/>
          <a:pathLst>
            <a:path>
              <a:moveTo>
                <a:pt x="45720" y="0"/>
              </a:moveTo>
              <a:lnTo>
                <a:pt x="45720" y="255292"/>
              </a:lnTo>
              <a:lnTo>
                <a:pt x="69978" y="255292"/>
              </a:lnTo>
              <a:lnTo>
                <a:pt x="69978" y="347811"/>
              </a:lnTo>
            </a:path>
          </a:pathLst>
        </a:custGeom>
        <a:noFill/>
        <a:ln w="15875" cap="rnd"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229A99E-FD4A-466E-B9DF-9B1A47CA1631}">
      <dsp:nvSpPr>
        <dsp:cNvPr id="0" name=""/>
        <dsp:cNvSpPr/>
      </dsp:nvSpPr>
      <dsp:spPr>
        <a:xfrm>
          <a:off x="5682799" y="2411332"/>
          <a:ext cx="91440" cy="290457"/>
        </a:xfrm>
        <a:custGeom>
          <a:avLst/>
          <a:gdLst/>
          <a:ahLst/>
          <a:cxnLst/>
          <a:rect l="0" t="0" r="0" b="0"/>
          <a:pathLst>
            <a:path>
              <a:moveTo>
                <a:pt x="45720" y="0"/>
              </a:moveTo>
              <a:lnTo>
                <a:pt x="45720" y="290457"/>
              </a:lnTo>
            </a:path>
          </a:pathLst>
        </a:custGeom>
        <a:noFill/>
        <a:ln w="15875" cap="rnd"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2D049CE-1A4A-4ABE-BA78-D12E1A522B61}">
      <dsp:nvSpPr>
        <dsp:cNvPr id="0" name=""/>
        <dsp:cNvSpPr/>
      </dsp:nvSpPr>
      <dsp:spPr>
        <a:xfrm>
          <a:off x="5682799" y="1626906"/>
          <a:ext cx="91440" cy="290457"/>
        </a:xfrm>
        <a:custGeom>
          <a:avLst/>
          <a:gdLst/>
          <a:ahLst/>
          <a:cxnLst/>
          <a:rect l="0" t="0" r="0" b="0"/>
          <a:pathLst>
            <a:path>
              <a:moveTo>
                <a:pt x="45720" y="0"/>
              </a:moveTo>
              <a:lnTo>
                <a:pt x="45720" y="290457"/>
              </a:lnTo>
            </a:path>
          </a:pathLst>
        </a:custGeom>
        <a:noFill/>
        <a:ln w="15875"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D8B398B-C656-49A1-9E68-39618247B70E}">
      <dsp:nvSpPr>
        <dsp:cNvPr id="0" name=""/>
        <dsp:cNvSpPr/>
      </dsp:nvSpPr>
      <dsp:spPr>
        <a:xfrm>
          <a:off x="3956581" y="740867"/>
          <a:ext cx="1771938" cy="421077"/>
        </a:xfrm>
        <a:custGeom>
          <a:avLst/>
          <a:gdLst/>
          <a:ahLst/>
          <a:cxnLst/>
          <a:rect l="0" t="0" r="0" b="0"/>
          <a:pathLst>
            <a:path>
              <a:moveTo>
                <a:pt x="0" y="0"/>
              </a:moveTo>
              <a:lnTo>
                <a:pt x="0" y="328558"/>
              </a:lnTo>
              <a:lnTo>
                <a:pt x="1771938" y="328558"/>
              </a:lnTo>
              <a:lnTo>
                <a:pt x="1771938" y="421077"/>
              </a:lnTo>
            </a:path>
          </a:pathLst>
        </a:custGeom>
        <a:noFill/>
        <a:ln w="15875"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ACEFFD4-5346-43A0-A0BF-4104C6CC7A45}">
      <dsp:nvSpPr>
        <dsp:cNvPr id="0" name=""/>
        <dsp:cNvSpPr/>
      </dsp:nvSpPr>
      <dsp:spPr>
        <a:xfrm>
          <a:off x="4017133" y="3351531"/>
          <a:ext cx="91440" cy="315658"/>
        </a:xfrm>
        <a:custGeom>
          <a:avLst/>
          <a:gdLst/>
          <a:ahLst/>
          <a:cxnLst/>
          <a:rect l="0" t="0" r="0" b="0"/>
          <a:pathLst>
            <a:path>
              <a:moveTo>
                <a:pt x="56356" y="0"/>
              </a:moveTo>
              <a:lnTo>
                <a:pt x="56356" y="223139"/>
              </a:lnTo>
              <a:lnTo>
                <a:pt x="45720" y="223139"/>
              </a:lnTo>
              <a:lnTo>
                <a:pt x="45720" y="315658"/>
              </a:lnTo>
            </a:path>
          </a:pathLst>
        </a:custGeom>
        <a:noFill/>
        <a:ln w="15875" cap="rnd"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571EE00-5528-4A46-8C58-A1313F6168D5}">
      <dsp:nvSpPr>
        <dsp:cNvPr id="0" name=""/>
        <dsp:cNvSpPr/>
      </dsp:nvSpPr>
      <dsp:spPr>
        <a:xfrm>
          <a:off x="4027769" y="2426894"/>
          <a:ext cx="91440" cy="290457"/>
        </a:xfrm>
        <a:custGeom>
          <a:avLst/>
          <a:gdLst/>
          <a:ahLst/>
          <a:cxnLst/>
          <a:rect l="0" t="0" r="0" b="0"/>
          <a:pathLst>
            <a:path>
              <a:moveTo>
                <a:pt x="45720" y="0"/>
              </a:moveTo>
              <a:lnTo>
                <a:pt x="45720" y="290457"/>
              </a:lnTo>
            </a:path>
          </a:pathLst>
        </a:custGeom>
        <a:noFill/>
        <a:ln w="15875" cap="rnd"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327B20F-08B2-4441-8F6A-76AB658DF05C}">
      <dsp:nvSpPr>
        <dsp:cNvPr id="0" name=""/>
        <dsp:cNvSpPr/>
      </dsp:nvSpPr>
      <dsp:spPr>
        <a:xfrm>
          <a:off x="4027769" y="1661970"/>
          <a:ext cx="91440" cy="290457"/>
        </a:xfrm>
        <a:custGeom>
          <a:avLst/>
          <a:gdLst/>
          <a:ahLst/>
          <a:cxnLst/>
          <a:rect l="0" t="0" r="0" b="0"/>
          <a:pathLst>
            <a:path>
              <a:moveTo>
                <a:pt x="45720" y="0"/>
              </a:moveTo>
              <a:lnTo>
                <a:pt x="45720" y="290457"/>
              </a:lnTo>
            </a:path>
          </a:pathLst>
        </a:custGeom>
        <a:noFill/>
        <a:ln w="15875"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EEA641B-8312-43B7-AB8F-5CD2DDFBC46C}">
      <dsp:nvSpPr>
        <dsp:cNvPr id="0" name=""/>
        <dsp:cNvSpPr/>
      </dsp:nvSpPr>
      <dsp:spPr>
        <a:xfrm>
          <a:off x="3956581" y="740867"/>
          <a:ext cx="116908" cy="421077"/>
        </a:xfrm>
        <a:custGeom>
          <a:avLst/>
          <a:gdLst/>
          <a:ahLst/>
          <a:cxnLst/>
          <a:rect l="0" t="0" r="0" b="0"/>
          <a:pathLst>
            <a:path>
              <a:moveTo>
                <a:pt x="0" y="0"/>
              </a:moveTo>
              <a:lnTo>
                <a:pt x="0" y="328558"/>
              </a:lnTo>
              <a:lnTo>
                <a:pt x="116908" y="328558"/>
              </a:lnTo>
              <a:lnTo>
                <a:pt x="116908" y="421077"/>
              </a:lnTo>
            </a:path>
          </a:pathLst>
        </a:custGeom>
        <a:noFill/>
        <a:ln w="15875"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429C3DC-6E82-4348-A979-B28DE9DD9112}">
      <dsp:nvSpPr>
        <dsp:cNvPr id="0" name=""/>
        <dsp:cNvSpPr/>
      </dsp:nvSpPr>
      <dsp:spPr>
        <a:xfrm>
          <a:off x="2311454" y="3325865"/>
          <a:ext cx="91440" cy="322312"/>
        </a:xfrm>
        <a:custGeom>
          <a:avLst/>
          <a:gdLst/>
          <a:ahLst/>
          <a:cxnLst/>
          <a:rect l="0" t="0" r="0" b="0"/>
          <a:pathLst>
            <a:path>
              <a:moveTo>
                <a:pt x="80614" y="0"/>
              </a:moveTo>
              <a:lnTo>
                <a:pt x="80614" y="229793"/>
              </a:lnTo>
              <a:lnTo>
                <a:pt x="45720" y="229793"/>
              </a:lnTo>
              <a:lnTo>
                <a:pt x="45720" y="322312"/>
              </a:lnTo>
            </a:path>
          </a:pathLst>
        </a:custGeom>
        <a:noFill/>
        <a:ln w="15875" cap="rnd"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4A45474-257E-46C9-BB93-F91E16B34155}">
      <dsp:nvSpPr>
        <dsp:cNvPr id="0" name=""/>
        <dsp:cNvSpPr/>
      </dsp:nvSpPr>
      <dsp:spPr>
        <a:xfrm>
          <a:off x="2346349" y="2410120"/>
          <a:ext cx="91440" cy="281566"/>
        </a:xfrm>
        <a:custGeom>
          <a:avLst/>
          <a:gdLst/>
          <a:ahLst/>
          <a:cxnLst/>
          <a:rect l="0" t="0" r="0" b="0"/>
          <a:pathLst>
            <a:path>
              <a:moveTo>
                <a:pt x="45720" y="0"/>
              </a:moveTo>
              <a:lnTo>
                <a:pt x="45720" y="281566"/>
              </a:lnTo>
            </a:path>
          </a:pathLst>
        </a:custGeom>
        <a:noFill/>
        <a:ln w="15875" cap="rnd"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C6EBD7C-E5A5-4772-B92D-6B6985E8215F}">
      <dsp:nvSpPr>
        <dsp:cNvPr id="0" name=""/>
        <dsp:cNvSpPr/>
      </dsp:nvSpPr>
      <dsp:spPr>
        <a:xfrm>
          <a:off x="2346349" y="1659496"/>
          <a:ext cx="91440" cy="299348"/>
        </a:xfrm>
        <a:custGeom>
          <a:avLst/>
          <a:gdLst/>
          <a:ahLst/>
          <a:cxnLst/>
          <a:rect l="0" t="0" r="0" b="0"/>
          <a:pathLst>
            <a:path>
              <a:moveTo>
                <a:pt x="45720" y="0"/>
              </a:moveTo>
              <a:lnTo>
                <a:pt x="45720" y="299348"/>
              </a:lnTo>
            </a:path>
          </a:pathLst>
        </a:custGeom>
        <a:noFill/>
        <a:ln w="15875"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81601D8-B50C-4220-90B4-0350BE41E22C}">
      <dsp:nvSpPr>
        <dsp:cNvPr id="0" name=""/>
        <dsp:cNvSpPr/>
      </dsp:nvSpPr>
      <dsp:spPr>
        <a:xfrm>
          <a:off x="2392069" y="740867"/>
          <a:ext cx="1564511" cy="421077"/>
        </a:xfrm>
        <a:custGeom>
          <a:avLst/>
          <a:gdLst/>
          <a:ahLst/>
          <a:cxnLst/>
          <a:rect l="0" t="0" r="0" b="0"/>
          <a:pathLst>
            <a:path>
              <a:moveTo>
                <a:pt x="1564511" y="0"/>
              </a:moveTo>
              <a:lnTo>
                <a:pt x="1564511" y="328558"/>
              </a:lnTo>
              <a:lnTo>
                <a:pt x="0" y="328558"/>
              </a:lnTo>
              <a:lnTo>
                <a:pt x="0" y="421077"/>
              </a:lnTo>
            </a:path>
          </a:pathLst>
        </a:custGeom>
        <a:noFill/>
        <a:ln w="15875"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F9D4AA6-6F52-4781-BAEE-C5FADB4726DA}">
      <dsp:nvSpPr>
        <dsp:cNvPr id="0" name=""/>
        <dsp:cNvSpPr/>
      </dsp:nvSpPr>
      <dsp:spPr>
        <a:xfrm>
          <a:off x="620486" y="3366421"/>
          <a:ext cx="91440" cy="339510"/>
        </a:xfrm>
        <a:custGeom>
          <a:avLst/>
          <a:gdLst/>
          <a:ahLst/>
          <a:cxnLst/>
          <a:rect l="0" t="0" r="0" b="0"/>
          <a:pathLst>
            <a:path>
              <a:moveTo>
                <a:pt x="73054" y="0"/>
              </a:moveTo>
              <a:lnTo>
                <a:pt x="73054" y="246991"/>
              </a:lnTo>
              <a:lnTo>
                <a:pt x="45720" y="246991"/>
              </a:lnTo>
              <a:lnTo>
                <a:pt x="45720" y="339510"/>
              </a:lnTo>
            </a:path>
          </a:pathLst>
        </a:custGeom>
        <a:noFill/>
        <a:ln w="15875" cap="rnd"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09FCD5A-5B19-4DFD-9477-C6B7FFC989A1}">
      <dsp:nvSpPr>
        <dsp:cNvPr id="0" name=""/>
        <dsp:cNvSpPr/>
      </dsp:nvSpPr>
      <dsp:spPr>
        <a:xfrm>
          <a:off x="647820" y="2424656"/>
          <a:ext cx="91440" cy="307586"/>
        </a:xfrm>
        <a:custGeom>
          <a:avLst/>
          <a:gdLst/>
          <a:ahLst/>
          <a:cxnLst/>
          <a:rect l="0" t="0" r="0" b="0"/>
          <a:pathLst>
            <a:path>
              <a:moveTo>
                <a:pt x="79985" y="0"/>
              </a:moveTo>
              <a:lnTo>
                <a:pt x="79985" y="215067"/>
              </a:lnTo>
              <a:lnTo>
                <a:pt x="45720" y="215067"/>
              </a:lnTo>
              <a:lnTo>
                <a:pt x="45720" y="307586"/>
              </a:lnTo>
            </a:path>
          </a:pathLst>
        </a:custGeom>
        <a:noFill/>
        <a:ln w="15875" cap="rnd"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FC144F4-D980-4E33-825B-F4C7847DBD51}">
      <dsp:nvSpPr>
        <dsp:cNvPr id="0" name=""/>
        <dsp:cNvSpPr/>
      </dsp:nvSpPr>
      <dsp:spPr>
        <a:xfrm>
          <a:off x="682086" y="1646166"/>
          <a:ext cx="91440" cy="290457"/>
        </a:xfrm>
        <a:custGeom>
          <a:avLst/>
          <a:gdLst/>
          <a:ahLst/>
          <a:cxnLst/>
          <a:rect l="0" t="0" r="0" b="0"/>
          <a:pathLst>
            <a:path>
              <a:moveTo>
                <a:pt x="45720" y="0"/>
              </a:moveTo>
              <a:lnTo>
                <a:pt x="45720" y="290457"/>
              </a:lnTo>
            </a:path>
          </a:pathLst>
        </a:custGeom>
        <a:noFill/>
        <a:ln w="15875"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BD0A2B2-9254-45E3-9214-97DBAD2DA92F}">
      <dsp:nvSpPr>
        <dsp:cNvPr id="0" name=""/>
        <dsp:cNvSpPr/>
      </dsp:nvSpPr>
      <dsp:spPr>
        <a:xfrm>
          <a:off x="727806" y="740867"/>
          <a:ext cx="3228774" cy="421077"/>
        </a:xfrm>
        <a:custGeom>
          <a:avLst/>
          <a:gdLst/>
          <a:ahLst/>
          <a:cxnLst/>
          <a:rect l="0" t="0" r="0" b="0"/>
          <a:pathLst>
            <a:path>
              <a:moveTo>
                <a:pt x="3228774" y="0"/>
              </a:moveTo>
              <a:lnTo>
                <a:pt x="3228774" y="328558"/>
              </a:lnTo>
              <a:lnTo>
                <a:pt x="0" y="328558"/>
              </a:lnTo>
              <a:lnTo>
                <a:pt x="0" y="421077"/>
              </a:lnTo>
            </a:path>
          </a:pathLst>
        </a:custGeom>
        <a:noFill/>
        <a:ln w="15875"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AA8587D-88E4-4704-BA2B-C8AD3A5487DD}">
      <dsp:nvSpPr>
        <dsp:cNvPr id="0" name=""/>
        <dsp:cNvSpPr/>
      </dsp:nvSpPr>
      <dsp:spPr>
        <a:xfrm>
          <a:off x="1552246" y="80336"/>
          <a:ext cx="1328130" cy="755567"/>
        </a:xfrm>
        <a:prstGeom prst="roundRect">
          <a:avLst>
            <a:gd name="adj" fmla="val 10000"/>
          </a:avLst>
        </a:prstGeom>
        <a:solidFill>
          <a:srgbClr val="0070C0"/>
        </a:soli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sp>
    <dsp:sp modelId="{379E629C-D6BD-4008-823E-99B7E64AB11F}">
      <dsp:nvSpPr>
        <dsp:cNvPr id="0" name=""/>
        <dsp:cNvSpPr/>
      </dsp:nvSpPr>
      <dsp:spPr>
        <a:xfrm>
          <a:off x="1663213" y="185756"/>
          <a:ext cx="1328130" cy="755567"/>
        </a:xfrm>
        <a:prstGeom prst="roundRect">
          <a:avLst>
            <a:gd name="adj" fmla="val 10000"/>
          </a:avLst>
        </a:prstGeom>
        <a:solidFill>
          <a:schemeClr val="lt1">
            <a:alpha val="90000"/>
            <a:hueOff val="0"/>
            <a:satOff val="0"/>
            <a:lumOff val="0"/>
            <a:alphaOff val="0"/>
          </a:schemeClr>
        </a:solidFill>
        <a:ln w="9525" cap="rnd" cmpd="sng" algn="ctr">
          <a:solidFill>
            <a:schemeClr val="accent1">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1">
          <a:scrgbClr r="0" g="0" b="0"/>
        </a:fillRef>
        <a:effectRef idx="2">
          <a:scrgbClr r="0" g="0" b="0"/>
        </a:effectRef>
        <a:fontRef idx="minor"/>
      </dsp:style>
      <dsp:txBody>
        <a:bodyPr spcFirstLastPara="0" vert="horz" wrap="square" lIns="19050" tIns="19050" rIns="19050" bIns="19050" numCol="1" spcCol="1270" anchor="ctr" anchorCtr="0">
          <a:noAutofit/>
        </a:bodyPr>
        <a:lstStyle/>
        <a:p>
          <a:pPr lvl="0" algn="ctr" defTabSz="222250">
            <a:lnSpc>
              <a:spcPct val="90000"/>
            </a:lnSpc>
            <a:spcBef>
              <a:spcPct val="0"/>
            </a:spcBef>
            <a:spcAft>
              <a:spcPct val="35000"/>
            </a:spcAft>
          </a:pPr>
          <a:endParaRPr lang="tr-TR" sz="500" b="1" kern="1200" dirty="0">
            <a:latin typeface="Times New Roman" pitchFamily="18" charset="0"/>
            <a:cs typeface="Times New Roman" pitchFamily="18" charset="0"/>
          </a:endParaRPr>
        </a:p>
        <a:p>
          <a:pPr lvl="0" algn="ctr" defTabSz="222250">
            <a:lnSpc>
              <a:spcPct val="90000"/>
            </a:lnSpc>
            <a:spcBef>
              <a:spcPct val="0"/>
            </a:spcBef>
            <a:spcAft>
              <a:spcPct val="35000"/>
            </a:spcAft>
          </a:pPr>
          <a:r>
            <a:rPr lang="tr-TR" sz="800" b="1" kern="1200" dirty="0">
              <a:latin typeface="Times New Roman" pitchFamily="18" charset="0"/>
              <a:cs typeface="Times New Roman" pitchFamily="18" charset="0"/>
            </a:rPr>
            <a:t>ÖZEL KALEM SEKRETERLİĞİ</a:t>
          </a:r>
          <a:r>
            <a:rPr lang="tr-TR" sz="800" b="0" kern="1200" dirty="0">
              <a:latin typeface="Times New Roman" pitchFamily="18" charset="0"/>
              <a:cs typeface="Times New Roman" pitchFamily="18" charset="0"/>
            </a:rPr>
            <a:t> </a:t>
          </a:r>
        </a:p>
        <a:p>
          <a:pPr lvl="0" algn="ctr" defTabSz="222250">
            <a:lnSpc>
              <a:spcPct val="90000"/>
            </a:lnSpc>
            <a:spcBef>
              <a:spcPct val="0"/>
            </a:spcBef>
            <a:spcAft>
              <a:spcPct val="35000"/>
            </a:spcAft>
          </a:pPr>
          <a:r>
            <a:rPr lang="tr-TR" sz="800" b="0" kern="1200" dirty="0">
              <a:latin typeface="Times New Roman" pitchFamily="18" charset="0"/>
              <a:cs typeface="Times New Roman" pitchFamily="18" charset="0"/>
            </a:rPr>
            <a:t>Sümeyye UĞUZ</a:t>
          </a:r>
        </a:p>
        <a:p>
          <a:pPr lvl="0" algn="ctr" defTabSz="222250">
            <a:lnSpc>
              <a:spcPct val="90000"/>
            </a:lnSpc>
            <a:spcBef>
              <a:spcPct val="0"/>
            </a:spcBef>
            <a:spcAft>
              <a:spcPct val="35000"/>
            </a:spcAft>
          </a:pPr>
          <a:endParaRPr lang="tr-TR" sz="700" b="1" kern="1200" dirty="0">
            <a:latin typeface="Times New Roman" pitchFamily="18" charset="0"/>
            <a:cs typeface="Times New Roman" pitchFamily="18" charset="0"/>
          </a:endParaRPr>
        </a:p>
      </dsp:txBody>
      <dsp:txXfrm>
        <a:off x="1685343" y="207886"/>
        <a:ext cx="1283870" cy="711307"/>
      </dsp:txXfrm>
    </dsp:sp>
    <dsp:sp modelId="{80131331-3B77-47B9-ABAD-C3E64F087C17}">
      <dsp:nvSpPr>
        <dsp:cNvPr id="0" name=""/>
        <dsp:cNvSpPr/>
      </dsp:nvSpPr>
      <dsp:spPr>
        <a:xfrm>
          <a:off x="3121736" y="-105419"/>
          <a:ext cx="1669688" cy="846286"/>
        </a:xfrm>
        <a:prstGeom prst="roundRect">
          <a:avLst>
            <a:gd name="adj" fmla="val 10000"/>
          </a:avLst>
        </a:prstGeom>
        <a:solidFill>
          <a:srgbClr val="0070C0"/>
        </a:soli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sp>
    <dsp:sp modelId="{F2A5E548-340B-4F34-B378-8C7D4D006F7D}">
      <dsp:nvSpPr>
        <dsp:cNvPr id="0" name=""/>
        <dsp:cNvSpPr/>
      </dsp:nvSpPr>
      <dsp:spPr>
        <a:xfrm>
          <a:off x="3232704" y="0"/>
          <a:ext cx="1669688" cy="846286"/>
        </a:xfrm>
        <a:prstGeom prst="roundRect">
          <a:avLst>
            <a:gd name="adj" fmla="val 10000"/>
          </a:avLst>
        </a:prstGeom>
        <a:solidFill>
          <a:schemeClr val="lt1">
            <a:alpha val="90000"/>
            <a:hueOff val="0"/>
            <a:satOff val="0"/>
            <a:lumOff val="0"/>
            <a:alphaOff val="0"/>
          </a:schemeClr>
        </a:solidFill>
        <a:ln w="9525" cap="rnd" cmpd="sng" algn="ctr">
          <a:solidFill>
            <a:schemeClr val="accent1">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1">
          <a:scrgbClr r="0" g="0" b="0"/>
        </a:fillRef>
        <a:effectRef idx="2">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tr-TR" sz="1000" b="1" kern="1200" dirty="0">
              <a:latin typeface="Times New Roman" pitchFamily="18" charset="0"/>
              <a:cs typeface="Times New Roman" pitchFamily="18" charset="0"/>
            </a:rPr>
            <a:t>DAİRE BAŞKANI</a:t>
          </a:r>
        </a:p>
        <a:p>
          <a:pPr lvl="0" algn="ctr" defTabSz="444500">
            <a:lnSpc>
              <a:spcPct val="90000"/>
            </a:lnSpc>
            <a:spcBef>
              <a:spcPct val="0"/>
            </a:spcBef>
            <a:spcAft>
              <a:spcPct val="35000"/>
            </a:spcAft>
          </a:pPr>
          <a:r>
            <a:rPr lang="tr-TR" sz="1000" b="0" kern="1200" dirty="0">
              <a:latin typeface="Times New Roman" pitchFamily="18" charset="0"/>
              <a:cs typeface="Times New Roman" pitchFamily="18" charset="0"/>
            </a:rPr>
            <a:t>Nuray DEMİR</a:t>
          </a:r>
        </a:p>
      </dsp:txBody>
      <dsp:txXfrm>
        <a:off x="3257491" y="24787"/>
        <a:ext cx="1620114" cy="796712"/>
      </dsp:txXfrm>
    </dsp:sp>
    <dsp:sp modelId="{E5697641-F881-417F-B902-7A328B9DCE6B}">
      <dsp:nvSpPr>
        <dsp:cNvPr id="0" name=""/>
        <dsp:cNvSpPr/>
      </dsp:nvSpPr>
      <dsp:spPr>
        <a:xfrm>
          <a:off x="5162" y="1161945"/>
          <a:ext cx="1445288" cy="484221"/>
        </a:xfrm>
        <a:prstGeom prst="roundRect">
          <a:avLst>
            <a:gd name="adj" fmla="val 10000"/>
          </a:avLst>
        </a:prstGeom>
        <a:solidFill>
          <a:schemeClr val="accent2"/>
        </a:soli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sp>
    <dsp:sp modelId="{3AC6874C-F062-4077-8A8B-410D3A81046C}">
      <dsp:nvSpPr>
        <dsp:cNvPr id="0" name=""/>
        <dsp:cNvSpPr/>
      </dsp:nvSpPr>
      <dsp:spPr>
        <a:xfrm>
          <a:off x="116129" y="1267364"/>
          <a:ext cx="1445288" cy="484221"/>
        </a:xfrm>
        <a:prstGeom prst="roundRect">
          <a:avLst>
            <a:gd name="adj" fmla="val 10000"/>
          </a:avLst>
        </a:prstGeom>
        <a:solidFill>
          <a:schemeClr val="lt1">
            <a:alpha val="90000"/>
            <a:hueOff val="0"/>
            <a:satOff val="0"/>
            <a:lumOff val="0"/>
            <a:alphaOff val="0"/>
          </a:schemeClr>
        </a:solidFill>
        <a:ln w="9525" cap="rnd" cmpd="sng" algn="ctr">
          <a:solidFill>
            <a:schemeClr val="accent2">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1">
          <a:scrgbClr r="0" g="0" b="0"/>
        </a:fillRef>
        <a:effectRef idx="2">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tr-TR" sz="800" b="1" kern="1200" dirty="0" smtClean="0">
              <a:latin typeface="Times New Roman" pitchFamily="18" charset="0"/>
              <a:cs typeface="Times New Roman" pitchFamily="18" charset="0"/>
            </a:rPr>
            <a:t>AKADEMİK PERSONEL </a:t>
          </a:r>
          <a:r>
            <a:rPr lang="tr-TR" sz="800" b="1" kern="1200" dirty="0">
              <a:latin typeface="Times New Roman" pitchFamily="18" charset="0"/>
              <a:cs typeface="Times New Roman" pitchFamily="18" charset="0"/>
            </a:rPr>
            <a:t>BİRİMİ</a:t>
          </a:r>
        </a:p>
      </dsp:txBody>
      <dsp:txXfrm>
        <a:off x="130311" y="1281546"/>
        <a:ext cx="1416924" cy="455857"/>
      </dsp:txXfrm>
    </dsp:sp>
    <dsp:sp modelId="{8DCEB02F-ACB2-4096-AAA1-B02D1A06A06D}">
      <dsp:nvSpPr>
        <dsp:cNvPr id="0" name=""/>
        <dsp:cNvSpPr/>
      </dsp:nvSpPr>
      <dsp:spPr>
        <a:xfrm>
          <a:off x="256212" y="1936623"/>
          <a:ext cx="943188" cy="488032"/>
        </a:xfrm>
        <a:prstGeom prst="roundRect">
          <a:avLst>
            <a:gd name="adj" fmla="val 10000"/>
          </a:avLst>
        </a:prstGeom>
        <a:solidFill>
          <a:srgbClr val="92D050"/>
        </a:soli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sp>
    <dsp:sp modelId="{4348838C-7857-4E4C-B189-0AADE1B77EEB}">
      <dsp:nvSpPr>
        <dsp:cNvPr id="0" name=""/>
        <dsp:cNvSpPr/>
      </dsp:nvSpPr>
      <dsp:spPr>
        <a:xfrm>
          <a:off x="367179" y="2042042"/>
          <a:ext cx="943188" cy="488032"/>
        </a:xfrm>
        <a:prstGeom prst="roundRect">
          <a:avLst>
            <a:gd name="adj" fmla="val 10000"/>
          </a:avLst>
        </a:prstGeom>
        <a:solidFill>
          <a:schemeClr val="lt1">
            <a:alpha val="90000"/>
            <a:hueOff val="0"/>
            <a:satOff val="0"/>
            <a:lumOff val="0"/>
            <a:alphaOff val="0"/>
          </a:schemeClr>
        </a:solidFill>
        <a:ln w="9525" cap="rnd" cmpd="sng" algn="ctr">
          <a:solidFill>
            <a:schemeClr val="accent3">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1">
          <a:scrgbClr r="0" g="0" b="0"/>
        </a:fillRef>
        <a:effectRef idx="2">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tr-TR" sz="800" b="1" kern="1200" dirty="0">
              <a:latin typeface="Times New Roman" pitchFamily="18" charset="0"/>
              <a:cs typeface="Times New Roman" pitchFamily="18" charset="0"/>
            </a:rPr>
            <a:t>ŞUBE MÜDÜRÜ</a:t>
          </a:r>
        </a:p>
        <a:p>
          <a:pPr lvl="0" algn="ctr" defTabSz="355600">
            <a:lnSpc>
              <a:spcPct val="90000"/>
            </a:lnSpc>
            <a:spcBef>
              <a:spcPct val="0"/>
            </a:spcBef>
            <a:spcAft>
              <a:spcPct val="35000"/>
            </a:spcAft>
          </a:pPr>
          <a:r>
            <a:rPr lang="tr-TR" sz="800" b="1" kern="1200" dirty="0">
              <a:latin typeface="Times New Roman" pitchFamily="18" charset="0"/>
              <a:cs typeface="Times New Roman" pitchFamily="18" charset="0"/>
            </a:rPr>
            <a:t>Semra SENİR</a:t>
          </a:r>
        </a:p>
      </dsp:txBody>
      <dsp:txXfrm>
        <a:off x="381473" y="2056336"/>
        <a:ext cx="914600" cy="459444"/>
      </dsp:txXfrm>
    </dsp:sp>
    <dsp:sp modelId="{89BC3FCC-8088-4F19-9B5B-98AAF2E7B48A}">
      <dsp:nvSpPr>
        <dsp:cNvPr id="0" name=""/>
        <dsp:cNvSpPr/>
      </dsp:nvSpPr>
      <dsp:spPr>
        <a:xfrm>
          <a:off x="194187" y="2732242"/>
          <a:ext cx="998707" cy="634179"/>
        </a:xfrm>
        <a:prstGeom prst="roundRect">
          <a:avLst>
            <a:gd name="adj" fmla="val 10000"/>
          </a:avLst>
        </a:prstGeom>
        <a:solidFill>
          <a:srgbClr val="A66BD3"/>
        </a:soli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sp>
    <dsp:sp modelId="{2A36DEEB-0E12-4FE7-A8EB-C48FE7CAB7CC}">
      <dsp:nvSpPr>
        <dsp:cNvPr id="0" name=""/>
        <dsp:cNvSpPr/>
      </dsp:nvSpPr>
      <dsp:spPr>
        <a:xfrm>
          <a:off x="305154" y="2837661"/>
          <a:ext cx="998707" cy="634179"/>
        </a:xfrm>
        <a:prstGeom prst="roundRect">
          <a:avLst>
            <a:gd name="adj" fmla="val 10000"/>
          </a:avLst>
        </a:prstGeom>
        <a:solidFill>
          <a:schemeClr val="lt1">
            <a:alpha val="90000"/>
            <a:hueOff val="0"/>
            <a:satOff val="0"/>
            <a:lumOff val="0"/>
            <a:alphaOff val="0"/>
          </a:schemeClr>
        </a:solidFill>
        <a:ln w="9525" cap="rnd" cmpd="sng" algn="ctr">
          <a:solidFill>
            <a:schemeClr val="accent4">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1">
          <a:scrgbClr r="0" g="0" b="0"/>
        </a:fillRef>
        <a:effectRef idx="2">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tr-TR" sz="800" b="1" kern="1200" dirty="0">
              <a:latin typeface="Times New Roman" pitchFamily="18" charset="0"/>
              <a:cs typeface="Times New Roman" pitchFamily="18" charset="0"/>
            </a:rPr>
            <a:t>ŞEF</a:t>
          </a:r>
        </a:p>
      </dsp:txBody>
      <dsp:txXfrm>
        <a:off x="323728" y="2856235"/>
        <a:ext cx="961559" cy="597031"/>
      </dsp:txXfrm>
    </dsp:sp>
    <dsp:sp modelId="{C44AD3F3-9A1F-4EDD-9F4C-295019B03909}">
      <dsp:nvSpPr>
        <dsp:cNvPr id="0" name=""/>
        <dsp:cNvSpPr/>
      </dsp:nvSpPr>
      <dsp:spPr>
        <a:xfrm>
          <a:off x="-1" y="3705931"/>
          <a:ext cx="1332415" cy="1790763"/>
        </a:xfrm>
        <a:prstGeom prst="roundRect">
          <a:avLst>
            <a:gd name="adj" fmla="val 10000"/>
          </a:avLst>
        </a:prstGeom>
        <a:solidFill>
          <a:srgbClr val="A66BD3"/>
        </a:soli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sp>
    <dsp:sp modelId="{1381AF47-BDAF-4415-A153-C5FC6B530173}">
      <dsp:nvSpPr>
        <dsp:cNvPr id="0" name=""/>
        <dsp:cNvSpPr/>
      </dsp:nvSpPr>
      <dsp:spPr>
        <a:xfrm>
          <a:off x="110966" y="3811350"/>
          <a:ext cx="1332415" cy="1790763"/>
        </a:xfrm>
        <a:prstGeom prst="roundRect">
          <a:avLst>
            <a:gd name="adj" fmla="val 10000"/>
          </a:avLst>
        </a:prstGeom>
        <a:solidFill>
          <a:schemeClr val="lt1">
            <a:alpha val="90000"/>
            <a:hueOff val="0"/>
            <a:satOff val="0"/>
            <a:lumOff val="0"/>
            <a:alphaOff val="0"/>
          </a:schemeClr>
        </a:solidFill>
        <a:ln w="9525" cap="rnd" cmpd="sng" algn="ctr">
          <a:solidFill>
            <a:schemeClr val="accent4">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1">
          <a:scrgbClr r="0" g="0" b="0"/>
        </a:fillRef>
        <a:effectRef idx="2">
          <a:scrgbClr r="0" g="0" b="0"/>
        </a:effectRef>
        <a:fontRef idx="minor"/>
      </dsp:style>
      <dsp:txBody>
        <a:bodyPr spcFirstLastPara="0" vert="horz" wrap="square" lIns="26670" tIns="26670" rIns="26670" bIns="26670" numCol="1" spcCol="1270" anchor="ctr" anchorCtr="0">
          <a:noAutofit/>
        </a:bodyPr>
        <a:lstStyle/>
        <a:p>
          <a:pPr lvl="0" algn="ctr" defTabSz="311150">
            <a:lnSpc>
              <a:spcPct val="90000"/>
            </a:lnSpc>
            <a:spcBef>
              <a:spcPct val="0"/>
            </a:spcBef>
            <a:spcAft>
              <a:spcPct val="35000"/>
            </a:spcAft>
          </a:pPr>
          <a:endParaRPr lang="tr-TR" sz="700" kern="1200" dirty="0">
            <a:latin typeface="Times New Roman" pitchFamily="18" charset="0"/>
            <a:cs typeface="Times New Roman" pitchFamily="18" charset="0"/>
          </a:endParaRPr>
        </a:p>
        <a:p>
          <a:pPr lvl="0" algn="ctr" defTabSz="311150">
            <a:lnSpc>
              <a:spcPct val="90000"/>
            </a:lnSpc>
            <a:spcBef>
              <a:spcPct val="0"/>
            </a:spcBef>
            <a:spcAft>
              <a:spcPct val="35000"/>
            </a:spcAft>
          </a:pPr>
          <a:endParaRPr lang="tr-TR" sz="800" b="1" kern="1200" dirty="0">
            <a:latin typeface="Times New Roman" pitchFamily="18" charset="0"/>
            <a:cs typeface="Times New Roman" pitchFamily="18" charset="0"/>
          </a:endParaRPr>
        </a:p>
        <a:p>
          <a:pPr lvl="0" algn="ctr" defTabSz="311150">
            <a:lnSpc>
              <a:spcPct val="90000"/>
            </a:lnSpc>
            <a:spcBef>
              <a:spcPct val="0"/>
            </a:spcBef>
            <a:spcAft>
              <a:spcPct val="35000"/>
            </a:spcAft>
          </a:pPr>
          <a:endParaRPr lang="tr-TR" sz="800" b="1" kern="1200" dirty="0">
            <a:latin typeface="Times New Roman" pitchFamily="18" charset="0"/>
            <a:cs typeface="Times New Roman" pitchFamily="18" charset="0"/>
          </a:endParaRPr>
        </a:p>
        <a:p>
          <a:pPr lvl="0" algn="ctr" defTabSz="311150">
            <a:lnSpc>
              <a:spcPct val="90000"/>
            </a:lnSpc>
            <a:spcBef>
              <a:spcPct val="0"/>
            </a:spcBef>
            <a:spcAft>
              <a:spcPct val="35000"/>
            </a:spcAft>
          </a:pPr>
          <a:r>
            <a:rPr lang="tr-TR" sz="900" b="1" kern="1200" dirty="0">
              <a:latin typeface="Times New Roman" pitchFamily="18" charset="0"/>
              <a:cs typeface="Times New Roman" pitchFamily="18" charset="0"/>
            </a:rPr>
            <a:t>Memur</a:t>
          </a:r>
        </a:p>
        <a:p>
          <a:pPr lvl="0" algn="ctr" defTabSz="311150">
            <a:lnSpc>
              <a:spcPct val="90000"/>
            </a:lnSpc>
            <a:spcBef>
              <a:spcPct val="0"/>
            </a:spcBef>
            <a:spcAft>
              <a:spcPct val="35000"/>
            </a:spcAft>
          </a:pPr>
          <a:r>
            <a:rPr lang="tr-TR" sz="900" kern="1200" dirty="0">
              <a:latin typeface="Times New Roman" pitchFamily="18" charset="0"/>
              <a:cs typeface="Times New Roman" pitchFamily="18" charset="0"/>
            </a:rPr>
            <a:t>Hülya ATLI</a:t>
          </a:r>
        </a:p>
        <a:p>
          <a:pPr lvl="0" algn="ctr" defTabSz="311150">
            <a:lnSpc>
              <a:spcPct val="90000"/>
            </a:lnSpc>
            <a:spcBef>
              <a:spcPct val="0"/>
            </a:spcBef>
            <a:spcAft>
              <a:spcPct val="35000"/>
            </a:spcAft>
          </a:pPr>
          <a:r>
            <a:rPr lang="tr-TR" sz="900" kern="1200" dirty="0">
              <a:latin typeface="Times New Roman" pitchFamily="18" charset="0"/>
              <a:cs typeface="Times New Roman" pitchFamily="18" charset="0"/>
            </a:rPr>
            <a:t>Remziye ATEŞ</a:t>
          </a:r>
        </a:p>
        <a:p>
          <a:pPr lvl="0" algn="ctr" defTabSz="311150">
            <a:lnSpc>
              <a:spcPct val="90000"/>
            </a:lnSpc>
            <a:spcBef>
              <a:spcPct val="0"/>
            </a:spcBef>
            <a:spcAft>
              <a:spcPct val="35000"/>
            </a:spcAft>
          </a:pPr>
          <a:r>
            <a:rPr lang="tr-TR" sz="900" kern="1200" dirty="0">
              <a:latin typeface="Times New Roman" pitchFamily="18" charset="0"/>
              <a:cs typeface="Times New Roman" pitchFamily="18" charset="0"/>
            </a:rPr>
            <a:t>Tuba TUĞLU</a:t>
          </a:r>
        </a:p>
        <a:p>
          <a:pPr lvl="0" algn="ctr" defTabSz="311150">
            <a:lnSpc>
              <a:spcPct val="90000"/>
            </a:lnSpc>
            <a:spcBef>
              <a:spcPct val="0"/>
            </a:spcBef>
            <a:spcAft>
              <a:spcPct val="35000"/>
            </a:spcAft>
          </a:pPr>
          <a:r>
            <a:rPr lang="tr-TR" sz="900" kern="1200" dirty="0" err="1">
              <a:latin typeface="Times New Roman" pitchFamily="18" charset="0"/>
              <a:cs typeface="Times New Roman" pitchFamily="18" charset="0"/>
            </a:rPr>
            <a:t>Fatime</a:t>
          </a:r>
          <a:r>
            <a:rPr lang="tr-TR" sz="900" kern="1200" dirty="0">
              <a:latin typeface="Times New Roman" pitchFamily="18" charset="0"/>
              <a:cs typeface="Times New Roman" pitchFamily="18" charset="0"/>
            </a:rPr>
            <a:t> KARACA ULUS</a:t>
          </a:r>
        </a:p>
        <a:p>
          <a:pPr lvl="0" algn="ctr" defTabSz="311150">
            <a:lnSpc>
              <a:spcPct val="90000"/>
            </a:lnSpc>
            <a:spcBef>
              <a:spcPct val="0"/>
            </a:spcBef>
            <a:spcAft>
              <a:spcPct val="35000"/>
            </a:spcAft>
          </a:pPr>
          <a:r>
            <a:rPr lang="tr-TR" sz="900" kern="1200" dirty="0">
              <a:latin typeface="Times New Roman" pitchFamily="18" charset="0"/>
              <a:cs typeface="Times New Roman" pitchFamily="18" charset="0"/>
            </a:rPr>
            <a:t>Gamze DOĞANAY KARUÇ</a:t>
          </a:r>
        </a:p>
        <a:p>
          <a:pPr lvl="0" algn="ctr" defTabSz="311150">
            <a:lnSpc>
              <a:spcPct val="90000"/>
            </a:lnSpc>
            <a:spcBef>
              <a:spcPct val="0"/>
            </a:spcBef>
            <a:spcAft>
              <a:spcPct val="35000"/>
            </a:spcAft>
          </a:pPr>
          <a:r>
            <a:rPr lang="tr-TR" sz="900" kern="1200" dirty="0">
              <a:latin typeface="Times New Roman" pitchFamily="18" charset="0"/>
              <a:cs typeface="Times New Roman" pitchFamily="18" charset="0"/>
            </a:rPr>
            <a:t>Emel SÖYLEMEZ</a:t>
          </a:r>
          <a:br>
            <a:rPr lang="tr-TR" sz="900" kern="1200" dirty="0">
              <a:latin typeface="Times New Roman" pitchFamily="18" charset="0"/>
              <a:cs typeface="Times New Roman" pitchFamily="18" charset="0"/>
            </a:rPr>
          </a:br>
          <a:r>
            <a:rPr lang="tr-TR" sz="900" kern="1200" dirty="0">
              <a:latin typeface="Times New Roman" pitchFamily="18" charset="0"/>
              <a:cs typeface="Times New Roman" pitchFamily="18" charset="0"/>
            </a:rPr>
            <a:t>Esra POLAT</a:t>
          </a:r>
        </a:p>
        <a:p>
          <a:pPr lvl="0" algn="ctr" defTabSz="311150">
            <a:lnSpc>
              <a:spcPct val="90000"/>
            </a:lnSpc>
            <a:spcBef>
              <a:spcPct val="0"/>
            </a:spcBef>
            <a:spcAft>
              <a:spcPct val="35000"/>
            </a:spcAft>
          </a:pPr>
          <a:endParaRPr lang="tr-TR" sz="800" kern="1200" dirty="0">
            <a:latin typeface="Times New Roman" pitchFamily="18" charset="0"/>
            <a:cs typeface="Times New Roman" pitchFamily="18" charset="0"/>
          </a:endParaRPr>
        </a:p>
        <a:p>
          <a:pPr lvl="0" algn="ctr" defTabSz="311150">
            <a:lnSpc>
              <a:spcPct val="90000"/>
            </a:lnSpc>
            <a:spcBef>
              <a:spcPct val="0"/>
            </a:spcBef>
            <a:spcAft>
              <a:spcPct val="35000"/>
            </a:spcAft>
          </a:pPr>
          <a:endParaRPr lang="tr-TR" sz="800" kern="1200" dirty="0">
            <a:latin typeface="Times New Roman" pitchFamily="18" charset="0"/>
            <a:cs typeface="Times New Roman" pitchFamily="18" charset="0"/>
          </a:endParaRPr>
        </a:p>
      </dsp:txBody>
      <dsp:txXfrm>
        <a:off x="149991" y="3850375"/>
        <a:ext cx="1254365" cy="1712713"/>
      </dsp:txXfrm>
    </dsp:sp>
    <dsp:sp modelId="{335EDFB9-B69F-4931-B3DC-2A6BD2870CAB}">
      <dsp:nvSpPr>
        <dsp:cNvPr id="0" name=""/>
        <dsp:cNvSpPr/>
      </dsp:nvSpPr>
      <dsp:spPr>
        <a:xfrm>
          <a:off x="1672385" y="1161945"/>
          <a:ext cx="1439366" cy="497551"/>
        </a:xfrm>
        <a:prstGeom prst="roundRect">
          <a:avLst>
            <a:gd name="adj" fmla="val 10000"/>
          </a:avLst>
        </a:prstGeom>
        <a:solidFill>
          <a:schemeClr val="accent2"/>
        </a:soli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sp>
    <dsp:sp modelId="{C6B63C2C-A0FE-4659-A598-AB5C00B6E90C}">
      <dsp:nvSpPr>
        <dsp:cNvPr id="0" name=""/>
        <dsp:cNvSpPr/>
      </dsp:nvSpPr>
      <dsp:spPr>
        <a:xfrm>
          <a:off x="1783353" y="1267364"/>
          <a:ext cx="1439366" cy="497551"/>
        </a:xfrm>
        <a:prstGeom prst="roundRect">
          <a:avLst>
            <a:gd name="adj" fmla="val 10000"/>
          </a:avLst>
        </a:prstGeom>
        <a:solidFill>
          <a:schemeClr val="lt1">
            <a:alpha val="90000"/>
            <a:hueOff val="0"/>
            <a:satOff val="0"/>
            <a:lumOff val="0"/>
            <a:alphaOff val="0"/>
          </a:schemeClr>
        </a:solidFill>
        <a:ln w="9525" cap="rnd" cmpd="sng" algn="ctr">
          <a:solidFill>
            <a:schemeClr val="accent2">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1">
          <a:scrgbClr r="0" g="0" b="0"/>
        </a:fillRef>
        <a:effectRef idx="2">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tr-TR" sz="800" b="1" kern="1200" dirty="0" smtClean="0">
              <a:latin typeface="Times New Roman" pitchFamily="18" charset="0"/>
              <a:cs typeface="Times New Roman" pitchFamily="18" charset="0"/>
            </a:rPr>
            <a:t>İDARİ PERSONEL </a:t>
          </a:r>
          <a:r>
            <a:rPr lang="tr-TR" sz="800" b="1" kern="1200" dirty="0">
              <a:latin typeface="Times New Roman" pitchFamily="18" charset="0"/>
              <a:cs typeface="Times New Roman" pitchFamily="18" charset="0"/>
            </a:rPr>
            <a:t>BİRİMİ</a:t>
          </a:r>
          <a:endParaRPr lang="tr-TR" sz="800" b="0" kern="1200" dirty="0">
            <a:latin typeface="Times New Roman" pitchFamily="18" charset="0"/>
            <a:cs typeface="Times New Roman" pitchFamily="18" charset="0"/>
          </a:endParaRPr>
        </a:p>
      </dsp:txBody>
      <dsp:txXfrm>
        <a:off x="1797926" y="1281937"/>
        <a:ext cx="1410220" cy="468405"/>
      </dsp:txXfrm>
    </dsp:sp>
    <dsp:sp modelId="{739C844B-9AFC-426D-B7FE-38D931853E2E}">
      <dsp:nvSpPr>
        <dsp:cNvPr id="0" name=""/>
        <dsp:cNvSpPr/>
      </dsp:nvSpPr>
      <dsp:spPr>
        <a:xfrm>
          <a:off x="1846745" y="1958845"/>
          <a:ext cx="1090648" cy="451275"/>
        </a:xfrm>
        <a:prstGeom prst="roundRect">
          <a:avLst>
            <a:gd name="adj" fmla="val 10000"/>
          </a:avLst>
        </a:prstGeom>
        <a:solidFill>
          <a:srgbClr val="92D050"/>
        </a:soli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sp>
    <dsp:sp modelId="{F1A140ED-CE75-4E6A-8CD0-6FF1E74AFC19}">
      <dsp:nvSpPr>
        <dsp:cNvPr id="0" name=""/>
        <dsp:cNvSpPr/>
      </dsp:nvSpPr>
      <dsp:spPr>
        <a:xfrm>
          <a:off x="1957712" y="2064264"/>
          <a:ext cx="1090648" cy="451275"/>
        </a:xfrm>
        <a:prstGeom prst="roundRect">
          <a:avLst>
            <a:gd name="adj" fmla="val 10000"/>
          </a:avLst>
        </a:prstGeom>
        <a:solidFill>
          <a:schemeClr val="lt1">
            <a:alpha val="90000"/>
            <a:hueOff val="0"/>
            <a:satOff val="0"/>
            <a:lumOff val="0"/>
            <a:alphaOff val="0"/>
          </a:schemeClr>
        </a:solidFill>
        <a:ln w="9525" cap="rnd" cmpd="sng" algn="ctr">
          <a:solidFill>
            <a:schemeClr val="accent3">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1">
          <a:scrgbClr r="0" g="0" b="0"/>
        </a:fillRef>
        <a:effectRef idx="2">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tr-TR" sz="800" b="1" kern="1200">
              <a:latin typeface="Times New Roman" pitchFamily="18" charset="0"/>
              <a:cs typeface="Times New Roman" pitchFamily="18" charset="0"/>
            </a:rPr>
            <a:t>ŞUBE MÜDÜRÜ</a:t>
          </a:r>
        </a:p>
        <a:p>
          <a:pPr lvl="0" algn="ctr" defTabSz="355600">
            <a:lnSpc>
              <a:spcPct val="90000"/>
            </a:lnSpc>
            <a:spcBef>
              <a:spcPct val="0"/>
            </a:spcBef>
            <a:spcAft>
              <a:spcPct val="35000"/>
            </a:spcAft>
          </a:pPr>
          <a:r>
            <a:rPr lang="tr-TR" sz="800" b="0" kern="1200">
              <a:latin typeface="Times New Roman" pitchFamily="18" charset="0"/>
              <a:cs typeface="Times New Roman" pitchFamily="18" charset="0"/>
            </a:rPr>
            <a:t>Kutsi ÇETİN</a:t>
          </a:r>
        </a:p>
      </dsp:txBody>
      <dsp:txXfrm>
        <a:off x="1970929" y="2077481"/>
        <a:ext cx="1064214" cy="424841"/>
      </dsp:txXfrm>
    </dsp:sp>
    <dsp:sp modelId="{C9D6AD15-F4BA-4B12-82BF-71C0695CB516}">
      <dsp:nvSpPr>
        <dsp:cNvPr id="0" name=""/>
        <dsp:cNvSpPr/>
      </dsp:nvSpPr>
      <dsp:spPr>
        <a:xfrm>
          <a:off x="1892715" y="2691686"/>
          <a:ext cx="998707" cy="634179"/>
        </a:xfrm>
        <a:prstGeom prst="roundRect">
          <a:avLst>
            <a:gd name="adj" fmla="val 10000"/>
          </a:avLst>
        </a:prstGeom>
        <a:solidFill>
          <a:srgbClr val="A66BD3"/>
        </a:soli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sp>
    <dsp:sp modelId="{4B47D2BE-6D1D-4D59-BD8E-E77916292453}">
      <dsp:nvSpPr>
        <dsp:cNvPr id="0" name=""/>
        <dsp:cNvSpPr/>
      </dsp:nvSpPr>
      <dsp:spPr>
        <a:xfrm>
          <a:off x="2003683" y="2797105"/>
          <a:ext cx="998707" cy="634179"/>
        </a:xfrm>
        <a:prstGeom prst="roundRect">
          <a:avLst>
            <a:gd name="adj" fmla="val 10000"/>
          </a:avLst>
        </a:prstGeom>
        <a:solidFill>
          <a:schemeClr val="lt1">
            <a:alpha val="90000"/>
            <a:hueOff val="0"/>
            <a:satOff val="0"/>
            <a:lumOff val="0"/>
            <a:alphaOff val="0"/>
          </a:schemeClr>
        </a:solidFill>
        <a:ln w="9525" cap="rnd" cmpd="sng" algn="ctr">
          <a:solidFill>
            <a:schemeClr val="accent4">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1">
          <a:scrgbClr r="0" g="0" b="0"/>
        </a:fillRef>
        <a:effectRef idx="2">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tr-TR" sz="800" b="1" kern="1200" dirty="0">
              <a:latin typeface="Times New Roman" pitchFamily="18" charset="0"/>
              <a:cs typeface="Times New Roman" pitchFamily="18" charset="0"/>
            </a:rPr>
            <a:t>ŞEF</a:t>
          </a:r>
        </a:p>
      </dsp:txBody>
      <dsp:txXfrm>
        <a:off x="2022257" y="2815679"/>
        <a:ext cx="961559" cy="597031"/>
      </dsp:txXfrm>
    </dsp:sp>
    <dsp:sp modelId="{FF2EC30B-B479-4F64-849B-CB410CB1C9BB}">
      <dsp:nvSpPr>
        <dsp:cNvPr id="0" name=""/>
        <dsp:cNvSpPr/>
      </dsp:nvSpPr>
      <dsp:spPr>
        <a:xfrm>
          <a:off x="1732548" y="3648178"/>
          <a:ext cx="1249252" cy="1837882"/>
        </a:xfrm>
        <a:prstGeom prst="roundRect">
          <a:avLst>
            <a:gd name="adj" fmla="val 10000"/>
          </a:avLst>
        </a:prstGeom>
        <a:solidFill>
          <a:srgbClr val="A66BD3"/>
        </a:soli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sp>
    <dsp:sp modelId="{1A6BB362-80C0-40AF-A4EE-12E5161F8E29}">
      <dsp:nvSpPr>
        <dsp:cNvPr id="0" name=""/>
        <dsp:cNvSpPr/>
      </dsp:nvSpPr>
      <dsp:spPr>
        <a:xfrm>
          <a:off x="1843515" y="3753597"/>
          <a:ext cx="1249252" cy="1837882"/>
        </a:xfrm>
        <a:prstGeom prst="roundRect">
          <a:avLst>
            <a:gd name="adj" fmla="val 10000"/>
          </a:avLst>
        </a:prstGeom>
        <a:solidFill>
          <a:schemeClr val="lt1">
            <a:alpha val="90000"/>
            <a:hueOff val="0"/>
            <a:satOff val="0"/>
            <a:lumOff val="0"/>
            <a:alphaOff val="0"/>
          </a:schemeClr>
        </a:solidFill>
        <a:ln w="9525" cap="rnd" cmpd="sng" algn="ctr">
          <a:solidFill>
            <a:schemeClr val="accent4">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1">
          <a:scrgbClr r="0" g="0" b="0"/>
        </a:fillRef>
        <a:effectRef idx="2">
          <a:scrgbClr r="0" g="0" b="0"/>
        </a:effectRef>
        <a:fontRef idx="minor"/>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tr-TR" sz="900" b="1" kern="1200" dirty="0">
              <a:latin typeface="Times New Roman" pitchFamily="18" charset="0"/>
              <a:cs typeface="Times New Roman" pitchFamily="18" charset="0"/>
            </a:rPr>
            <a:t>Memur</a:t>
          </a:r>
        </a:p>
        <a:p>
          <a:pPr lvl="0" algn="ctr" defTabSz="400050">
            <a:lnSpc>
              <a:spcPct val="90000"/>
            </a:lnSpc>
            <a:spcBef>
              <a:spcPct val="0"/>
            </a:spcBef>
            <a:spcAft>
              <a:spcPct val="35000"/>
            </a:spcAft>
          </a:pPr>
          <a:r>
            <a:rPr lang="tr-TR" sz="900" kern="1200" dirty="0">
              <a:latin typeface="Times New Roman" pitchFamily="18" charset="0"/>
              <a:cs typeface="Times New Roman" pitchFamily="18" charset="0"/>
            </a:rPr>
            <a:t>Mehmet MÜRÜTSOY</a:t>
          </a:r>
        </a:p>
        <a:p>
          <a:pPr lvl="0" algn="ctr" defTabSz="400050">
            <a:lnSpc>
              <a:spcPct val="90000"/>
            </a:lnSpc>
            <a:spcBef>
              <a:spcPct val="0"/>
            </a:spcBef>
            <a:spcAft>
              <a:spcPct val="35000"/>
            </a:spcAft>
          </a:pPr>
          <a:r>
            <a:rPr lang="tr-TR" sz="900" kern="1200" dirty="0">
              <a:latin typeface="Times New Roman" pitchFamily="18" charset="0"/>
              <a:cs typeface="Times New Roman" pitchFamily="18" charset="0"/>
            </a:rPr>
            <a:t>İsmail DURGUN</a:t>
          </a:r>
        </a:p>
        <a:p>
          <a:pPr lvl="0" algn="ctr" defTabSz="400050">
            <a:lnSpc>
              <a:spcPct val="90000"/>
            </a:lnSpc>
            <a:spcBef>
              <a:spcPct val="0"/>
            </a:spcBef>
            <a:spcAft>
              <a:spcPct val="35000"/>
            </a:spcAft>
          </a:pPr>
          <a:r>
            <a:rPr lang="tr-TR" sz="900" kern="1200" dirty="0" err="1">
              <a:latin typeface="Times New Roman" pitchFamily="18" charset="0"/>
              <a:cs typeface="Times New Roman" pitchFamily="18" charset="0"/>
            </a:rPr>
            <a:t>Mevşure</a:t>
          </a:r>
          <a:r>
            <a:rPr lang="tr-TR" sz="900" kern="1200" dirty="0">
              <a:latin typeface="Times New Roman" pitchFamily="18" charset="0"/>
              <a:cs typeface="Times New Roman" pitchFamily="18" charset="0"/>
            </a:rPr>
            <a:t> TEKİN</a:t>
          </a:r>
        </a:p>
        <a:p>
          <a:pPr lvl="0" algn="ctr" defTabSz="400050">
            <a:lnSpc>
              <a:spcPct val="90000"/>
            </a:lnSpc>
            <a:spcBef>
              <a:spcPct val="0"/>
            </a:spcBef>
            <a:spcAft>
              <a:spcPct val="35000"/>
            </a:spcAft>
          </a:pPr>
          <a:endParaRPr lang="tr-TR" sz="700" kern="1200" dirty="0">
            <a:latin typeface="Times New Roman" pitchFamily="18" charset="0"/>
            <a:cs typeface="Times New Roman" pitchFamily="18" charset="0"/>
          </a:endParaRPr>
        </a:p>
        <a:p>
          <a:pPr lvl="0" algn="ctr" defTabSz="400050">
            <a:lnSpc>
              <a:spcPct val="90000"/>
            </a:lnSpc>
            <a:spcBef>
              <a:spcPct val="0"/>
            </a:spcBef>
            <a:spcAft>
              <a:spcPct val="35000"/>
            </a:spcAft>
          </a:pPr>
          <a:endParaRPr lang="tr-TR" sz="700" kern="1200" dirty="0">
            <a:latin typeface="Times New Roman" pitchFamily="18" charset="0"/>
            <a:cs typeface="Times New Roman" pitchFamily="18" charset="0"/>
          </a:endParaRPr>
        </a:p>
      </dsp:txBody>
      <dsp:txXfrm>
        <a:off x="1880104" y="3790186"/>
        <a:ext cx="1176074" cy="1764704"/>
      </dsp:txXfrm>
    </dsp:sp>
    <dsp:sp modelId="{21EB99FE-7428-40B3-B564-C201F29B56DB}">
      <dsp:nvSpPr>
        <dsp:cNvPr id="0" name=""/>
        <dsp:cNvSpPr/>
      </dsp:nvSpPr>
      <dsp:spPr>
        <a:xfrm>
          <a:off x="3333687" y="1161945"/>
          <a:ext cx="1479604" cy="500024"/>
        </a:xfrm>
        <a:prstGeom prst="roundRect">
          <a:avLst>
            <a:gd name="adj" fmla="val 10000"/>
          </a:avLst>
        </a:prstGeom>
        <a:solidFill>
          <a:schemeClr val="accent2"/>
        </a:soli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sp>
    <dsp:sp modelId="{33FD4B09-4CF3-4E49-AE19-A03036C0013D}">
      <dsp:nvSpPr>
        <dsp:cNvPr id="0" name=""/>
        <dsp:cNvSpPr/>
      </dsp:nvSpPr>
      <dsp:spPr>
        <a:xfrm>
          <a:off x="3444655" y="1267364"/>
          <a:ext cx="1479604" cy="500024"/>
        </a:xfrm>
        <a:prstGeom prst="roundRect">
          <a:avLst>
            <a:gd name="adj" fmla="val 10000"/>
          </a:avLst>
        </a:prstGeom>
        <a:solidFill>
          <a:schemeClr val="lt1">
            <a:alpha val="90000"/>
            <a:hueOff val="0"/>
            <a:satOff val="0"/>
            <a:lumOff val="0"/>
            <a:alphaOff val="0"/>
          </a:schemeClr>
        </a:solidFill>
        <a:ln w="9525" cap="rnd" cmpd="sng" algn="ctr">
          <a:solidFill>
            <a:schemeClr val="accent2">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1">
          <a:scrgbClr r="0" g="0" b="0"/>
        </a:fillRef>
        <a:effectRef idx="2">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tr-TR" sz="800" b="1" kern="1200">
              <a:latin typeface="Times New Roman" pitchFamily="18" charset="0"/>
              <a:cs typeface="Times New Roman" pitchFamily="18" charset="0"/>
            </a:rPr>
            <a:t>KADRO-İSTATİSTİK BİRİMİ</a:t>
          </a:r>
          <a:endParaRPr lang="tr-TR" sz="800" b="0" kern="1200">
            <a:latin typeface="Times New Roman" pitchFamily="18" charset="0"/>
            <a:cs typeface="Times New Roman" pitchFamily="18" charset="0"/>
          </a:endParaRPr>
        </a:p>
      </dsp:txBody>
      <dsp:txXfrm>
        <a:off x="3459300" y="1282009"/>
        <a:ext cx="1450314" cy="470734"/>
      </dsp:txXfrm>
    </dsp:sp>
    <dsp:sp modelId="{65FAC83A-098A-4975-8C7E-90D64225ACF5}">
      <dsp:nvSpPr>
        <dsp:cNvPr id="0" name=""/>
        <dsp:cNvSpPr/>
      </dsp:nvSpPr>
      <dsp:spPr>
        <a:xfrm>
          <a:off x="3580328" y="1952427"/>
          <a:ext cx="986323" cy="474467"/>
        </a:xfrm>
        <a:prstGeom prst="roundRect">
          <a:avLst>
            <a:gd name="adj" fmla="val 10000"/>
          </a:avLst>
        </a:prstGeom>
        <a:solidFill>
          <a:srgbClr val="92D050"/>
        </a:soli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sp>
    <dsp:sp modelId="{46A39DCE-4418-494F-BA76-E99C9729BBB2}">
      <dsp:nvSpPr>
        <dsp:cNvPr id="0" name=""/>
        <dsp:cNvSpPr/>
      </dsp:nvSpPr>
      <dsp:spPr>
        <a:xfrm>
          <a:off x="3691295" y="2057846"/>
          <a:ext cx="986323" cy="474467"/>
        </a:xfrm>
        <a:prstGeom prst="roundRect">
          <a:avLst>
            <a:gd name="adj" fmla="val 10000"/>
          </a:avLst>
        </a:prstGeom>
        <a:solidFill>
          <a:schemeClr val="lt1">
            <a:alpha val="90000"/>
            <a:hueOff val="0"/>
            <a:satOff val="0"/>
            <a:lumOff val="0"/>
            <a:alphaOff val="0"/>
          </a:schemeClr>
        </a:solidFill>
        <a:ln w="9525" cap="rnd" cmpd="sng" algn="ctr">
          <a:solidFill>
            <a:schemeClr val="accent3">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1">
          <a:scrgbClr r="0" g="0" b="0"/>
        </a:fillRef>
        <a:effectRef idx="2">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tr-TR" sz="800" b="1" kern="1200">
              <a:latin typeface="Times New Roman" pitchFamily="18" charset="0"/>
              <a:cs typeface="Times New Roman" pitchFamily="18" charset="0"/>
            </a:rPr>
            <a:t>ŞUBE MÜDÜRÜ</a:t>
          </a:r>
        </a:p>
      </dsp:txBody>
      <dsp:txXfrm>
        <a:off x="3705192" y="2071743"/>
        <a:ext cx="958529" cy="446673"/>
      </dsp:txXfrm>
    </dsp:sp>
    <dsp:sp modelId="{3600713B-1145-4C5B-B6B9-36BFDA2646B3}">
      <dsp:nvSpPr>
        <dsp:cNvPr id="0" name=""/>
        <dsp:cNvSpPr/>
      </dsp:nvSpPr>
      <dsp:spPr>
        <a:xfrm>
          <a:off x="3574136" y="2717352"/>
          <a:ext cx="998707" cy="634179"/>
        </a:xfrm>
        <a:prstGeom prst="roundRect">
          <a:avLst>
            <a:gd name="adj" fmla="val 10000"/>
          </a:avLst>
        </a:prstGeom>
        <a:solidFill>
          <a:srgbClr val="A66BD3"/>
        </a:soli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sp>
    <dsp:sp modelId="{41B6B747-5A6D-4E2F-AB1E-560C39F073D5}">
      <dsp:nvSpPr>
        <dsp:cNvPr id="0" name=""/>
        <dsp:cNvSpPr/>
      </dsp:nvSpPr>
      <dsp:spPr>
        <a:xfrm>
          <a:off x="3685103" y="2822771"/>
          <a:ext cx="998707" cy="634179"/>
        </a:xfrm>
        <a:prstGeom prst="roundRect">
          <a:avLst>
            <a:gd name="adj" fmla="val 10000"/>
          </a:avLst>
        </a:prstGeom>
        <a:solidFill>
          <a:schemeClr val="lt1">
            <a:alpha val="90000"/>
            <a:hueOff val="0"/>
            <a:satOff val="0"/>
            <a:lumOff val="0"/>
            <a:alphaOff val="0"/>
          </a:schemeClr>
        </a:solidFill>
        <a:ln w="9525" cap="rnd" cmpd="sng" algn="ctr">
          <a:solidFill>
            <a:schemeClr val="accent4">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1">
          <a:scrgbClr r="0" g="0" b="0"/>
        </a:fillRef>
        <a:effectRef idx="2">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tr-TR" sz="800" b="1" kern="1200">
              <a:latin typeface="Times New Roman" pitchFamily="18" charset="0"/>
              <a:cs typeface="Times New Roman" pitchFamily="18" charset="0"/>
            </a:rPr>
            <a:t>ŞEF</a:t>
          </a:r>
        </a:p>
      </dsp:txBody>
      <dsp:txXfrm>
        <a:off x="3703677" y="2841345"/>
        <a:ext cx="961559" cy="597031"/>
      </dsp:txXfrm>
    </dsp:sp>
    <dsp:sp modelId="{C65FCF66-2E11-49EF-AE22-319E1A2FD7FE}">
      <dsp:nvSpPr>
        <dsp:cNvPr id="0" name=""/>
        <dsp:cNvSpPr/>
      </dsp:nvSpPr>
      <dsp:spPr>
        <a:xfrm>
          <a:off x="3444324" y="3667189"/>
          <a:ext cx="1237058" cy="1829504"/>
        </a:xfrm>
        <a:prstGeom prst="roundRect">
          <a:avLst>
            <a:gd name="adj" fmla="val 10000"/>
          </a:avLst>
        </a:prstGeom>
        <a:solidFill>
          <a:srgbClr val="A66BD3"/>
        </a:soli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sp>
    <dsp:sp modelId="{35AD0049-86FB-4613-A2AB-7EE87357104E}">
      <dsp:nvSpPr>
        <dsp:cNvPr id="0" name=""/>
        <dsp:cNvSpPr/>
      </dsp:nvSpPr>
      <dsp:spPr>
        <a:xfrm>
          <a:off x="3555291" y="3772609"/>
          <a:ext cx="1237058" cy="1829504"/>
        </a:xfrm>
        <a:prstGeom prst="roundRect">
          <a:avLst>
            <a:gd name="adj" fmla="val 10000"/>
          </a:avLst>
        </a:prstGeom>
        <a:solidFill>
          <a:schemeClr val="lt1">
            <a:alpha val="90000"/>
            <a:hueOff val="0"/>
            <a:satOff val="0"/>
            <a:lumOff val="0"/>
            <a:alphaOff val="0"/>
          </a:schemeClr>
        </a:solidFill>
        <a:ln w="9525" cap="rnd" cmpd="sng" algn="ctr">
          <a:solidFill>
            <a:schemeClr val="accent4">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1">
          <a:scrgbClr r="0" g="0" b="0"/>
        </a:fillRef>
        <a:effectRef idx="2">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endParaRPr lang="tr-TR" sz="800" b="1" kern="1200" dirty="0">
            <a:latin typeface="Times New Roman" pitchFamily="18" charset="0"/>
            <a:cs typeface="Times New Roman" pitchFamily="18" charset="0"/>
          </a:endParaRPr>
        </a:p>
        <a:p>
          <a:pPr lvl="0" algn="ctr" defTabSz="355600">
            <a:lnSpc>
              <a:spcPct val="90000"/>
            </a:lnSpc>
            <a:spcBef>
              <a:spcPct val="0"/>
            </a:spcBef>
            <a:spcAft>
              <a:spcPct val="35000"/>
            </a:spcAft>
          </a:pPr>
          <a:r>
            <a:rPr lang="tr-TR" sz="900" b="1" kern="1200" dirty="0">
              <a:latin typeface="Times New Roman" pitchFamily="18" charset="0"/>
              <a:cs typeface="Times New Roman" pitchFamily="18" charset="0"/>
            </a:rPr>
            <a:t>Memur</a:t>
          </a:r>
        </a:p>
        <a:p>
          <a:pPr lvl="0" algn="ctr" defTabSz="355600">
            <a:lnSpc>
              <a:spcPct val="90000"/>
            </a:lnSpc>
            <a:spcBef>
              <a:spcPct val="0"/>
            </a:spcBef>
            <a:spcAft>
              <a:spcPct val="35000"/>
            </a:spcAft>
          </a:pPr>
          <a:r>
            <a:rPr lang="tr-TR" sz="900" kern="1200" dirty="0">
              <a:latin typeface="Times New Roman" pitchFamily="18" charset="0"/>
              <a:cs typeface="Times New Roman" pitchFamily="18" charset="0"/>
            </a:rPr>
            <a:t>Ramazan ALKAN</a:t>
          </a:r>
        </a:p>
        <a:p>
          <a:pPr lvl="0" algn="ctr" defTabSz="355600">
            <a:lnSpc>
              <a:spcPct val="90000"/>
            </a:lnSpc>
            <a:spcBef>
              <a:spcPct val="0"/>
            </a:spcBef>
            <a:spcAft>
              <a:spcPct val="35000"/>
            </a:spcAft>
          </a:pPr>
          <a:r>
            <a:rPr lang="tr-TR" sz="900" kern="1200" dirty="0">
              <a:latin typeface="Times New Roman" pitchFamily="18" charset="0"/>
              <a:cs typeface="Times New Roman" pitchFamily="18" charset="0"/>
            </a:rPr>
            <a:t>Osman KAMANLIOĞLU</a:t>
          </a:r>
        </a:p>
        <a:p>
          <a:pPr lvl="0" algn="ctr" defTabSz="355600">
            <a:lnSpc>
              <a:spcPct val="90000"/>
            </a:lnSpc>
            <a:spcBef>
              <a:spcPct val="0"/>
            </a:spcBef>
            <a:spcAft>
              <a:spcPct val="35000"/>
            </a:spcAft>
          </a:pPr>
          <a:endParaRPr lang="tr-TR" sz="800" kern="1200" dirty="0">
            <a:latin typeface="Times New Roman" pitchFamily="18" charset="0"/>
            <a:cs typeface="Times New Roman" pitchFamily="18" charset="0"/>
          </a:endParaRPr>
        </a:p>
        <a:p>
          <a:pPr lvl="0" algn="ctr" defTabSz="355600">
            <a:lnSpc>
              <a:spcPct val="90000"/>
            </a:lnSpc>
            <a:spcBef>
              <a:spcPct val="0"/>
            </a:spcBef>
            <a:spcAft>
              <a:spcPct val="35000"/>
            </a:spcAft>
          </a:pPr>
          <a:endParaRPr lang="tr-TR" sz="800" kern="1200" dirty="0">
            <a:latin typeface="Times New Roman" pitchFamily="18" charset="0"/>
            <a:cs typeface="Times New Roman" pitchFamily="18" charset="0"/>
          </a:endParaRPr>
        </a:p>
        <a:p>
          <a:pPr lvl="0" algn="ctr" defTabSz="355600">
            <a:lnSpc>
              <a:spcPct val="90000"/>
            </a:lnSpc>
            <a:spcBef>
              <a:spcPct val="0"/>
            </a:spcBef>
            <a:spcAft>
              <a:spcPct val="35000"/>
            </a:spcAft>
          </a:pPr>
          <a:endParaRPr lang="tr-TR" sz="800" kern="1200" dirty="0">
            <a:latin typeface="Times New Roman" pitchFamily="18" charset="0"/>
            <a:cs typeface="Times New Roman" pitchFamily="18" charset="0"/>
          </a:endParaRPr>
        </a:p>
        <a:p>
          <a:pPr lvl="0" algn="ctr" defTabSz="355600">
            <a:lnSpc>
              <a:spcPct val="90000"/>
            </a:lnSpc>
            <a:spcBef>
              <a:spcPct val="0"/>
            </a:spcBef>
            <a:spcAft>
              <a:spcPct val="35000"/>
            </a:spcAft>
          </a:pPr>
          <a:endParaRPr lang="tr-TR" sz="800" kern="1200" dirty="0">
            <a:latin typeface="Times New Roman" pitchFamily="18" charset="0"/>
            <a:cs typeface="Times New Roman" pitchFamily="18" charset="0"/>
          </a:endParaRPr>
        </a:p>
      </dsp:txBody>
      <dsp:txXfrm>
        <a:off x="3591523" y="3808841"/>
        <a:ext cx="1164594" cy="1757040"/>
      </dsp:txXfrm>
    </dsp:sp>
    <dsp:sp modelId="{04D47296-2B5A-453D-805A-5AF57CED8351}">
      <dsp:nvSpPr>
        <dsp:cNvPr id="0" name=""/>
        <dsp:cNvSpPr/>
      </dsp:nvSpPr>
      <dsp:spPr>
        <a:xfrm>
          <a:off x="5035227" y="1161945"/>
          <a:ext cx="1386584" cy="464961"/>
        </a:xfrm>
        <a:prstGeom prst="roundRect">
          <a:avLst>
            <a:gd name="adj" fmla="val 10000"/>
          </a:avLst>
        </a:prstGeom>
        <a:solidFill>
          <a:schemeClr val="accent2"/>
        </a:soli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sp>
    <dsp:sp modelId="{71136EC2-F03B-404F-8A91-C01DB58BD8CA}">
      <dsp:nvSpPr>
        <dsp:cNvPr id="0" name=""/>
        <dsp:cNvSpPr/>
      </dsp:nvSpPr>
      <dsp:spPr>
        <a:xfrm>
          <a:off x="5146194" y="1267364"/>
          <a:ext cx="1386584" cy="464961"/>
        </a:xfrm>
        <a:prstGeom prst="roundRect">
          <a:avLst>
            <a:gd name="adj" fmla="val 10000"/>
          </a:avLst>
        </a:prstGeom>
        <a:solidFill>
          <a:schemeClr val="lt1">
            <a:alpha val="90000"/>
            <a:hueOff val="0"/>
            <a:satOff val="0"/>
            <a:lumOff val="0"/>
            <a:alphaOff val="0"/>
          </a:schemeClr>
        </a:solidFill>
        <a:ln w="9525" cap="rnd" cmpd="sng" algn="ctr">
          <a:solidFill>
            <a:schemeClr val="accent2">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1">
          <a:scrgbClr r="0" g="0" b="0"/>
        </a:fillRef>
        <a:effectRef idx="2">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tr-TR" sz="800" b="1" kern="1200" dirty="0" smtClean="0">
              <a:latin typeface="Times New Roman" pitchFamily="18" charset="0"/>
              <a:cs typeface="Times New Roman" pitchFamily="18" charset="0"/>
            </a:rPr>
            <a:t>TAHAKKUK</a:t>
          </a:r>
          <a:r>
            <a:rPr lang="tr-TR" sz="700" b="1" kern="1200" dirty="0" smtClean="0">
              <a:latin typeface="Times New Roman" pitchFamily="18" charset="0"/>
              <a:cs typeface="Times New Roman" pitchFamily="18" charset="0"/>
            </a:rPr>
            <a:t> </a:t>
          </a:r>
          <a:r>
            <a:rPr lang="tr-TR" sz="800" b="1" kern="1200" dirty="0" smtClean="0">
              <a:latin typeface="Times New Roman" pitchFamily="18" charset="0"/>
              <a:cs typeface="Times New Roman" pitchFamily="18" charset="0"/>
            </a:rPr>
            <a:t>BİRİMİ</a:t>
          </a:r>
          <a:endParaRPr lang="tr-TR" sz="800" b="0" kern="1200" dirty="0">
            <a:latin typeface="Times New Roman" pitchFamily="18" charset="0"/>
            <a:cs typeface="Times New Roman" pitchFamily="18" charset="0"/>
          </a:endParaRPr>
        </a:p>
      </dsp:txBody>
      <dsp:txXfrm>
        <a:off x="5159812" y="1280982"/>
        <a:ext cx="1359348" cy="437725"/>
      </dsp:txXfrm>
    </dsp:sp>
    <dsp:sp modelId="{4263C776-8EEB-4E95-9173-8CF73182D674}">
      <dsp:nvSpPr>
        <dsp:cNvPr id="0" name=""/>
        <dsp:cNvSpPr/>
      </dsp:nvSpPr>
      <dsp:spPr>
        <a:xfrm>
          <a:off x="5187459" y="1917363"/>
          <a:ext cx="1082119" cy="493968"/>
        </a:xfrm>
        <a:prstGeom prst="roundRect">
          <a:avLst>
            <a:gd name="adj" fmla="val 10000"/>
          </a:avLst>
        </a:prstGeom>
        <a:solidFill>
          <a:srgbClr val="92D050"/>
        </a:soli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sp>
    <dsp:sp modelId="{EF3B4BC4-EF85-4E14-9183-CA8BAB86E5A2}">
      <dsp:nvSpPr>
        <dsp:cNvPr id="0" name=""/>
        <dsp:cNvSpPr/>
      </dsp:nvSpPr>
      <dsp:spPr>
        <a:xfrm>
          <a:off x="5298427" y="2022782"/>
          <a:ext cx="1082119" cy="493968"/>
        </a:xfrm>
        <a:prstGeom prst="roundRect">
          <a:avLst>
            <a:gd name="adj" fmla="val 10000"/>
          </a:avLst>
        </a:prstGeom>
        <a:solidFill>
          <a:schemeClr val="lt1">
            <a:alpha val="90000"/>
            <a:hueOff val="0"/>
            <a:satOff val="0"/>
            <a:lumOff val="0"/>
            <a:alphaOff val="0"/>
          </a:schemeClr>
        </a:solidFill>
        <a:ln w="9525" cap="rnd" cmpd="sng" algn="ctr">
          <a:solidFill>
            <a:schemeClr val="accent3">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1">
          <a:scrgbClr r="0" g="0" b="0"/>
        </a:fillRef>
        <a:effectRef idx="2">
          <a:scrgbClr r="0" g="0" b="0"/>
        </a:effectRef>
        <a:fontRef idx="minor"/>
      </dsp:style>
      <dsp:txBody>
        <a:bodyPr spcFirstLastPara="0" vert="horz" wrap="square" lIns="26670" tIns="26670" rIns="26670" bIns="26670" numCol="1" spcCol="1270" anchor="ctr" anchorCtr="0">
          <a:noAutofit/>
        </a:bodyPr>
        <a:lstStyle/>
        <a:p>
          <a:pPr lvl="0" algn="ctr" defTabSz="311150">
            <a:lnSpc>
              <a:spcPct val="90000"/>
            </a:lnSpc>
            <a:spcBef>
              <a:spcPct val="0"/>
            </a:spcBef>
            <a:spcAft>
              <a:spcPct val="35000"/>
            </a:spcAft>
          </a:pPr>
          <a:r>
            <a:rPr lang="tr-TR" sz="700" b="1" kern="1200" dirty="0">
              <a:latin typeface="Times New Roman" pitchFamily="18" charset="0"/>
              <a:cs typeface="Times New Roman" pitchFamily="18" charset="0"/>
            </a:rPr>
            <a:t>ŞUBE </a:t>
          </a:r>
          <a:r>
            <a:rPr lang="tr-TR" sz="800" b="1" kern="1200" dirty="0">
              <a:latin typeface="Times New Roman" pitchFamily="18" charset="0"/>
              <a:cs typeface="Times New Roman" pitchFamily="18" charset="0"/>
            </a:rPr>
            <a:t>MÜDÜRÜ</a:t>
          </a:r>
        </a:p>
      </dsp:txBody>
      <dsp:txXfrm>
        <a:off x="5312895" y="2037250"/>
        <a:ext cx="1053183" cy="465032"/>
      </dsp:txXfrm>
    </dsp:sp>
    <dsp:sp modelId="{88921B86-EE57-40E1-A957-4473315E5D3F}">
      <dsp:nvSpPr>
        <dsp:cNvPr id="0" name=""/>
        <dsp:cNvSpPr/>
      </dsp:nvSpPr>
      <dsp:spPr>
        <a:xfrm>
          <a:off x="5229165" y="2701789"/>
          <a:ext cx="998707" cy="634179"/>
        </a:xfrm>
        <a:prstGeom prst="roundRect">
          <a:avLst>
            <a:gd name="adj" fmla="val 10000"/>
          </a:avLst>
        </a:prstGeom>
        <a:solidFill>
          <a:srgbClr val="A66BD3"/>
        </a:soli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sp>
    <dsp:sp modelId="{F7B84336-8D9E-4485-8515-EA19D0E6E8DC}">
      <dsp:nvSpPr>
        <dsp:cNvPr id="0" name=""/>
        <dsp:cNvSpPr/>
      </dsp:nvSpPr>
      <dsp:spPr>
        <a:xfrm>
          <a:off x="5340133" y="2807208"/>
          <a:ext cx="998707" cy="634179"/>
        </a:xfrm>
        <a:prstGeom prst="roundRect">
          <a:avLst>
            <a:gd name="adj" fmla="val 10000"/>
          </a:avLst>
        </a:prstGeom>
        <a:solidFill>
          <a:schemeClr val="lt1">
            <a:alpha val="90000"/>
            <a:hueOff val="0"/>
            <a:satOff val="0"/>
            <a:lumOff val="0"/>
            <a:alphaOff val="0"/>
          </a:schemeClr>
        </a:solidFill>
        <a:ln w="9525" cap="rnd" cmpd="sng" algn="ctr">
          <a:solidFill>
            <a:schemeClr val="accent4">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1">
          <a:scrgbClr r="0" g="0" b="0"/>
        </a:fillRef>
        <a:effectRef idx="2">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tr-TR" sz="800" b="1" kern="1200">
              <a:latin typeface="Times New Roman" pitchFamily="18" charset="0"/>
              <a:cs typeface="Times New Roman" pitchFamily="18" charset="0"/>
            </a:rPr>
            <a:t>ŞEF</a:t>
          </a:r>
        </a:p>
      </dsp:txBody>
      <dsp:txXfrm>
        <a:off x="5358707" y="2825782"/>
        <a:ext cx="961559" cy="597031"/>
      </dsp:txXfrm>
    </dsp:sp>
    <dsp:sp modelId="{BAA6E8A7-B307-4535-9AB1-BB2F2EFF8EF3}">
      <dsp:nvSpPr>
        <dsp:cNvPr id="0" name=""/>
        <dsp:cNvSpPr/>
      </dsp:nvSpPr>
      <dsp:spPr>
        <a:xfrm>
          <a:off x="5147851" y="3683780"/>
          <a:ext cx="1209853" cy="1812914"/>
        </a:xfrm>
        <a:prstGeom prst="roundRect">
          <a:avLst>
            <a:gd name="adj" fmla="val 10000"/>
          </a:avLst>
        </a:prstGeom>
        <a:solidFill>
          <a:srgbClr val="A66BD3"/>
        </a:soli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sp>
    <dsp:sp modelId="{7447E1EC-3A9A-4A28-A6E9-19CB5881CC04}">
      <dsp:nvSpPr>
        <dsp:cNvPr id="0" name=""/>
        <dsp:cNvSpPr/>
      </dsp:nvSpPr>
      <dsp:spPr>
        <a:xfrm>
          <a:off x="5258818" y="3789199"/>
          <a:ext cx="1209853" cy="1812914"/>
        </a:xfrm>
        <a:prstGeom prst="roundRect">
          <a:avLst>
            <a:gd name="adj" fmla="val 10000"/>
          </a:avLst>
        </a:prstGeom>
        <a:solidFill>
          <a:schemeClr val="lt1">
            <a:alpha val="90000"/>
            <a:hueOff val="0"/>
            <a:satOff val="0"/>
            <a:lumOff val="0"/>
            <a:alphaOff val="0"/>
          </a:schemeClr>
        </a:solidFill>
        <a:ln w="9525" cap="rnd" cmpd="sng" algn="ctr">
          <a:solidFill>
            <a:schemeClr val="accent4">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1">
          <a:scrgbClr r="0" g="0" b="0"/>
        </a:fillRef>
        <a:effectRef idx="2">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endParaRPr lang="tr-TR" sz="800" b="1" kern="1200" dirty="0">
            <a:latin typeface="Times New Roman" pitchFamily="18" charset="0"/>
            <a:cs typeface="Times New Roman" pitchFamily="18" charset="0"/>
          </a:endParaRPr>
        </a:p>
        <a:p>
          <a:pPr lvl="0" algn="ctr" defTabSz="355600">
            <a:lnSpc>
              <a:spcPct val="90000"/>
            </a:lnSpc>
            <a:spcBef>
              <a:spcPct val="0"/>
            </a:spcBef>
            <a:spcAft>
              <a:spcPct val="35000"/>
            </a:spcAft>
          </a:pPr>
          <a:r>
            <a:rPr lang="tr-TR" sz="900" b="1" kern="1200" dirty="0">
              <a:latin typeface="Times New Roman" pitchFamily="18" charset="0"/>
              <a:cs typeface="Times New Roman" pitchFamily="18" charset="0"/>
            </a:rPr>
            <a:t>Memur</a:t>
          </a:r>
        </a:p>
        <a:p>
          <a:pPr lvl="0" algn="ctr" defTabSz="355600">
            <a:lnSpc>
              <a:spcPct val="90000"/>
            </a:lnSpc>
            <a:spcBef>
              <a:spcPct val="0"/>
            </a:spcBef>
            <a:spcAft>
              <a:spcPct val="35000"/>
            </a:spcAft>
          </a:pPr>
          <a:r>
            <a:rPr lang="tr-TR" sz="900" kern="1200" dirty="0">
              <a:latin typeface="Times New Roman" pitchFamily="18" charset="0"/>
              <a:cs typeface="Times New Roman" pitchFamily="18" charset="0"/>
            </a:rPr>
            <a:t>Harun ÇOBO</a:t>
          </a:r>
        </a:p>
        <a:p>
          <a:pPr lvl="0" algn="ctr" defTabSz="355600">
            <a:lnSpc>
              <a:spcPct val="90000"/>
            </a:lnSpc>
            <a:spcBef>
              <a:spcPct val="0"/>
            </a:spcBef>
            <a:spcAft>
              <a:spcPct val="35000"/>
            </a:spcAft>
          </a:pPr>
          <a:r>
            <a:rPr lang="tr-TR" sz="900" kern="1200" dirty="0">
              <a:latin typeface="Times New Roman" pitchFamily="18" charset="0"/>
              <a:cs typeface="Times New Roman" pitchFamily="18" charset="0"/>
            </a:rPr>
            <a:t>Erhan ERDEM</a:t>
          </a:r>
        </a:p>
        <a:p>
          <a:pPr lvl="0" algn="ctr" defTabSz="355600">
            <a:lnSpc>
              <a:spcPct val="90000"/>
            </a:lnSpc>
            <a:spcBef>
              <a:spcPct val="0"/>
            </a:spcBef>
            <a:spcAft>
              <a:spcPct val="35000"/>
            </a:spcAft>
          </a:pPr>
          <a:r>
            <a:rPr lang="tr-TR" sz="900" kern="1200" dirty="0">
              <a:latin typeface="Times New Roman" pitchFamily="18" charset="0"/>
              <a:cs typeface="Times New Roman" pitchFamily="18" charset="0"/>
            </a:rPr>
            <a:t>Ahmet TUNÇ</a:t>
          </a:r>
        </a:p>
        <a:p>
          <a:pPr lvl="0" algn="ctr" defTabSz="355600">
            <a:lnSpc>
              <a:spcPct val="90000"/>
            </a:lnSpc>
            <a:spcBef>
              <a:spcPct val="0"/>
            </a:spcBef>
            <a:spcAft>
              <a:spcPct val="35000"/>
            </a:spcAft>
          </a:pPr>
          <a:r>
            <a:rPr lang="tr-TR" sz="900" kern="1200" dirty="0">
              <a:latin typeface="Times New Roman" pitchFamily="18" charset="0"/>
              <a:cs typeface="Times New Roman" pitchFamily="18" charset="0"/>
            </a:rPr>
            <a:t>Cafer YÜREKLİ</a:t>
          </a:r>
        </a:p>
        <a:p>
          <a:pPr lvl="0" algn="ctr" defTabSz="355600">
            <a:lnSpc>
              <a:spcPct val="90000"/>
            </a:lnSpc>
            <a:spcBef>
              <a:spcPct val="0"/>
            </a:spcBef>
            <a:spcAft>
              <a:spcPct val="35000"/>
            </a:spcAft>
          </a:pPr>
          <a:endParaRPr lang="tr-TR" sz="800" kern="1200" dirty="0">
            <a:latin typeface="Times New Roman" pitchFamily="18" charset="0"/>
            <a:cs typeface="Times New Roman" pitchFamily="18" charset="0"/>
          </a:endParaRPr>
        </a:p>
        <a:p>
          <a:pPr lvl="0" algn="ctr" defTabSz="355600">
            <a:lnSpc>
              <a:spcPct val="90000"/>
            </a:lnSpc>
            <a:spcBef>
              <a:spcPct val="0"/>
            </a:spcBef>
            <a:spcAft>
              <a:spcPct val="35000"/>
            </a:spcAft>
          </a:pPr>
          <a:endParaRPr lang="tr-TR" sz="800" kern="1200" dirty="0">
            <a:latin typeface="Times New Roman" pitchFamily="18" charset="0"/>
            <a:cs typeface="Times New Roman" pitchFamily="18" charset="0"/>
          </a:endParaRPr>
        </a:p>
        <a:p>
          <a:pPr lvl="0" algn="ctr" defTabSz="355600">
            <a:lnSpc>
              <a:spcPct val="90000"/>
            </a:lnSpc>
            <a:spcBef>
              <a:spcPct val="0"/>
            </a:spcBef>
            <a:spcAft>
              <a:spcPct val="35000"/>
            </a:spcAft>
          </a:pPr>
          <a:endParaRPr lang="tr-TR" sz="800" kern="1200" dirty="0">
            <a:latin typeface="Times New Roman" pitchFamily="18" charset="0"/>
            <a:cs typeface="Times New Roman" pitchFamily="18" charset="0"/>
          </a:endParaRPr>
        </a:p>
      </dsp:txBody>
      <dsp:txXfrm>
        <a:off x="5294253" y="3824634"/>
        <a:ext cx="1138983" cy="1742044"/>
      </dsp:txXfrm>
    </dsp:sp>
    <dsp:sp modelId="{A54EB4D7-800D-46F3-A176-6DA2ED776AB2}">
      <dsp:nvSpPr>
        <dsp:cNvPr id="0" name=""/>
        <dsp:cNvSpPr/>
      </dsp:nvSpPr>
      <dsp:spPr>
        <a:xfrm>
          <a:off x="6643746" y="1161945"/>
          <a:ext cx="1342132" cy="471531"/>
        </a:xfrm>
        <a:prstGeom prst="roundRect">
          <a:avLst>
            <a:gd name="adj" fmla="val 10000"/>
          </a:avLst>
        </a:prstGeom>
        <a:solidFill>
          <a:schemeClr val="accent2"/>
        </a:soli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sp>
    <dsp:sp modelId="{83E2B281-824E-40A6-9391-6ABC6DBF7B43}">
      <dsp:nvSpPr>
        <dsp:cNvPr id="0" name=""/>
        <dsp:cNvSpPr/>
      </dsp:nvSpPr>
      <dsp:spPr>
        <a:xfrm>
          <a:off x="6754714" y="1267364"/>
          <a:ext cx="1342132" cy="471531"/>
        </a:xfrm>
        <a:prstGeom prst="roundRect">
          <a:avLst>
            <a:gd name="adj" fmla="val 10000"/>
          </a:avLst>
        </a:prstGeom>
        <a:solidFill>
          <a:schemeClr val="lt1">
            <a:alpha val="90000"/>
            <a:hueOff val="0"/>
            <a:satOff val="0"/>
            <a:lumOff val="0"/>
            <a:alphaOff val="0"/>
          </a:schemeClr>
        </a:solidFill>
        <a:ln w="9525" cap="rnd" cmpd="sng" algn="ctr">
          <a:solidFill>
            <a:schemeClr val="accent2">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1">
          <a:scrgbClr r="0" g="0" b="0"/>
        </a:fillRef>
        <a:effectRef idx="2">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tr-TR" sz="800" b="1" kern="1200" dirty="0">
              <a:latin typeface="Times New Roman" pitchFamily="18" charset="0"/>
              <a:cs typeface="Times New Roman" pitchFamily="18" charset="0"/>
            </a:rPr>
            <a:t>EĞİTİM-SİCİL-ARŞİV</a:t>
          </a:r>
          <a:r>
            <a:rPr lang="tr-TR" sz="700" b="1" kern="1200" dirty="0">
              <a:latin typeface="Times New Roman" pitchFamily="18" charset="0"/>
              <a:cs typeface="Times New Roman" pitchFamily="18" charset="0"/>
            </a:rPr>
            <a:t> </a:t>
          </a:r>
          <a:r>
            <a:rPr lang="tr-TR" sz="800" b="1" kern="1200" dirty="0">
              <a:latin typeface="Times New Roman" pitchFamily="18" charset="0"/>
              <a:cs typeface="Times New Roman" pitchFamily="18" charset="0"/>
            </a:rPr>
            <a:t>BİRİMİ</a:t>
          </a:r>
          <a:endParaRPr lang="tr-TR" sz="800" b="0" kern="1200" dirty="0">
            <a:latin typeface="Times New Roman" pitchFamily="18" charset="0"/>
            <a:cs typeface="Times New Roman" pitchFamily="18" charset="0"/>
          </a:endParaRPr>
        </a:p>
      </dsp:txBody>
      <dsp:txXfrm>
        <a:off x="6768525" y="1281175"/>
        <a:ext cx="1314510" cy="443909"/>
      </dsp:txXfrm>
    </dsp:sp>
    <dsp:sp modelId="{F981781D-B5D2-4902-8740-06BD36E955CD}">
      <dsp:nvSpPr>
        <dsp:cNvPr id="0" name=""/>
        <dsp:cNvSpPr/>
      </dsp:nvSpPr>
      <dsp:spPr>
        <a:xfrm>
          <a:off x="6732791" y="1923933"/>
          <a:ext cx="1164043" cy="443367"/>
        </a:xfrm>
        <a:prstGeom prst="roundRect">
          <a:avLst>
            <a:gd name="adj" fmla="val 10000"/>
          </a:avLst>
        </a:prstGeom>
        <a:solidFill>
          <a:srgbClr val="92D050"/>
        </a:soli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sp>
    <dsp:sp modelId="{8B690F9F-9D0E-4E36-8B29-648C80B3F7B4}">
      <dsp:nvSpPr>
        <dsp:cNvPr id="0" name=""/>
        <dsp:cNvSpPr/>
      </dsp:nvSpPr>
      <dsp:spPr>
        <a:xfrm>
          <a:off x="6843759" y="2029352"/>
          <a:ext cx="1164043" cy="443367"/>
        </a:xfrm>
        <a:prstGeom prst="roundRect">
          <a:avLst>
            <a:gd name="adj" fmla="val 10000"/>
          </a:avLst>
        </a:prstGeom>
        <a:solidFill>
          <a:schemeClr val="lt1">
            <a:alpha val="90000"/>
            <a:hueOff val="0"/>
            <a:satOff val="0"/>
            <a:lumOff val="0"/>
            <a:alphaOff val="0"/>
          </a:schemeClr>
        </a:solidFill>
        <a:ln w="9525" cap="rnd" cmpd="sng" algn="ctr">
          <a:solidFill>
            <a:schemeClr val="accent3">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1">
          <a:scrgbClr r="0" g="0" b="0"/>
        </a:fillRef>
        <a:effectRef idx="2">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tr-TR" sz="800" b="1" kern="1200">
              <a:latin typeface="Times New Roman" pitchFamily="18" charset="0"/>
              <a:cs typeface="Times New Roman" pitchFamily="18" charset="0"/>
            </a:rPr>
            <a:t>ŞUBE MÜDÜRÜ</a:t>
          </a:r>
        </a:p>
        <a:p>
          <a:pPr lvl="0" algn="ctr" defTabSz="355600">
            <a:lnSpc>
              <a:spcPct val="90000"/>
            </a:lnSpc>
            <a:spcBef>
              <a:spcPct val="0"/>
            </a:spcBef>
            <a:spcAft>
              <a:spcPct val="35000"/>
            </a:spcAft>
          </a:pPr>
          <a:r>
            <a:rPr lang="tr-TR" sz="800" kern="1200">
              <a:latin typeface="Times New Roman" pitchFamily="18" charset="0"/>
              <a:cs typeface="Times New Roman" pitchFamily="18" charset="0"/>
            </a:rPr>
            <a:t>İlhan ÇETİNKAYA</a:t>
          </a:r>
        </a:p>
      </dsp:txBody>
      <dsp:txXfrm>
        <a:off x="6856745" y="2042338"/>
        <a:ext cx="1138071" cy="417395"/>
      </dsp:txXfrm>
    </dsp:sp>
    <dsp:sp modelId="{8BA8DCED-CE08-4913-B5D1-5964137BB23F}">
      <dsp:nvSpPr>
        <dsp:cNvPr id="0" name=""/>
        <dsp:cNvSpPr/>
      </dsp:nvSpPr>
      <dsp:spPr>
        <a:xfrm>
          <a:off x="6815459" y="2657758"/>
          <a:ext cx="998707" cy="634179"/>
        </a:xfrm>
        <a:prstGeom prst="roundRect">
          <a:avLst>
            <a:gd name="adj" fmla="val 10000"/>
          </a:avLst>
        </a:prstGeom>
        <a:solidFill>
          <a:srgbClr val="A66BD3"/>
        </a:soli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sp>
    <dsp:sp modelId="{895B9BF9-FAB4-4DA2-99E9-1E3801C23BDF}">
      <dsp:nvSpPr>
        <dsp:cNvPr id="0" name=""/>
        <dsp:cNvSpPr/>
      </dsp:nvSpPr>
      <dsp:spPr>
        <a:xfrm>
          <a:off x="6926427" y="2763177"/>
          <a:ext cx="998707" cy="634179"/>
        </a:xfrm>
        <a:prstGeom prst="roundRect">
          <a:avLst>
            <a:gd name="adj" fmla="val 10000"/>
          </a:avLst>
        </a:prstGeom>
        <a:solidFill>
          <a:schemeClr val="lt1">
            <a:alpha val="90000"/>
            <a:hueOff val="0"/>
            <a:satOff val="0"/>
            <a:lumOff val="0"/>
            <a:alphaOff val="0"/>
          </a:schemeClr>
        </a:solidFill>
        <a:ln w="9525" cap="rnd" cmpd="sng" algn="ctr">
          <a:solidFill>
            <a:schemeClr val="accent4">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1">
          <a:scrgbClr r="0" g="0" b="0"/>
        </a:fillRef>
        <a:effectRef idx="2">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tr-TR" sz="800" b="1" kern="1200">
              <a:latin typeface="Times New Roman" pitchFamily="18" charset="0"/>
              <a:cs typeface="Times New Roman" pitchFamily="18" charset="0"/>
            </a:rPr>
            <a:t>ŞEF</a:t>
          </a:r>
        </a:p>
      </dsp:txBody>
      <dsp:txXfrm>
        <a:off x="6945001" y="2781751"/>
        <a:ext cx="961559" cy="597031"/>
      </dsp:txXfrm>
    </dsp:sp>
    <dsp:sp modelId="{7648D434-0557-4366-B49C-218EF5887FAE}">
      <dsp:nvSpPr>
        <dsp:cNvPr id="0" name=""/>
        <dsp:cNvSpPr/>
      </dsp:nvSpPr>
      <dsp:spPr>
        <a:xfrm>
          <a:off x="6743367" y="3648025"/>
          <a:ext cx="1161326" cy="1848669"/>
        </a:xfrm>
        <a:prstGeom prst="roundRect">
          <a:avLst>
            <a:gd name="adj" fmla="val 10000"/>
          </a:avLst>
        </a:prstGeom>
        <a:solidFill>
          <a:srgbClr val="A66BD3"/>
        </a:soli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sp>
    <dsp:sp modelId="{D8B86CD1-4BD1-4F0F-8DC5-4AF4FCE151CC}">
      <dsp:nvSpPr>
        <dsp:cNvPr id="0" name=""/>
        <dsp:cNvSpPr/>
      </dsp:nvSpPr>
      <dsp:spPr>
        <a:xfrm>
          <a:off x="6854335" y="3753444"/>
          <a:ext cx="1161326" cy="1848669"/>
        </a:xfrm>
        <a:prstGeom prst="roundRect">
          <a:avLst>
            <a:gd name="adj" fmla="val 10000"/>
          </a:avLst>
        </a:prstGeom>
        <a:solidFill>
          <a:schemeClr val="lt1">
            <a:alpha val="90000"/>
            <a:hueOff val="0"/>
            <a:satOff val="0"/>
            <a:lumOff val="0"/>
            <a:alphaOff val="0"/>
          </a:schemeClr>
        </a:solidFill>
        <a:ln w="9525" cap="rnd" cmpd="sng" algn="ctr">
          <a:solidFill>
            <a:schemeClr val="accent4">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1">
          <a:scrgbClr r="0" g="0" b="0"/>
        </a:fillRef>
        <a:effectRef idx="2">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endParaRPr lang="tr-TR" sz="800" b="1" kern="1200" dirty="0">
            <a:latin typeface="Times New Roman" pitchFamily="18" charset="0"/>
            <a:cs typeface="Times New Roman" pitchFamily="18" charset="0"/>
          </a:endParaRPr>
        </a:p>
        <a:p>
          <a:pPr lvl="0" algn="ctr" defTabSz="355600">
            <a:lnSpc>
              <a:spcPct val="90000"/>
            </a:lnSpc>
            <a:spcBef>
              <a:spcPct val="0"/>
            </a:spcBef>
            <a:spcAft>
              <a:spcPct val="35000"/>
            </a:spcAft>
          </a:pPr>
          <a:r>
            <a:rPr lang="tr-TR" sz="900" b="1" kern="1200" dirty="0">
              <a:latin typeface="Times New Roman" pitchFamily="18" charset="0"/>
              <a:cs typeface="Times New Roman" pitchFamily="18" charset="0"/>
            </a:rPr>
            <a:t>Memur</a:t>
          </a:r>
        </a:p>
        <a:p>
          <a:pPr lvl="0" algn="ctr" defTabSz="355600">
            <a:lnSpc>
              <a:spcPct val="90000"/>
            </a:lnSpc>
            <a:spcBef>
              <a:spcPct val="0"/>
            </a:spcBef>
            <a:spcAft>
              <a:spcPct val="35000"/>
            </a:spcAft>
          </a:pPr>
          <a:r>
            <a:rPr lang="tr-TR" sz="900" kern="1200" dirty="0">
              <a:latin typeface="Times New Roman" pitchFamily="18" charset="0"/>
              <a:cs typeface="Times New Roman" pitchFamily="18" charset="0"/>
            </a:rPr>
            <a:t>Emin ÖZKALE</a:t>
          </a:r>
        </a:p>
        <a:p>
          <a:pPr lvl="0" algn="ctr" defTabSz="355600">
            <a:lnSpc>
              <a:spcPct val="90000"/>
            </a:lnSpc>
            <a:spcBef>
              <a:spcPct val="0"/>
            </a:spcBef>
            <a:spcAft>
              <a:spcPct val="35000"/>
            </a:spcAft>
          </a:pPr>
          <a:r>
            <a:rPr lang="tr-TR" sz="900" kern="1200" dirty="0">
              <a:latin typeface="Times New Roman" pitchFamily="18" charset="0"/>
              <a:cs typeface="Times New Roman" pitchFamily="18" charset="0"/>
            </a:rPr>
            <a:t>Veli ERDEM</a:t>
          </a:r>
        </a:p>
        <a:p>
          <a:pPr lvl="0" algn="ctr" defTabSz="355600">
            <a:lnSpc>
              <a:spcPct val="90000"/>
            </a:lnSpc>
            <a:spcBef>
              <a:spcPct val="0"/>
            </a:spcBef>
            <a:spcAft>
              <a:spcPct val="35000"/>
            </a:spcAft>
          </a:pPr>
          <a:r>
            <a:rPr lang="tr-TR" sz="900" kern="1200" dirty="0">
              <a:latin typeface="Times New Roman" pitchFamily="18" charset="0"/>
              <a:cs typeface="Times New Roman" pitchFamily="18" charset="0"/>
            </a:rPr>
            <a:t>Muhammet AYAN</a:t>
          </a:r>
        </a:p>
        <a:p>
          <a:pPr lvl="0" algn="ctr" defTabSz="355600">
            <a:lnSpc>
              <a:spcPct val="90000"/>
            </a:lnSpc>
            <a:spcBef>
              <a:spcPct val="0"/>
            </a:spcBef>
            <a:spcAft>
              <a:spcPct val="35000"/>
            </a:spcAft>
          </a:pPr>
          <a:endParaRPr lang="tr-TR" sz="900" kern="1200" dirty="0">
            <a:latin typeface="Times New Roman" pitchFamily="18" charset="0"/>
            <a:cs typeface="Times New Roman" pitchFamily="18" charset="0"/>
          </a:endParaRPr>
        </a:p>
        <a:p>
          <a:pPr lvl="0" algn="ctr" defTabSz="355600">
            <a:lnSpc>
              <a:spcPct val="90000"/>
            </a:lnSpc>
            <a:spcBef>
              <a:spcPct val="0"/>
            </a:spcBef>
            <a:spcAft>
              <a:spcPct val="35000"/>
            </a:spcAft>
          </a:pPr>
          <a:endParaRPr lang="tr-TR" sz="800" kern="1200" dirty="0">
            <a:latin typeface="Times New Roman" pitchFamily="18" charset="0"/>
            <a:cs typeface="Times New Roman" pitchFamily="18" charset="0"/>
          </a:endParaRPr>
        </a:p>
        <a:p>
          <a:pPr lvl="0" algn="ctr" defTabSz="355600">
            <a:lnSpc>
              <a:spcPct val="90000"/>
            </a:lnSpc>
            <a:spcBef>
              <a:spcPct val="0"/>
            </a:spcBef>
            <a:spcAft>
              <a:spcPct val="35000"/>
            </a:spcAft>
          </a:pPr>
          <a:endParaRPr lang="tr-TR" sz="800" kern="1200" dirty="0">
            <a:latin typeface="Times New Roman" pitchFamily="18" charset="0"/>
            <a:cs typeface="Times New Roman" pitchFamily="18" charset="0"/>
          </a:endParaRPr>
        </a:p>
      </dsp:txBody>
      <dsp:txXfrm>
        <a:off x="6888349" y="3787458"/>
        <a:ext cx="1093298" cy="1780641"/>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534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50443" y="0"/>
            <a:ext cx="2945659" cy="495348"/>
          </a:xfrm>
          <a:prstGeom prst="rect">
            <a:avLst/>
          </a:prstGeom>
        </p:spPr>
        <p:txBody>
          <a:bodyPr vert="horz" lIns="91440" tIns="45720" rIns="91440" bIns="45720" rtlCol="0"/>
          <a:lstStyle>
            <a:lvl1pPr algn="r">
              <a:defRPr sz="1200"/>
            </a:lvl1pPr>
          </a:lstStyle>
          <a:p>
            <a:fld id="{B2576A09-6BA6-408E-970F-0D99516E34B7}" type="datetimeFigureOut">
              <a:rPr lang="tr-TR" smtClean="0"/>
              <a:t>20.12.2016</a:t>
            </a:fld>
            <a:endParaRPr lang="tr-TR"/>
          </a:p>
        </p:txBody>
      </p:sp>
      <p:sp>
        <p:nvSpPr>
          <p:cNvPr id="4" name="Slayt Görüntüsü Yer Tutucusu 3"/>
          <p:cNvSpPr>
            <a:spLocks noGrp="1" noRot="1" noChangeAspect="1"/>
          </p:cNvSpPr>
          <p:nvPr>
            <p:ph type="sldImg" idx="2"/>
          </p:nvPr>
        </p:nvSpPr>
        <p:spPr>
          <a:xfrm>
            <a:off x="438150" y="1233488"/>
            <a:ext cx="5921375" cy="3332162"/>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79768" y="4751219"/>
            <a:ext cx="5438140" cy="3887361"/>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9377317"/>
            <a:ext cx="2945659" cy="49534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50443" y="9377317"/>
            <a:ext cx="2945659" cy="495347"/>
          </a:xfrm>
          <a:prstGeom prst="rect">
            <a:avLst/>
          </a:prstGeom>
        </p:spPr>
        <p:txBody>
          <a:bodyPr vert="horz" lIns="91440" tIns="45720" rIns="91440" bIns="45720" rtlCol="0" anchor="b"/>
          <a:lstStyle>
            <a:lvl1pPr algn="r">
              <a:defRPr sz="1200"/>
            </a:lvl1pPr>
          </a:lstStyle>
          <a:p>
            <a:fld id="{C263B07C-92B8-45E8-AAA7-ACCF23863B9B}" type="slidenum">
              <a:rPr lang="tr-TR" smtClean="0"/>
              <a:t>‹#›</a:t>
            </a:fld>
            <a:endParaRPr lang="tr-TR"/>
          </a:p>
        </p:txBody>
      </p:sp>
    </p:spTree>
    <p:extLst>
      <p:ext uri="{BB962C8B-B14F-4D97-AF65-F5344CB8AC3E}">
        <p14:creationId xmlns:p14="http://schemas.microsoft.com/office/powerpoint/2010/main" val="9445639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45AA3E1-D2BA-4DF1-A5ED-B317A6832FF1}" type="datetimeFigureOut">
              <a:rPr lang="tr-TR" smtClean="0"/>
              <a:t>20.12.2016</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4518E47A-4947-4CF9-9E44-B48D177423B0}" type="slidenum">
              <a:rPr lang="tr-TR" smtClean="0"/>
              <a:t>‹#›</a:t>
            </a:fld>
            <a:endParaRPr lang="tr-TR"/>
          </a:p>
        </p:txBody>
      </p:sp>
    </p:spTree>
    <p:extLst>
      <p:ext uri="{BB962C8B-B14F-4D97-AF65-F5344CB8AC3E}">
        <p14:creationId xmlns:p14="http://schemas.microsoft.com/office/powerpoint/2010/main" val="3163021061"/>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45AA3E1-D2BA-4DF1-A5ED-B317A6832FF1}" type="datetimeFigureOut">
              <a:rPr lang="tr-TR" smtClean="0"/>
              <a:t>20.12.2016</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518E47A-4947-4CF9-9E44-B48D177423B0}" type="slidenum">
              <a:rPr lang="tr-TR" smtClean="0"/>
              <a:t>‹#›</a:t>
            </a:fld>
            <a:endParaRPr lang="tr-TR"/>
          </a:p>
        </p:txBody>
      </p:sp>
    </p:spTree>
    <p:extLst>
      <p:ext uri="{BB962C8B-B14F-4D97-AF65-F5344CB8AC3E}">
        <p14:creationId xmlns:p14="http://schemas.microsoft.com/office/powerpoint/2010/main" val="673111131"/>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45AA3E1-D2BA-4DF1-A5ED-B317A6832FF1}" type="datetimeFigureOut">
              <a:rPr lang="tr-TR" smtClean="0"/>
              <a:t>20.12.2016</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518E47A-4947-4CF9-9E44-B48D177423B0}"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43396126"/>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B45AA3E1-D2BA-4DF1-A5ED-B317A6832FF1}" type="datetimeFigureOut">
              <a:rPr lang="tr-TR" smtClean="0"/>
              <a:t>20.12.2016</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518E47A-4947-4CF9-9E44-B48D177423B0}" type="slidenum">
              <a:rPr lang="tr-TR" smtClean="0"/>
              <a:t>‹#›</a:t>
            </a:fld>
            <a:endParaRPr lang="tr-TR"/>
          </a:p>
        </p:txBody>
      </p:sp>
    </p:spTree>
    <p:extLst>
      <p:ext uri="{BB962C8B-B14F-4D97-AF65-F5344CB8AC3E}">
        <p14:creationId xmlns:p14="http://schemas.microsoft.com/office/powerpoint/2010/main" val="1912567044"/>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B45AA3E1-D2BA-4DF1-A5ED-B317A6832FF1}" type="datetimeFigureOut">
              <a:rPr lang="tr-TR" smtClean="0"/>
              <a:t>20.12.2016</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518E47A-4947-4CF9-9E44-B48D177423B0}"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863329787"/>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B45AA3E1-D2BA-4DF1-A5ED-B317A6832FF1}" type="datetimeFigureOut">
              <a:rPr lang="tr-TR" smtClean="0"/>
              <a:t>20.12.2016</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518E47A-4947-4CF9-9E44-B48D177423B0}" type="slidenum">
              <a:rPr lang="tr-TR" smtClean="0"/>
              <a:t>‹#›</a:t>
            </a:fld>
            <a:endParaRPr lang="tr-TR"/>
          </a:p>
        </p:txBody>
      </p:sp>
    </p:spTree>
    <p:extLst>
      <p:ext uri="{BB962C8B-B14F-4D97-AF65-F5344CB8AC3E}">
        <p14:creationId xmlns:p14="http://schemas.microsoft.com/office/powerpoint/2010/main" val="1074167698"/>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45AA3E1-D2BA-4DF1-A5ED-B317A6832FF1}" type="datetimeFigureOut">
              <a:rPr lang="tr-TR" smtClean="0"/>
              <a:t>20.12.2016</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518E47A-4947-4CF9-9E44-B48D177423B0}" type="slidenum">
              <a:rPr lang="tr-TR" smtClean="0"/>
              <a:t>‹#›</a:t>
            </a:fld>
            <a:endParaRPr lang="tr-TR"/>
          </a:p>
        </p:txBody>
      </p:sp>
    </p:spTree>
    <p:extLst>
      <p:ext uri="{BB962C8B-B14F-4D97-AF65-F5344CB8AC3E}">
        <p14:creationId xmlns:p14="http://schemas.microsoft.com/office/powerpoint/2010/main" val="3151183017"/>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45AA3E1-D2BA-4DF1-A5ED-B317A6832FF1}" type="datetimeFigureOut">
              <a:rPr lang="tr-TR" smtClean="0"/>
              <a:t>20.12.2016</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518E47A-4947-4CF9-9E44-B48D177423B0}" type="slidenum">
              <a:rPr lang="tr-TR" smtClean="0"/>
              <a:t>‹#›</a:t>
            </a:fld>
            <a:endParaRPr lang="tr-TR"/>
          </a:p>
        </p:txBody>
      </p:sp>
    </p:spTree>
    <p:extLst>
      <p:ext uri="{BB962C8B-B14F-4D97-AF65-F5344CB8AC3E}">
        <p14:creationId xmlns:p14="http://schemas.microsoft.com/office/powerpoint/2010/main" val="2741943300"/>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45AA3E1-D2BA-4DF1-A5ED-B317A6832FF1}" type="datetimeFigureOut">
              <a:rPr lang="tr-TR" smtClean="0"/>
              <a:t>20.12.2016</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518E47A-4947-4CF9-9E44-B48D177423B0}" type="slidenum">
              <a:rPr lang="tr-TR" smtClean="0"/>
              <a:t>‹#›</a:t>
            </a:fld>
            <a:endParaRPr lang="tr-TR"/>
          </a:p>
        </p:txBody>
      </p:sp>
    </p:spTree>
    <p:extLst>
      <p:ext uri="{BB962C8B-B14F-4D97-AF65-F5344CB8AC3E}">
        <p14:creationId xmlns:p14="http://schemas.microsoft.com/office/powerpoint/2010/main" val="1146508528"/>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45AA3E1-D2BA-4DF1-A5ED-B317A6832FF1}" type="datetimeFigureOut">
              <a:rPr lang="tr-TR" smtClean="0"/>
              <a:t>20.12.2016</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518E47A-4947-4CF9-9E44-B48D177423B0}" type="slidenum">
              <a:rPr lang="tr-TR" smtClean="0"/>
              <a:t>‹#›</a:t>
            </a:fld>
            <a:endParaRPr lang="tr-TR"/>
          </a:p>
        </p:txBody>
      </p:sp>
    </p:spTree>
    <p:extLst>
      <p:ext uri="{BB962C8B-B14F-4D97-AF65-F5344CB8AC3E}">
        <p14:creationId xmlns:p14="http://schemas.microsoft.com/office/powerpoint/2010/main" val="285919907"/>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45AA3E1-D2BA-4DF1-A5ED-B317A6832FF1}" type="datetimeFigureOut">
              <a:rPr lang="tr-TR" smtClean="0"/>
              <a:t>20.12.2016</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4518E47A-4947-4CF9-9E44-B48D177423B0}" type="slidenum">
              <a:rPr lang="tr-TR" smtClean="0"/>
              <a:t>‹#›</a:t>
            </a:fld>
            <a:endParaRPr lang="tr-TR"/>
          </a:p>
        </p:txBody>
      </p:sp>
    </p:spTree>
    <p:extLst>
      <p:ext uri="{BB962C8B-B14F-4D97-AF65-F5344CB8AC3E}">
        <p14:creationId xmlns:p14="http://schemas.microsoft.com/office/powerpoint/2010/main" val="279103398"/>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45AA3E1-D2BA-4DF1-A5ED-B317A6832FF1}" type="datetimeFigureOut">
              <a:rPr lang="tr-TR" smtClean="0"/>
              <a:t>20.12.2016</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518E47A-4947-4CF9-9E44-B48D177423B0}" type="slidenum">
              <a:rPr lang="tr-TR" smtClean="0"/>
              <a:t>‹#›</a:t>
            </a:fld>
            <a:endParaRPr lang="tr-TR"/>
          </a:p>
        </p:txBody>
      </p:sp>
    </p:spTree>
    <p:extLst>
      <p:ext uri="{BB962C8B-B14F-4D97-AF65-F5344CB8AC3E}">
        <p14:creationId xmlns:p14="http://schemas.microsoft.com/office/powerpoint/2010/main" val="2725503911"/>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45AA3E1-D2BA-4DF1-A5ED-B317A6832FF1}" type="datetimeFigureOut">
              <a:rPr lang="tr-TR" smtClean="0"/>
              <a:t>20.12.2016</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518E47A-4947-4CF9-9E44-B48D177423B0}" type="slidenum">
              <a:rPr lang="tr-TR" smtClean="0"/>
              <a:t>‹#›</a:t>
            </a:fld>
            <a:endParaRPr lang="tr-TR"/>
          </a:p>
        </p:txBody>
      </p:sp>
    </p:spTree>
    <p:extLst>
      <p:ext uri="{BB962C8B-B14F-4D97-AF65-F5344CB8AC3E}">
        <p14:creationId xmlns:p14="http://schemas.microsoft.com/office/powerpoint/2010/main" val="1453572368"/>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5AA3E1-D2BA-4DF1-A5ED-B317A6832FF1}" type="datetimeFigureOut">
              <a:rPr lang="tr-TR" smtClean="0"/>
              <a:t>20.12.2016</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518E47A-4947-4CF9-9E44-B48D177423B0}" type="slidenum">
              <a:rPr lang="tr-TR" smtClean="0"/>
              <a:t>‹#›</a:t>
            </a:fld>
            <a:endParaRPr lang="tr-TR"/>
          </a:p>
        </p:txBody>
      </p:sp>
    </p:spTree>
    <p:extLst>
      <p:ext uri="{BB962C8B-B14F-4D97-AF65-F5344CB8AC3E}">
        <p14:creationId xmlns:p14="http://schemas.microsoft.com/office/powerpoint/2010/main" val="1259469131"/>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B45AA3E1-D2BA-4DF1-A5ED-B317A6832FF1}" type="datetimeFigureOut">
              <a:rPr lang="tr-TR" smtClean="0"/>
              <a:t>20.12.2016</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518E47A-4947-4CF9-9E44-B48D177423B0}" type="slidenum">
              <a:rPr lang="tr-TR" smtClean="0"/>
              <a:t>‹#›</a:t>
            </a:fld>
            <a:endParaRPr lang="tr-TR"/>
          </a:p>
        </p:txBody>
      </p:sp>
    </p:spTree>
    <p:extLst>
      <p:ext uri="{BB962C8B-B14F-4D97-AF65-F5344CB8AC3E}">
        <p14:creationId xmlns:p14="http://schemas.microsoft.com/office/powerpoint/2010/main" val="3896588129"/>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B45AA3E1-D2BA-4DF1-A5ED-B317A6832FF1}" type="datetimeFigureOut">
              <a:rPr lang="tr-TR" smtClean="0"/>
              <a:t>20.12.2016</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518E47A-4947-4CF9-9E44-B48D177423B0}" type="slidenum">
              <a:rPr lang="tr-TR" smtClean="0"/>
              <a:t>‹#›</a:t>
            </a:fld>
            <a:endParaRPr lang="tr-TR"/>
          </a:p>
        </p:txBody>
      </p:sp>
    </p:spTree>
    <p:extLst>
      <p:ext uri="{BB962C8B-B14F-4D97-AF65-F5344CB8AC3E}">
        <p14:creationId xmlns:p14="http://schemas.microsoft.com/office/powerpoint/2010/main" val="701346904"/>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45AA3E1-D2BA-4DF1-A5ED-B317A6832FF1}" type="datetimeFigureOut">
              <a:rPr lang="tr-TR" smtClean="0"/>
              <a:t>20.12.2016</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4518E47A-4947-4CF9-9E44-B48D177423B0}" type="slidenum">
              <a:rPr lang="tr-TR" smtClean="0"/>
              <a:t>‹#›</a:t>
            </a:fld>
            <a:endParaRPr lang="tr-TR"/>
          </a:p>
        </p:txBody>
      </p:sp>
    </p:spTree>
    <p:extLst>
      <p:ext uri="{BB962C8B-B14F-4D97-AF65-F5344CB8AC3E}">
        <p14:creationId xmlns:p14="http://schemas.microsoft.com/office/powerpoint/2010/main" val="12764476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2317898" y="2775916"/>
            <a:ext cx="9027225" cy="3485184"/>
          </a:xfrm>
        </p:spPr>
        <p:txBody>
          <a:bodyPr>
            <a:normAutofit fontScale="90000"/>
          </a:bodyPr>
          <a:lstStyle/>
          <a:p>
            <a:pPr algn="ctr">
              <a:spcBef>
                <a:spcPct val="75000"/>
              </a:spcBef>
              <a:defRPr/>
            </a:pPr>
            <a:r>
              <a:rPr lang="tr-TR" sz="4400" b="1" dirty="0" smtClean="0">
                <a:solidFill>
                  <a:srgbClr val="FF0000"/>
                </a:solidFill>
                <a:effectLst>
                  <a:outerShdw blurRad="38100" dist="38100" dir="2700000" algn="tl">
                    <a:srgbClr val="000000">
                      <a:alpha val="43137"/>
                    </a:srgbClr>
                  </a:outerShdw>
                </a:effectLst>
              </a:rPr>
              <a:t/>
            </a:r>
            <a:br>
              <a:rPr lang="tr-TR" sz="4400" b="1" dirty="0" smtClean="0">
                <a:solidFill>
                  <a:srgbClr val="FF0000"/>
                </a:solidFill>
                <a:effectLst>
                  <a:outerShdw blurRad="38100" dist="38100" dir="2700000" algn="tl">
                    <a:srgbClr val="000000">
                      <a:alpha val="43137"/>
                    </a:srgbClr>
                  </a:outerShdw>
                </a:effectLst>
              </a:rPr>
            </a:br>
            <a:r>
              <a:rPr lang="tr-TR" sz="4400" b="1" dirty="0">
                <a:solidFill>
                  <a:srgbClr val="FF0000"/>
                </a:solidFill>
                <a:effectLst>
                  <a:outerShdw blurRad="38100" dist="38100" dir="2700000" algn="tl">
                    <a:srgbClr val="000000">
                      <a:alpha val="43137"/>
                    </a:srgbClr>
                  </a:outerShdw>
                </a:effectLst>
              </a:rPr>
              <a:t/>
            </a:r>
            <a:br>
              <a:rPr lang="tr-TR" sz="4400" b="1" dirty="0">
                <a:solidFill>
                  <a:srgbClr val="FF0000"/>
                </a:solidFill>
                <a:effectLst>
                  <a:outerShdw blurRad="38100" dist="38100" dir="2700000" algn="tl">
                    <a:srgbClr val="000000">
                      <a:alpha val="43137"/>
                    </a:srgbClr>
                  </a:outerShdw>
                </a:effectLst>
              </a:rPr>
            </a:br>
            <a:r>
              <a:rPr lang="tr-TR" sz="4400" b="1" dirty="0" smtClean="0">
                <a:solidFill>
                  <a:srgbClr val="FF0000"/>
                </a:solidFill>
                <a:effectLst>
                  <a:outerShdw blurRad="38100" dist="38100" dir="2700000" algn="tl">
                    <a:srgbClr val="000000">
                      <a:alpha val="43137"/>
                    </a:srgbClr>
                  </a:outerShdw>
                </a:effectLst>
              </a:rPr>
              <a:t/>
            </a:r>
            <a:br>
              <a:rPr lang="tr-TR" sz="4400" b="1" dirty="0" smtClean="0">
                <a:solidFill>
                  <a:srgbClr val="FF0000"/>
                </a:solidFill>
                <a:effectLst>
                  <a:outerShdw blurRad="38100" dist="38100" dir="2700000" algn="tl">
                    <a:srgbClr val="000000">
                      <a:alpha val="43137"/>
                    </a:srgbClr>
                  </a:outerShdw>
                </a:effectLst>
              </a:rPr>
            </a:br>
            <a:r>
              <a:rPr lang="tr-TR" sz="4400" b="1" dirty="0">
                <a:solidFill>
                  <a:srgbClr val="FF0000"/>
                </a:solidFill>
                <a:effectLst>
                  <a:outerShdw blurRad="38100" dist="38100" dir="2700000" algn="tl">
                    <a:srgbClr val="000000">
                      <a:alpha val="43137"/>
                    </a:srgbClr>
                  </a:outerShdw>
                </a:effectLst>
              </a:rPr>
              <a:t/>
            </a:r>
            <a:br>
              <a:rPr lang="tr-TR" sz="4400" b="1" dirty="0">
                <a:solidFill>
                  <a:srgbClr val="FF0000"/>
                </a:solidFill>
                <a:effectLst>
                  <a:outerShdw blurRad="38100" dist="38100" dir="2700000" algn="tl">
                    <a:srgbClr val="000000">
                      <a:alpha val="43137"/>
                    </a:srgbClr>
                  </a:outerShdw>
                </a:effectLst>
              </a:rPr>
            </a:br>
            <a:r>
              <a:rPr lang="tr-TR" sz="4400" b="1" dirty="0" smtClean="0">
                <a:solidFill>
                  <a:srgbClr val="FF0000"/>
                </a:solidFill>
                <a:effectLst>
                  <a:outerShdw blurRad="38100" dist="38100" dir="2700000" algn="tl">
                    <a:srgbClr val="000000">
                      <a:alpha val="43137"/>
                    </a:srgbClr>
                  </a:outerShdw>
                </a:effectLst>
              </a:rPr>
              <a:t/>
            </a:r>
            <a:br>
              <a:rPr lang="tr-TR" sz="4400" b="1" dirty="0" smtClean="0">
                <a:solidFill>
                  <a:srgbClr val="FF0000"/>
                </a:solidFill>
                <a:effectLst>
                  <a:outerShdw blurRad="38100" dist="38100" dir="2700000" algn="tl">
                    <a:srgbClr val="000000">
                      <a:alpha val="43137"/>
                    </a:srgbClr>
                  </a:outerShdw>
                </a:effectLst>
              </a:rPr>
            </a:br>
            <a:r>
              <a:rPr lang="tr-TR" sz="4400" b="1" dirty="0">
                <a:solidFill>
                  <a:srgbClr val="FF0000"/>
                </a:solidFill>
                <a:effectLst>
                  <a:outerShdw blurRad="38100" dist="38100" dir="2700000" algn="tl">
                    <a:srgbClr val="000000">
                      <a:alpha val="43137"/>
                    </a:srgbClr>
                  </a:outerShdw>
                </a:effectLst>
              </a:rPr>
              <a:t/>
            </a:r>
            <a:br>
              <a:rPr lang="tr-TR" sz="4400" b="1" dirty="0">
                <a:solidFill>
                  <a:srgbClr val="FF0000"/>
                </a:solidFill>
                <a:effectLst>
                  <a:outerShdw blurRad="38100" dist="38100" dir="2700000" algn="tl">
                    <a:srgbClr val="000000">
                      <a:alpha val="43137"/>
                    </a:srgbClr>
                  </a:outerShdw>
                </a:effectLst>
              </a:rPr>
            </a:br>
            <a:r>
              <a:rPr lang="tr-TR" sz="4400" b="1" dirty="0" smtClean="0">
                <a:solidFill>
                  <a:srgbClr val="FF0000"/>
                </a:solidFill>
                <a:effectLst>
                  <a:outerShdw blurRad="38100" dist="38100" dir="2700000" algn="tl">
                    <a:srgbClr val="000000">
                      <a:alpha val="43137"/>
                    </a:srgbClr>
                  </a:outerShdw>
                </a:effectLst>
              </a:rPr>
              <a:t/>
            </a:r>
            <a:br>
              <a:rPr lang="tr-TR" sz="4400" b="1" dirty="0" smtClean="0">
                <a:solidFill>
                  <a:srgbClr val="FF0000"/>
                </a:solidFill>
                <a:effectLst>
                  <a:outerShdw blurRad="38100" dist="38100" dir="2700000" algn="tl">
                    <a:srgbClr val="000000">
                      <a:alpha val="43137"/>
                    </a:srgbClr>
                  </a:outerShdw>
                </a:effectLst>
              </a:rPr>
            </a:br>
            <a:r>
              <a:rPr lang="tr-TR" sz="4400" b="1" dirty="0">
                <a:solidFill>
                  <a:srgbClr val="FF0000"/>
                </a:solidFill>
                <a:effectLst>
                  <a:outerShdw blurRad="38100" dist="38100" dir="2700000" algn="tl">
                    <a:srgbClr val="000000">
                      <a:alpha val="43137"/>
                    </a:srgbClr>
                  </a:outerShdw>
                </a:effectLst>
              </a:rPr>
              <a:t/>
            </a:r>
            <a:br>
              <a:rPr lang="tr-TR" sz="4400" b="1" dirty="0">
                <a:solidFill>
                  <a:srgbClr val="FF0000"/>
                </a:solidFill>
                <a:effectLst>
                  <a:outerShdw blurRad="38100" dist="38100" dir="2700000" algn="tl">
                    <a:srgbClr val="000000">
                      <a:alpha val="43137"/>
                    </a:srgbClr>
                  </a:outerShdw>
                </a:effectLst>
              </a:rPr>
            </a:br>
            <a:r>
              <a:rPr lang="tr-TR" sz="4400" b="1" dirty="0" smtClean="0">
                <a:solidFill>
                  <a:srgbClr val="FF0000"/>
                </a:solidFill>
                <a:effectLst>
                  <a:outerShdw blurRad="38100" dist="38100" dir="2700000" algn="tl">
                    <a:srgbClr val="000000">
                      <a:alpha val="43137"/>
                    </a:srgbClr>
                  </a:outerShdw>
                </a:effectLst>
              </a:rPr>
              <a:t/>
            </a:r>
            <a:br>
              <a:rPr lang="tr-TR" sz="4400" b="1" dirty="0" smtClean="0">
                <a:solidFill>
                  <a:srgbClr val="FF0000"/>
                </a:solidFill>
                <a:effectLst>
                  <a:outerShdw blurRad="38100" dist="38100" dir="2700000" algn="tl">
                    <a:srgbClr val="000000">
                      <a:alpha val="43137"/>
                    </a:srgbClr>
                  </a:outerShdw>
                </a:effectLst>
              </a:rPr>
            </a:br>
            <a:r>
              <a:rPr lang="tr-TR" sz="4400" b="1" dirty="0">
                <a:solidFill>
                  <a:srgbClr val="FF0000"/>
                </a:solidFill>
                <a:effectLst>
                  <a:outerShdw blurRad="38100" dist="38100" dir="2700000" algn="tl">
                    <a:srgbClr val="000000">
                      <a:alpha val="43137"/>
                    </a:srgbClr>
                  </a:outerShdw>
                </a:effectLst>
              </a:rPr>
              <a:t/>
            </a:r>
            <a:br>
              <a:rPr lang="tr-TR" sz="4400" b="1" dirty="0">
                <a:solidFill>
                  <a:srgbClr val="FF0000"/>
                </a:solidFill>
                <a:effectLst>
                  <a:outerShdw blurRad="38100" dist="38100" dir="2700000" algn="tl">
                    <a:srgbClr val="000000">
                      <a:alpha val="43137"/>
                    </a:srgbClr>
                  </a:outerShdw>
                </a:effectLst>
              </a:rPr>
            </a:br>
            <a:r>
              <a:rPr lang="tr-TR" sz="4400" b="1" dirty="0" smtClean="0">
                <a:solidFill>
                  <a:srgbClr val="FF0000"/>
                </a:solidFill>
                <a:effectLst>
                  <a:outerShdw blurRad="38100" dist="38100" dir="2700000" algn="tl">
                    <a:srgbClr val="000000">
                      <a:alpha val="43137"/>
                    </a:srgbClr>
                  </a:outerShdw>
                </a:effectLst>
              </a:rPr>
              <a:t/>
            </a:r>
            <a:br>
              <a:rPr lang="tr-TR" sz="4400" b="1" dirty="0" smtClean="0">
                <a:solidFill>
                  <a:srgbClr val="FF0000"/>
                </a:solidFill>
                <a:effectLst>
                  <a:outerShdw blurRad="38100" dist="38100" dir="2700000" algn="tl">
                    <a:srgbClr val="000000">
                      <a:alpha val="43137"/>
                    </a:srgbClr>
                  </a:outerShdw>
                </a:effectLst>
              </a:rPr>
            </a:br>
            <a:r>
              <a:rPr lang="tr-TR" sz="4400" b="1" dirty="0">
                <a:solidFill>
                  <a:srgbClr val="FF0000"/>
                </a:solidFill>
                <a:effectLst>
                  <a:outerShdw blurRad="38100" dist="38100" dir="2700000" algn="tl">
                    <a:srgbClr val="000000">
                      <a:alpha val="43137"/>
                    </a:srgbClr>
                  </a:outerShdw>
                </a:effectLst>
              </a:rPr>
              <a:t/>
            </a:r>
            <a:br>
              <a:rPr lang="tr-TR" sz="4400" b="1" dirty="0">
                <a:solidFill>
                  <a:srgbClr val="FF0000"/>
                </a:solidFill>
                <a:effectLst>
                  <a:outerShdw blurRad="38100" dist="38100" dir="2700000" algn="tl">
                    <a:srgbClr val="000000">
                      <a:alpha val="43137"/>
                    </a:srgbClr>
                  </a:outerShdw>
                </a:effectLst>
              </a:rPr>
            </a:br>
            <a:r>
              <a:rPr lang="tr-TR" sz="4400" b="1" dirty="0" smtClean="0">
                <a:solidFill>
                  <a:srgbClr val="FF0000"/>
                </a:solidFill>
                <a:effectLst>
                  <a:outerShdw blurRad="38100" dist="38100" dir="2700000" algn="tl">
                    <a:srgbClr val="000000">
                      <a:alpha val="43137"/>
                    </a:srgbClr>
                  </a:outerShdw>
                </a:effectLst>
              </a:rPr>
              <a:t/>
            </a:r>
            <a:br>
              <a:rPr lang="tr-TR" sz="4400" b="1" dirty="0" smtClean="0">
                <a:solidFill>
                  <a:srgbClr val="FF0000"/>
                </a:solidFill>
                <a:effectLst>
                  <a:outerShdw blurRad="38100" dist="38100" dir="2700000" algn="tl">
                    <a:srgbClr val="000000">
                      <a:alpha val="43137"/>
                    </a:srgbClr>
                  </a:outerShdw>
                </a:effectLst>
              </a:rPr>
            </a:br>
            <a:r>
              <a:rPr lang="tr-TR" sz="4400" b="1" dirty="0">
                <a:solidFill>
                  <a:srgbClr val="FF0000"/>
                </a:solidFill>
                <a:effectLst>
                  <a:outerShdw blurRad="38100" dist="38100" dir="2700000" algn="tl">
                    <a:srgbClr val="000000">
                      <a:alpha val="43137"/>
                    </a:srgbClr>
                  </a:outerShdw>
                </a:effectLst>
              </a:rPr>
              <a:t/>
            </a:r>
            <a:br>
              <a:rPr lang="tr-TR" sz="4400" b="1" dirty="0">
                <a:solidFill>
                  <a:srgbClr val="FF0000"/>
                </a:solidFill>
                <a:effectLst>
                  <a:outerShdw blurRad="38100" dist="38100" dir="2700000" algn="tl">
                    <a:srgbClr val="000000">
                      <a:alpha val="43137"/>
                    </a:srgbClr>
                  </a:outerShdw>
                </a:effectLst>
              </a:rPr>
            </a:br>
            <a:r>
              <a:rPr lang="tr-TR" sz="4400" b="1" dirty="0" smtClean="0">
                <a:solidFill>
                  <a:srgbClr val="FF0000"/>
                </a:solidFill>
                <a:effectLst>
                  <a:outerShdw blurRad="38100" dist="38100" dir="2700000" algn="tl">
                    <a:srgbClr val="000000">
                      <a:alpha val="43137"/>
                    </a:srgbClr>
                  </a:outerShdw>
                </a:effectLst>
              </a:rPr>
              <a:t/>
            </a:r>
            <a:br>
              <a:rPr lang="tr-TR" sz="4400" b="1" dirty="0" smtClean="0">
                <a:solidFill>
                  <a:srgbClr val="FF0000"/>
                </a:solidFill>
                <a:effectLst>
                  <a:outerShdw blurRad="38100" dist="38100" dir="2700000" algn="tl">
                    <a:srgbClr val="000000">
                      <a:alpha val="43137"/>
                    </a:srgbClr>
                  </a:outerShdw>
                </a:effectLst>
              </a:rPr>
            </a:br>
            <a:r>
              <a:rPr lang="tr-TR" sz="4400" b="1" dirty="0" smtClean="0">
                <a:solidFill>
                  <a:srgbClr val="FF0000"/>
                </a:solidFill>
                <a:effectLst>
                  <a:outerShdw blurRad="38100" dist="38100" dir="2700000" algn="tl">
                    <a:srgbClr val="000000">
                      <a:alpha val="43137"/>
                    </a:srgbClr>
                  </a:outerShdw>
                </a:effectLst>
              </a:rPr>
              <a:t>  </a:t>
            </a:r>
            <a:br>
              <a:rPr lang="tr-TR" sz="4400" b="1" dirty="0" smtClean="0">
                <a:solidFill>
                  <a:srgbClr val="FF0000"/>
                </a:solidFill>
                <a:effectLst>
                  <a:outerShdw blurRad="38100" dist="38100" dir="2700000" algn="tl">
                    <a:srgbClr val="000000">
                      <a:alpha val="43137"/>
                    </a:srgbClr>
                  </a:outerShdw>
                </a:effectLst>
              </a:rPr>
            </a:br>
            <a:r>
              <a:rPr lang="tr-TR" sz="4400" b="1" dirty="0" smtClean="0">
                <a:solidFill>
                  <a:srgbClr val="FF0000"/>
                </a:solidFill>
                <a:effectLst>
                  <a:outerShdw blurRad="38100" dist="38100" dir="2700000" algn="tl">
                    <a:srgbClr val="000000">
                      <a:alpha val="43137"/>
                    </a:srgbClr>
                  </a:outerShdw>
                </a:effectLst>
              </a:rPr>
              <a:t/>
            </a:r>
            <a:br>
              <a:rPr lang="tr-TR" sz="4400" b="1" dirty="0" smtClean="0">
                <a:solidFill>
                  <a:srgbClr val="FF0000"/>
                </a:solidFill>
                <a:effectLst>
                  <a:outerShdw blurRad="38100" dist="38100" dir="2700000" algn="tl">
                    <a:srgbClr val="000000">
                      <a:alpha val="43137"/>
                    </a:srgbClr>
                  </a:outerShdw>
                </a:effectLst>
              </a:rPr>
            </a:br>
            <a:r>
              <a:rPr lang="tr-TR" sz="4400" b="1" dirty="0" smtClean="0">
                <a:solidFill>
                  <a:srgbClr val="FF0000"/>
                </a:solidFill>
                <a:effectLst>
                  <a:outerShdw blurRad="38100" dist="38100" dir="2700000" algn="tl">
                    <a:srgbClr val="000000">
                      <a:alpha val="43137"/>
                    </a:srgbClr>
                  </a:outerShdw>
                </a:effectLst>
              </a:rPr>
              <a:t/>
            </a:r>
            <a:br>
              <a:rPr lang="tr-TR" sz="4400" b="1" dirty="0" smtClean="0">
                <a:solidFill>
                  <a:srgbClr val="FF0000"/>
                </a:solidFill>
                <a:effectLst>
                  <a:outerShdw blurRad="38100" dist="38100" dir="2700000" algn="tl">
                    <a:srgbClr val="000000">
                      <a:alpha val="43137"/>
                    </a:srgbClr>
                  </a:outerShdw>
                </a:effectLst>
              </a:rPr>
            </a:br>
            <a:r>
              <a:rPr lang="tr-TR" sz="4400" b="1" dirty="0" smtClean="0">
                <a:solidFill>
                  <a:srgbClr val="FF0000"/>
                </a:solidFill>
                <a:effectLst>
                  <a:outerShdw blurRad="38100" dist="38100" dir="2700000" algn="tl">
                    <a:srgbClr val="000000">
                      <a:alpha val="43137"/>
                    </a:srgbClr>
                  </a:outerShdw>
                </a:effectLst>
              </a:rPr>
              <a:t/>
            </a:r>
            <a:br>
              <a:rPr lang="tr-TR" sz="4400" b="1" dirty="0" smtClean="0">
                <a:solidFill>
                  <a:srgbClr val="FF0000"/>
                </a:solidFill>
                <a:effectLst>
                  <a:outerShdw blurRad="38100" dist="38100" dir="2700000" algn="tl">
                    <a:srgbClr val="000000">
                      <a:alpha val="43137"/>
                    </a:srgbClr>
                  </a:outerShdw>
                </a:effectLst>
              </a:rPr>
            </a:br>
            <a:r>
              <a:rPr lang="tr-TR" sz="4400" b="1" dirty="0">
                <a:solidFill>
                  <a:srgbClr val="FF0000"/>
                </a:solidFill>
                <a:effectLst>
                  <a:outerShdw blurRad="38100" dist="38100" dir="2700000" algn="tl">
                    <a:srgbClr val="000000">
                      <a:alpha val="43137"/>
                    </a:srgbClr>
                  </a:outerShdw>
                </a:effectLst>
              </a:rPr>
              <a:t/>
            </a:r>
            <a:br>
              <a:rPr lang="tr-TR" sz="4400" b="1" dirty="0">
                <a:solidFill>
                  <a:srgbClr val="FF0000"/>
                </a:solidFill>
                <a:effectLst>
                  <a:outerShdw blurRad="38100" dist="38100" dir="2700000" algn="tl">
                    <a:srgbClr val="000000">
                      <a:alpha val="43137"/>
                    </a:srgbClr>
                  </a:outerShdw>
                </a:effectLst>
              </a:rPr>
            </a:br>
            <a:r>
              <a:rPr lang="tr-TR" sz="4400" b="1" dirty="0" smtClean="0">
                <a:solidFill>
                  <a:srgbClr val="FF0000"/>
                </a:solidFill>
                <a:effectLst>
                  <a:outerShdw blurRad="38100" dist="38100" dir="2700000" algn="tl">
                    <a:srgbClr val="000000">
                      <a:alpha val="43137"/>
                    </a:srgbClr>
                  </a:outerShdw>
                </a:effectLst>
              </a:rPr>
              <a:t/>
            </a:r>
            <a:br>
              <a:rPr lang="tr-TR" sz="4400" b="1" dirty="0" smtClean="0">
                <a:solidFill>
                  <a:srgbClr val="FF0000"/>
                </a:solidFill>
                <a:effectLst>
                  <a:outerShdw blurRad="38100" dist="38100" dir="2700000" algn="tl">
                    <a:srgbClr val="000000">
                      <a:alpha val="43137"/>
                    </a:srgbClr>
                  </a:outerShdw>
                </a:effectLst>
              </a:rPr>
            </a:br>
            <a:r>
              <a:rPr lang="tr-TR" sz="4400" b="1" dirty="0">
                <a:solidFill>
                  <a:srgbClr val="FF0000"/>
                </a:solidFill>
                <a:effectLst>
                  <a:outerShdw blurRad="38100" dist="38100" dir="2700000" algn="tl">
                    <a:srgbClr val="000000">
                      <a:alpha val="43137"/>
                    </a:srgbClr>
                  </a:outerShdw>
                </a:effectLst>
              </a:rPr>
              <a:t/>
            </a:r>
            <a:br>
              <a:rPr lang="tr-TR" sz="4400" b="1" dirty="0">
                <a:solidFill>
                  <a:srgbClr val="FF0000"/>
                </a:solidFill>
                <a:effectLst>
                  <a:outerShdw blurRad="38100" dist="38100" dir="2700000" algn="tl">
                    <a:srgbClr val="000000">
                      <a:alpha val="43137"/>
                    </a:srgbClr>
                  </a:outerShdw>
                </a:effectLst>
              </a:rPr>
            </a:br>
            <a:r>
              <a:rPr lang="tr-TR" sz="4400" b="1" dirty="0" smtClean="0">
                <a:solidFill>
                  <a:srgbClr val="FF0000"/>
                </a:solidFill>
                <a:effectLst>
                  <a:outerShdw blurRad="38100" dist="38100" dir="2700000" algn="tl">
                    <a:srgbClr val="000000">
                      <a:alpha val="43137"/>
                    </a:srgbClr>
                  </a:outerShdw>
                </a:effectLst>
              </a:rPr>
              <a:t/>
            </a:r>
            <a:br>
              <a:rPr lang="tr-TR" sz="4400" b="1" dirty="0" smtClean="0">
                <a:solidFill>
                  <a:srgbClr val="FF0000"/>
                </a:solidFill>
                <a:effectLst>
                  <a:outerShdw blurRad="38100" dist="38100" dir="2700000" algn="tl">
                    <a:srgbClr val="000000">
                      <a:alpha val="43137"/>
                    </a:srgbClr>
                  </a:outerShdw>
                </a:effectLst>
              </a:rPr>
            </a:br>
            <a:r>
              <a:rPr lang="tr-TR" sz="4400" b="1" dirty="0">
                <a:solidFill>
                  <a:srgbClr val="FF0000"/>
                </a:solidFill>
                <a:effectLst>
                  <a:outerShdw blurRad="38100" dist="38100" dir="2700000" algn="tl">
                    <a:srgbClr val="000000">
                      <a:alpha val="43137"/>
                    </a:srgbClr>
                  </a:outerShdw>
                </a:effectLst>
              </a:rPr>
              <a:t/>
            </a:r>
            <a:br>
              <a:rPr lang="tr-TR" sz="4400" b="1" dirty="0">
                <a:solidFill>
                  <a:srgbClr val="FF0000"/>
                </a:solidFill>
                <a:effectLst>
                  <a:outerShdw blurRad="38100" dist="38100" dir="2700000" algn="tl">
                    <a:srgbClr val="000000">
                      <a:alpha val="43137"/>
                    </a:srgbClr>
                  </a:outerShdw>
                </a:effectLst>
              </a:rPr>
            </a:br>
            <a:r>
              <a:rPr lang="tr-TR" sz="4400" b="1" dirty="0" smtClean="0">
                <a:solidFill>
                  <a:srgbClr val="FF0000"/>
                </a:solidFill>
                <a:effectLst>
                  <a:outerShdw blurRad="38100" dist="38100" dir="2700000" algn="tl">
                    <a:srgbClr val="000000">
                      <a:alpha val="43137"/>
                    </a:srgbClr>
                  </a:outerShdw>
                </a:effectLst>
              </a:rPr>
              <a:t/>
            </a:r>
            <a:br>
              <a:rPr lang="tr-TR" sz="4400" b="1" dirty="0" smtClean="0">
                <a:solidFill>
                  <a:srgbClr val="FF0000"/>
                </a:solidFill>
                <a:effectLst>
                  <a:outerShdw blurRad="38100" dist="38100" dir="2700000" algn="tl">
                    <a:srgbClr val="000000">
                      <a:alpha val="43137"/>
                    </a:srgbClr>
                  </a:outerShdw>
                </a:effectLst>
              </a:rPr>
            </a:br>
            <a:r>
              <a:rPr lang="tr-TR" sz="4400" b="1" dirty="0" smtClean="0">
                <a:solidFill>
                  <a:srgbClr val="FF0000"/>
                </a:solidFill>
                <a:effectLst>
                  <a:outerShdw blurRad="38100" dist="38100" dir="2700000" algn="tl">
                    <a:srgbClr val="000000">
                      <a:alpha val="43137"/>
                    </a:srgbClr>
                  </a:outerShdw>
                </a:effectLst>
              </a:rPr>
              <a:t/>
            </a:r>
            <a:br>
              <a:rPr lang="tr-TR" sz="4400" b="1" dirty="0" smtClean="0">
                <a:solidFill>
                  <a:srgbClr val="FF0000"/>
                </a:solidFill>
                <a:effectLst>
                  <a:outerShdw blurRad="38100" dist="38100" dir="2700000" algn="tl">
                    <a:srgbClr val="000000">
                      <a:alpha val="43137"/>
                    </a:srgbClr>
                  </a:outerShdw>
                </a:effectLst>
              </a:rPr>
            </a:br>
            <a:r>
              <a:rPr lang="tr-TR" sz="4400" b="1" dirty="0" smtClean="0">
                <a:solidFill>
                  <a:srgbClr val="FF0000"/>
                </a:solidFill>
                <a:effectLst>
                  <a:outerShdw blurRad="38100" dist="38100" dir="2700000" algn="tl">
                    <a:srgbClr val="000000">
                      <a:alpha val="43137"/>
                    </a:srgbClr>
                  </a:outerShdw>
                </a:effectLst>
              </a:rPr>
              <a:t/>
            </a:r>
            <a:br>
              <a:rPr lang="tr-TR" sz="4400" b="1" dirty="0" smtClean="0">
                <a:solidFill>
                  <a:srgbClr val="FF0000"/>
                </a:solidFill>
                <a:effectLst>
                  <a:outerShdw blurRad="38100" dist="38100" dir="2700000" algn="tl">
                    <a:srgbClr val="000000">
                      <a:alpha val="43137"/>
                    </a:srgbClr>
                  </a:outerShdw>
                </a:effectLst>
              </a:rPr>
            </a:br>
            <a:r>
              <a:rPr lang="tr-TR" sz="4400" b="1" dirty="0" smtClean="0">
                <a:solidFill>
                  <a:srgbClr val="FF0000"/>
                </a:solidFill>
                <a:effectLst>
                  <a:outerShdw blurRad="38100" dist="38100" dir="2700000" algn="tl">
                    <a:srgbClr val="000000">
                      <a:alpha val="43137"/>
                    </a:srgbClr>
                  </a:outerShdw>
                </a:effectLst>
              </a:rPr>
              <a:t/>
            </a:r>
            <a:br>
              <a:rPr lang="tr-TR" sz="4400" b="1" dirty="0" smtClean="0">
                <a:solidFill>
                  <a:srgbClr val="FF0000"/>
                </a:solidFill>
                <a:effectLst>
                  <a:outerShdw blurRad="38100" dist="38100" dir="2700000" algn="tl">
                    <a:srgbClr val="000000">
                      <a:alpha val="43137"/>
                    </a:srgbClr>
                  </a:outerShdw>
                </a:effectLst>
              </a:rPr>
            </a:br>
            <a:r>
              <a:rPr lang="tr-TR" sz="4400" b="1" dirty="0" smtClean="0">
                <a:solidFill>
                  <a:srgbClr val="FF0000"/>
                </a:solidFill>
                <a:effectLst>
                  <a:outerShdw blurRad="38100" dist="38100" dir="2700000" algn="tl">
                    <a:srgbClr val="000000">
                      <a:alpha val="43137"/>
                    </a:srgbClr>
                  </a:outerShdw>
                </a:effectLst>
              </a:rPr>
              <a:t/>
            </a:r>
            <a:br>
              <a:rPr lang="tr-TR" sz="4400" b="1" dirty="0" smtClean="0">
                <a:solidFill>
                  <a:srgbClr val="FF0000"/>
                </a:solidFill>
                <a:effectLst>
                  <a:outerShdw blurRad="38100" dist="38100" dir="2700000" algn="tl">
                    <a:srgbClr val="000000">
                      <a:alpha val="43137"/>
                    </a:srgbClr>
                  </a:outerShdw>
                </a:effectLst>
              </a:rPr>
            </a:br>
            <a:r>
              <a:rPr lang="tr-TR" sz="4400" b="1" dirty="0" smtClean="0">
                <a:solidFill>
                  <a:srgbClr val="FF0000"/>
                </a:solidFill>
                <a:effectLst>
                  <a:outerShdw blurRad="38100" dist="38100" dir="2700000" algn="tl">
                    <a:srgbClr val="000000">
                      <a:alpha val="43137"/>
                    </a:srgbClr>
                  </a:outerShdw>
                </a:effectLst>
              </a:rPr>
              <a:t/>
            </a:r>
            <a:br>
              <a:rPr lang="tr-TR" sz="4400" b="1" dirty="0" smtClean="0">
                <a:solidFill>
                  <a:srgbClr val="FF0000"/>
                </a:solidFill>
                <a:effectLst>
                  <a:outerShdw blurRad="38100" dist="38100" dir="2700000" algn="tl">
                    <a:srgbClr val="000000">
                      <a:alpha val="43137"/>
                    </a:srgbClr>
                  </a:outerShdw>
                </a:effectLst>
              </a:rPr>
            </a:br>
            <a:r>
              <a:rPr lang="tr-TR" sz="4400" b="1" dirty="0" smtClean="0">
                <a:solidFill>
                  <a:srgbClr val="FF0000"/>
                </a:solidFill>
                <a:effectLst>
                  <a:outerShdw blurRad="38100" dist="38100" dir="2700000" algn="tl">
                    <a:srgbClr val="000000">
                      <a:alpha val="43137"/>
                    </a:srgbClr>
                  </a:outerShdw>
                </a:effectLst>
              </a:rPr>
              <a:t/>
            </a:r>
            <a:br>
              <a:rPr lang="tr-TR" sz="4400" b="1" dirty="0" smtClean="0">
                <a:solidFill>
                  <a:srgbClr val="FF0000"/>
                </a:solidFill>
                <a:effectLst>
                  <a:outerShdw blurRad="38100" dist="38100" dir="2700000" algn="tl">
                    <a:srgbClr val="000000">
                      <a:alpha val="43137"/>
                    </a:srgbClr>
                  </a:outerShdw>
                </a:effectLst>
              </a:rPr>
            </a:br>
            <a:r>
              <a:rPr lang="tr-TR" sz="4400" b="1" dirty="0" smtClean="0">
                <a:solidFill>
                  <a:srgbClr val="FF0000"/>
                </a:solidFill>
                <a:effectLst>
                  <a:outerShdw blurRad="38100" dist="38100" dir="2700000" algn="tl">
                    <a:srgbClr val="000000">
                      <a:alpha val="43137"/>
                    </a:srgbClr>
                  </a:outerShdw>
                </a:effectLst>
              </a:rPr>
              <a:t/>
            </a:r>
            <a:br>
              <a:rPr lang="tr-TR" sz="4400" b="1" dirty="0" smtClean="0">
                <a:solidFill>
                  <a:srgbClr val="FF0000"/>
                </a:solidFill>
                <a:effectLst>
                  <a:outerShdw blurRad="38100" dist="38100" dir="2700000" algn="tl">
                    <a:srgbClr val="000000">
                      <a:alpha val="43137"/>
                    </a:srgbClr>
                  </a:outerShdw>
                </a:effectLst>
              </a:rPr>
            </a:br>
            <a:r>
              <a:rPr lang="tr-TR" sz="4400" b="1" dirty="0" smtClean="0">
                <a:solidFill>
                  <a:srgbClr val="FF0000"/>
                </a:solidFill>
                <a:effectLst>
                  <a:outerShdw blurRad="38100" dist="38100" dir="2700000" algn="tl">
                    <a:srgbClr val="000000">
                      <a:alpha val="43137"/>
                    </a:srgbClr>
                  </a:outerShdw>
                </a:effectLst>
              </a:rPr>
              <a:t/>
            </a:r>
            <a:br>
              <a:rPr lang="tr-TR" sz="4400" b="1" dirty="0" smtClean="0">
                <a:solidFill>
                  <a:srgbClr val="FF0000"/>
                </a:solidFill>
                <a:effectLst>
                  <a:outerShdw blurRad="38100" dist="38100" dir="2700000" algn="tl">
                    <a:srgbClr val="000000">
                      <a:alpha val="43137"/>
                    </a:srgbClr>
                  </a:outerShdw>
                </a:effectLst>
              </a:rPr>
            </a:br>
            <a:r>
              <a:rPr lang="tr-TR" sz="4400" b="1" dirty="0" smtClean="0">
                <a:solidFill>
                  <a:srgbClr val="FF0000"/>
                </a:solidFill>
                <a:effectLst>
                  <a:outerShdw blurRad="38100" dist="38100" dir="2700000" algn="tl">
                    <a:srgbClr val="000000">
                      <a:alpha val="43137"/>
                    </a:srgbClr>
                  </a:outerShdw>
                </a:effectLst>
              </a:rPr>
              <a:t>PERSONEL </a:t>
            </a:r>
            <a:r>
              <a:rPr lang="tr-TR" sz="4400" b="1" dirty="0">
                <a:solidFill>
                  <a:srgbClr val="FF0000"/>
                </a:solidFill>
                <a:effectLst>
                  <a:outerShdw blurRad="38100" dist="38100" dir="2700000" algn="tl">
                    <a:srgbClr val="000000">
                      <a:alpha val="43137"/>
                    </a:srgbClr>
                  </a:outerShdw>
                </a:effectLst>
              </a:rPr>
              <a:t>DAİRE </a:t>
            </a:r>
            <a:r>
              <a:rPr lang="tr-TR" sz="4400" b="1" dirty="0" smtClean="0">
                <a:solidFill>
                  <a:srgbClr val="FF0000"/>
                </a:solidFill>
                <a:effectLst>
                  <a:outerShdw blurRad="38100" dist="38100" dir="2700000" algn="tl">
                    <a:srgbClr val="000000">
                      <a:alpha val="43137"/>
                    </a:srgbClr>
                  </a:outerShdw>
                </a:effectLst>
              </a:rPr>
              <a:t>BAŞKANLIĞINA</a:t>
            </a:r>
            <a:br>
              <a:rPr lang="tr-TR" sz="4400" b="1" dirty="0" smtClean="0">
                <a:solidFill>
                  <a:srgbClr val="FF0000"/>
                </a:solidFill>
                <a:effectLst>
                  <a:outerShdw blurRad="38100" dist="38100" dir="2700000" algn="tl">
                    <a:srgbClr val="000000">
                      <a:alpha val="43137"/>
                    </a:srgbClr>
                  </a:outerShdw>
                </a:effectLst>
              </a:rPr>
            </a:br>
            <a:r>
              <a:rPr lang="tr-TR" sz="4400" b="1" dirty="0" smtClean="0">
                <a:solidFill>
                  <a:srgbClr val="FF0000"/>
                </a:solidFill>
                <a:effectLst>
                  <a:outerShdw blurRad="38100" dist="38100" dir="2700000" algn="tl">
                    <a:srgbClr val="000000">
                      <a:alpha val="43137"/>
                    </a:srgbClr>
                  </a:outerShdw>
                </a:effectLst>
              </a:rPr>
              <a:t> </a:t>
            </a:r>
            <a:br>
              <a:rPr lang="tr-TR" sz="4400" b="1" dirty="0" smtClean="0">
                <a:solidFill>
                  <a:srgbClr val="FF0000"/>
                </a:solidFill>
                <a:effectLst>
                  <a:outerShdw blurRad="38100" dist="38100" dir="2700000" algn="tl">
                    <a:srgbClr val="000000">
                      <a:alpha val="43137"/>
                    </a:srgbClr>
                  </a:outerShdw>
                </a:effectLst>
              </a:rPr>
            </a:br>
            <a:r>
              <a:rPr lang="tr-TR" sz="4400" b="1" dirty="0" smtClean="0">
                <a:solidFill>
                  <a:srgbClr val="FF0000"/>
                </a:solidFill>
                <a:effectLst>
                  <a:outerShdw blurRad="38100" dist="38100" dir="2700000" algn="tl">
                    <a:srgbClr val="000000">
                      <a:alpha val="43137"/>
                    </a:srgbClr>
                  </a:outerShdw>
                </a:effectLst>
              </a:rPr>
              <a:t>HOŞGELDİNİZ</a:t>
            </a:r>
            <a:r>
              <a:rPr lang="tr-TR" sz="4000" b="1" dirty="0" smtClean="0">
                <a:solidFill>
                  <a:srgbClr val="0066FF"/>
                </a:solidFill>
                <a:effectLst>
                  <a:outerShdw blurRad="38100" dist="38100" dir="2700000" algn="tl">
                    <a:srgbClr val="000000">
                      <a:alpha val="43137"/>
                    </a:srgbClr>
                  </a:outerShdw>
                </a:effectLst>
                <a:latin typeface="Calibri" pitchFamily="34" charset="0"/>
              </a:rPr>
              <a:t/>
            </a:r>
            <a:br>
              <a:rPr lang="tr-TR" sz="4000" b="1" dirty="0" smtClean="0">
                <a:solidFill>
                  <a:srgbClr val="0066FF"/>
                </a:solidFill>
                <a:effectLst>
                  <a:outerShdw blurRad="38100" dist="38100" dir="2700000" algn="tl">
                    <a:srgbClr val="000000">
                      <a:alpha val="43137"/>
                    </a:srgbClr>
                  </a:outerShdw>
                </a:effectLst>
                <a:latin typeface="Calibri" pitchFamily="34" charset="0"/>
              </a:rPr>
            </a:br>
            <a:r>
              <a:rPr lang="tr-TR" sz="4000" b="1" dirty="0" smtClean="0">
                <a:solidFill>
                  <a:srgbClr val="0066FF"/>
                </a:solidFill>
                <a:effectLst>
                  <a:outerShdw blurRad="38100" dist="38100" dir="2700000" algn="tl">
                    <a:srgbClr val="000000">
                      <a:alpha val="43137"/>
                    </a:srgbClr>
                  </a:outerShdw>
                </a:effectLst>
                <a:latin typeface="Calibri" pitchFamily="34" charset="0"/>
              </a:rPr>
              <a:t/>
            </a:r>
            <a:br>
              <a:rPr lang="tr-TR" sz="4000" b="1" dirty="0" smtClean="0">
                <a:solidFill>
                  <a:srgbClr val="0066FF"/>
                </a:solidFill>
                <a:effectLst>
                  <a:outerShdw blurRad="38100" dist="38100" dir="2700000" algn="tl">
                    <a:srgbClr val="000000">
                      <a:alpha val="43137"/>
                    </a:srgbClr>
                  </a:outerShdw>
                </a:effectLst>
                <a:latin typeface="Calibri" pitchFamily="34" charset="0"/>
              </a:rPr>
            </a:br>
            <a:endParaRPr lang="tr-TR" dirty="0"/>
          </a:p>
        </p:txBody>
      </p:sp>
      <p:sp>
        <p:nvSpPr>
          <p:cNvPr id="4" name="Metin kutusu 3"/>
          <p:cNvSpPr txBox="1"/>
          <p:nvPr/>
        </p:nvSpPr>
        <p:spPr>
          <a:xfrm>
            <a:off x="0" y="4527810"/>
            <a:ext cx="1548385" cy="338554"/>
          </a:xfrm>
          <a:prstGeom prst="rect">
            <a:avLst/>
          </a:prstGeom>
          <a:noFill/>
        </p:spPr>
        <p:txBody>
          <a:bodyPr wrap="square" rtlCol="0">
            <a:spAutoFit/>
          </a:bodyPr>
          <a:lstStyle/>
          <a:p>
            <a:r>
              <a:rPr lang="tr-TR" sz="1600" b="1" dirty="0" smtClean="0">
                <a:solidFill>
                  <a:schemeClr val="bg1"/>
                </a:solidFill>
              </a:rPr>
              <a:t>Personel </a:t>
            </a:r>
            <a:endParaRPr lang="tr-TR" sz="1600" b="1" dirty="0">
              <a:solidFill>
                <a:schemeClr val="bg1"/>
              </a:solidFill>
            </a:endParaRPr>
          </a:p>
        </p:txBody>
      </p:sp>
      <p:pic>
        <p:nvPicPr>
          <p:cNvPr id="1029"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53025" y="-7820025"/>
            <a:ext cx="1828800" cy="182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p:cNvPicPr>
            <a:picLocks noChangeAspect="1"/>
          </p:cNvPicPr>
          <p:nvPr/>
        </p:nvPicPr>
        <p:blipFill rotWithShape="1">
          <a:blip r:embed="rId3">
            <a:extLst>
              <a:ext uri="{28A0092B-C50C-407E-A947-70E740481C1C}">
                <a14:useLocalDpi xmlns:a14="http://schemas.microsoft.com/office/drawing/2010/main" val="0"/>
              </a:ext>
            </a:extLst>
          </a:blip>
          <a:srcRect l="11415" t="7305" r="8824" b="14436"/>
          <a:stretch/>
        </p:blipFill>
        <p:spPr>
          <a:xfrm>
            <a:off x="5149143" y="138223"/>
            <a:ext cx="2754924" cy="2637693"/>
          </a:xfrm>
          <a:prstGeom prst="rect">
            <a:avLst/>
          </a:prstGeom>
        </p:spPr>
      </p:pic>
    </p:spTree>
    <p:extLst>
      <p:ext uri="{BB962C8B-B14F-4D97-AF65-F5344CB8AC3E}">
        <p14:creationId xmlns:p14="http://schemas.microsoft.com/office/powerpoint/2010/main" val="551429811"/>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4"/>
          <p:cNvSpPr txBox="1"/>
          <p:nvPr/>
        </p:nvSpPr>
        <p:spPr>
          <a:xfrm>
            <a:off x="-1" y="798122"/>
            <a:ext cx="1422401" cy="338554"/>
          </a:xfrm>
          <a:prstGeom prst="rect">
            <a:avLst/>
          </a:prstGeom>
          <a:noFill/>
        </p:spPr>
        <p:txBody>
          <a:bodyPr wrap="square" rtlCol="0">
            <a:spAutoFit/>
          </a:bodyPr>
          <a:lstStyle/>
          <a:p>
            <a:r>
              <a:rPr lang="tr-TR" sz="1600" b="1" dirty="0" smtClean="0">
                <a:solidFill>
                  <a:schemeClr val="bg1"/>
                </a:solidFill>
              </a:rPr>
              <a:t>     İdari Yapı</a:t>
            </a:r>
            <a:endParaRPr lang="tr-TR" sz="1600" b="1" dirty="0">
              <a:solidFill>
                <a:schemeClr val="bg1"/>
              </a:solidFill>
            </a:endParaRPr>
          </a:p>
        </p:txBody>
      </p:sp>
      <p:graphicFrame>
        <p:nvGraphicFramePr>
          <p:cNvPr id="6" name="Diyagram 5"/>
          <p:cNvGraphicFramePr/>
          <p:nvPr>
            <p:extLst>
              <p:ext uri="{D42A27DB-BD31-4B8C-83A1-F6EECF244321}">
                <p14:modId xmlns:p14="http://schemas.microsoft.com/office/powerpoint/2010/main" val="2399978079"/>
              </p:ext>
            </p:extLst>
          </p:nvPr>
        </p:nvGraphicFramePr>
        <p:xfrm>
          <a:off x="2200940" y="798122"/>
          <a:ext cx="8102009" cy="56021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03494938"/>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658679" y="596815"/>
            <a:ext cx="9190841" cy="672427"/>
          </a:xfrm>
        </p:spPr>
        <p:txBody>
          <a:bodyPr>
            <a:normAutofit/>
          </a:bodyPr>
          <a:lstStyle/>
          <a:p>
            <a:r>
              <a:rPr lang="tr-TR" b="1" dirty="0" smtClean="0">
                <a:solidFill>
                  <a:schemeClr val="tx1"/>
                </a:solidFill>
                <a:effectLst>
                  <a:outerShdw blurRad="38100" dist="38100" dir="2700000" algn="tl">
                    <a:srgbClr val="000000">
                      <a:alpha val="43137"/>
                    </a:srgbClr>
                  </a:outerShdw>
                </a:effectLst>
              </a:rPr>
              <a:t>BİRİM BAZINDA PERSONEL DAĞILIMI</a:t>
            </a:r>
            <a:endParaRPr lang="tr-TR" b="1" dirty="0">
              <a:solidFill>
                <a:schemeClr val="tx1"/>
              </a:solidFill>
              <a:effectLst>
                <a:outerShdw blurRad="38100" dist="38100" dir="2700000" algn="tl">
                  <a:srgbClr val="000000">
                    <a:alpha val="43137"/>
                  </a:srgbClr>
                </a:outerShdw>
              </a:effectLst>
            </a:endParaRPr>
          </a:p>
        </p:txBody>
      </p:sp>
      <p:sp>
        <p:nvSpPr>
          <p:cNvPr id="5" name="Metin kutusu 4"/>
          <p:cNvSpPr txBox="1"/>
          <p:nvPr/>
        </p:nvSpPr>
        <p:spPr>
          <a:xfrm>
            <a:off x="0" y="774676"/>
            <a:ext cx="1548385" cy="338554"/>
          </a:xfrm>
          <a:prstGeom prst="rect">
            <a:avLst/>
          </a:prstGeom>
          <a:noFill/>
        </p:spPr>
        <p:txBody>
          <a:bodyPr wrap="square" rtlCol="0">
            <a:spAutoFit/>
          </a:bodyPr>
          <a:lstStyle/>
          <a:p>
            <a:r>
              <a:rPr lang="tr-TR" sz="1600" b="1" dirty="0" smtClean="0">
                <a:solidFill>
                  <a:schemeClr val="bg1"/>
                </a:solidFill>
              </a:rPr>
              <a:t>   Birimler</a:t>
            </a:r>
            <a:endParaRPr lang="tr-TR" sz="1600" b="1" dirty="0">
              <a:solidFill>
                <a:schemeClr val="bg1"/>
              </a:solidFill>
            </a:endParaRPr>
          </a:p>
        </p:txBody>
      </p:sp>
      <p:graphicFrame>
        <p:nvGraphicFramePr>
          <p:cNvPr id="6" name="Tablo 5"/>
          <p:cNvGraphicFramePr>
            <a:graphicFrameLocks noGrp="1"/>
          </p:cNvGraphicFramePr>
          <p:nvPr>
            <p:extLst>
              <p:ext uri="{D42A27DB-BD31-4B8C-83A1-F6EECF244321}">
                <p14:modId xmlns:p14="http://schemas.microsoft.com/office/powerpoint/2010/main" val="3149697017"/>
              </p:ext>
            </p:extLst>
          </p:nvPr>
        </p:nvGraphicFramePr>
        <p:xfrm>
          <a:off x="1548385" y="1574800"/>
          <a:ext cx="8999871" cy="3899464"/>
        </p:xfrm>
        <a:graphic>
          <a:graphicData uri="http://schemas.openxmlformats.org/drawingml/2006/table">
            <a:tbl>
              <a:tblPr firstRow="1" firstCol="1" bandRow="1">
                <a:tableStyleId>{5C22544A-7EE6-4342-B048-85BDC9FD1C3A}</a:tableStyleId>
              </a:tblPr>
              <a:tblGrid>
                <a:gridCol w="3571379"/>
                <a:gridCol w="1505472"/>
                <a:gridCol w="1714261"/>
                <a:gridCol w="2208759"/>
              </a:tblGrid>
              <a:tr h="504371">
                <a:tc>
                  <a:txBody>
                    <a:bodyPr/>
                    <a:lstStyle/>
                    <a:p>
                      <a:pPr algn="ctr">
                        <a:lnSpc>
                          <a:spcPct val="115000"/>
                        </a:lnSpc>
                        <a:spcAft>
                          <a:spcPts val="0"/>
                        </a:spcAft>
                      </a:pPr>
                      <a:r>
                        <a:rPr lang="tr-TR" sz="2200" b="1" dirty="0" smtClean="0">
                          <a:solidFill>
                            <a:schemeClr val="bg1"/>
                          </a:solidFill>
                          <a:effectLst/>
                          <a:latin typeface="+mn-lt"/>
                          <a:ea typeface="+mn-ea"/>
                          <a:cs typeface="+mn-cs"/>
                        </a:rPr>
                        <a:t>BİRİMLER</a:t>
                      </a:r>
                      <a:endParaRPr lang="tr-TR" sz="2200" b="1" dirty="0">
                        <a:solidFill>
                          <a:schemeClr val="bg1"/>
                        </a:solidFill>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200" b="1" dirty="0" smtClean="0">
                          <a:solidFill>
                            <a:schemeClr val="bg1"/>
                          </a:solidFill>
                          <a:effectLst/>
                          <a:latin typeface="+mn-lt"/>
                          <a:ea typeface="Calibri"/>
                          <a:cs typeface="Times New Roman"/>
                        </a:rPr>
                        <a:t>BAY</a:t>
                      </a:r>
                      <a:endParaRPr lang="tr-TR" sz="2200" b="1" dirty="0">
                        <a:solidFill>
                          <a:schemeClr val="bg1"/>
                        </a:solidFill>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200" b="1" dirty="0" smtClean="0">
                          <a:solidFill>
                            <a:schemeClr val="bg1"/>
                          </a:solidFill>
                          <a:effectLst/>
                          <a:latin typeface="+mn-lt"/>
                          <a:ea typeface="Calibri"/>
                          <a:cs typeface="Times New Roman"/>
                        </a:rPr>
                        <a:t>BAYAN</a:t>
                      </a:r>
                      <a:endParaRPr lang="tr-TR" sz="2200" b="1" dirty="0">
                        <a:solidFill>
                          <a:schemeClr val="bg1"/>
                        </a:solidFill>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200" b="1" dirty="0" smtClean="0">
                          <a:solidFill>
                            <a:schemeClr val="bg1"/>
                          </a:solidFill>
                          <a:effectLst/>
                          <a:latin typeface="+mn-lt"/>
                          <a:ea typeface="Calibri"/>
                          <a:cs typeface="Times New Roman"/>
                        </a:rPr>
                        <a:t>GENEL</a:t>
                      </a:r>
                      <a:r>
                        <a:rPr lang="tr-TR" sz="2200" b="1" baseline="0" dirty="0" smtClean="0">
                          <a:solidFill>
                            <a:schemeClr val="bg1"/>
                          </a:solidFill>
                          <a:effectLst/>
                          <a:latin typeface="+mn-lt"/>
                          <a:ea typeface="Calibri"/>
                          <a:cs typeface="Times New Roman"/>
                        </a:rPr>
                        <a:t> </a:t>
                      </a:r>
                      <a:r>
                        <a:rPr lang="tr-TR" sz="2200" b="1" dirty="0" smtClean="0">
                          <a:solidFill>
                            <a:schemeClr val="bg1"/>
                          </a:solidFill>
                          <a:effectLst/>
                          <a:latin typeface="+mn-lt"/>
                          <a:ea typeface="Calibri"/>
                          <a:cs typeface="Times New Roman"/>
                        </a:rPr>
                        <a:t>TOPLAM</a:t>
                      </a:r>
                      <a:endParaRPr lang="tr-TR" sz="2200" b="1" dirty="0">
                        <a:solidFill>
                          <a:schemeClr val="bg1"/>
                        </a:solidFill>
                        <a:effectLst/>
                        <a:latin typeface="+mn-lt"/>
                        <a:ea typeface="Calibri"/>
                        <a:cs typeface="Times New Roman"/>
                      </a:endParaRPr>
                    </a:p>
                  </a:txBody>
                  <a:tcPr marL="68580" marR="68580" marT="0" marB="0" anchor="ctr"/>
                </a:tc>
              </a:tr>
              <a:tr h="395467">
                <a:tc>
                  <a:txBody>
                    <a:bodyPr/>
                    <a:lstStyle/>
                    <a:p>
                      <a:pPr algn="l">
                        <a:lnSpc>
                          <a:spcPct val="115000"/>
                        </a:lnSpc>
                        <a:spcAft>
                          <a:spcPts val="0"/>
                        </a:spcAft>
                      </a:pPr>
                      <a:r>
                        <a:rPr lang="tr-TR" sz="2200" b="1" dirty="0" smtClean="0">
                          <a:effectLst/>
                          <a:latin typeface="+mn-lt"/>
                          <a:ea typeface="Calibri"/>
                          <a:cs typeface="Times New Roman"/>
                        </a:rPr>
                        <a:t>Daire</a:t>
                      </a:r>
                      <a:r>
                        <a:rPr lang="tr-TR" sz="2200" b="1" baseline="0" dirty="0" smtClean="0">
                          <a:effectLst/>
                          <a:latin typeface="+mn-lt"/>
                          <a:ea typeface="Calibri"/>
                          <a:cs typeface="Times New Roman"/>
                        </a:rPr>
                        <a:t> Başkanı</a:t>
                      </a:r>
                      <a:endParaRPr lang="tr-TR" sz="2200" b="1"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a:t>
                      </a:r>
                      <a:endParaRPr lang="tr-TR" sz="2400" b="1" dirty="0">
                        <a:effectLst/>
                        <a:latin typeface="+mj-lt"/>
                        <a:ea typeface="Calibri"/>
                        <a:cs typeface="Calibri" panose="020F0502020204030204" pitchFamily="34" charset="0"/>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1</a:t>
                      </a:r>
                      <a:endParaRPr lang="tr-TR" sz="2400" b="1" dirty="0">
                        <a:effectLst/>
                        <a:latin typeface="+mj-lt"/>
                        <a:ea typeface="Calibri"/>
                        <a:cs typeface="Calibri" panose="020F0502020204030204" pitchFamily="34" charset="0"/>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1</a:t>
                      </a:r>
                      <a:endParaRPr lang="tr-TR" sz="2400" b="1" dirty="0">
                        <a:effectLst/>
                        <a:latin typeface="+mj-lt"/>
                        <a:ea typeface="Calibri"/>
                        <a:cs typeface="Calibri" panose="020F0502020204030204" pitchFamily="34" charset="0"/>
                      </a:endParaRPr>
                    </a:p>
                  </a:txBody>
                  <a:tcPr marL="68580" marR="68580" marT="0" marB="0" anchor="ctr"/>
                </a:tc>
              </a:tr>
              <a:tr h="395467">
                <a:tc>
                  <a:txBody>
                    <a:bodyPr/>
                    <a:lstStyle/>
                    <a:p>
                      <a:pPr algn="l">
                        <a:lnSpc>
                          <a:spcPct val="115000"/>
                        </a:lnSpc>
                        <a:spcAft>
                          <a:spcPts val="0"/>
                        </a:spcAft>
                      </a:pPr>
                      <a:r>
                        <a:rPr lang="tr-TR" sz="2200" b="1" dirty="0" smtClean="0">
                          <a:effectLst/>
                          <a:latin typeface="+mn-lt"/>
                        </a:rPr>
                        <a:t>Özel Kalem</a:t>
                      </a:r>
                      <a:r>
                        <a:rPr lang="tr-TR" sz="2200" b="1" baseline="0" dirty="0" smtClean="0">
                          <a:effectLst/>
                          <a:latin typeface="+mn-lt"/>
                        </a:rPr>
                        <a:t> Sekreterliği</a:t>
                      </a:r>
                      <a:endParaRPr lang="tr-TR" sz="2200" b="1"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a:t>
                      </a:r>
                      <a:endParaRPr lang="tr-TR" sz="2400" b="1" dirty="0">
                        <a:effectLst/>
                        <a:latin typeface="+mj-lt"/>
                        <a:ea typeface="Calibri"/>
                        <a:cs typeface="Calibri" panose="020F0502020204030204" pitchFamily="34" charset="0"/>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1</a:t>
                      </a:r>
                      <a:endParaRPr lang="tr-TR" sz="2400" b="1" dirty="0">
                        <a:effectLst/>
                        <a:latin typeface="+mj-lt"/>
                        <a:ea typeface="Calibri"/>
                        <a:cs typeface="Calibri" panose="020F0502020204030204" pitchFamily="34" charset="0"/>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1</a:t>
                      </a:r>
                      <a:endParaRPr lang="tr-TR" sz="2400" b="1" dirty="0">
                        <a:effectLst/>
                        <a:latin typeface="+mj-lt"/>
                        <a:ea typeface="Calibri"/>
                        <a:cs typeface="Calibri" panose="020F0502020204030204" pitchFamily="34" charset="0"/>
                      </a:endParaRPr>
                    </a:p>
                  </a:txBody>
                  <a:tcPr marL="68580" marR="68580" marT="0" marB="0" anchor="ctr"/>
                </a:tc>
              </a:tr>
              <a:tr h="424781">
                <a:tc>
                  <a:txBody>
                    <a:bodyPr/>
                    <a:lstStyle/>
                    <a:p>
                      <a:pPr algn="l">
                        <a:lnSpc>
                          <a:spcPct val="115000"/>
                        </a:lnSpc>
                        <a:spcAft>
                          <a:spcPts val="0"/>
                        </a:spcAft>
                      </a:pPr>
                      <a:r>
                        <a:rPr lang="tr-TR" sz="2200" b="1" dirty="0" smtClean="0">
                          <a:effectLst/>
                          <a:latin typeface="+mn-lt"/>
                          <a:ea typeface="Calibri"/>
                          <a:cs typeface="Times New Roman"/>
                        </a:rPr>
                        <a:t>Kadro İstatistik Birimi</a:t>
                      </a:r>
                      <a:endParaRPr lang="tr-TR" sz="2200" b="1"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2</a:t>
                      </a:r>
                      <a:endParaRPr lang="tr-TR" sz="2400" b="1" dirty="0">
                        <a:effectLst/>
                        <a:latin typeface="+mj-lt"/>
                        <a:ea typeface="Calibri"/>
                        <a:cs typeface="Calibri" panose="020F0502020204030204" pitchFamily="34" charset="0"/>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a:t>
                      </a:r>
                      <a:endParaRPr lang="tr-TR" sz="2400" b="1" dirty="0">
                        <a:effectLst/>
                        <a:latin typeface="+mj-lt"/>
                        <a:ea typeface="Calibri"/>
                        <a:cs typeface="Calibri" panose="020F0502020204030204" pitchFamily="34" charset="0"/>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2</a:t>
                      </a:r>
                      <a:endParaRPr lang="tr-TR" sz="2400" b="1" dirty="0">
                        <a:effectLst/>
                        <a:latin typeface="+mj-lt"/>
                        <a:ea typeface="Calibri"/>
                        <a:cs typeface="Calibri" panose="020F0502020204030204" pitchFamily="34" charset="0"/>
                      </a:endParaRPr>
                    </a:p>
                  </a:txBody>
                  <a:tcPr marL="68580" marR="68580" marT="0" marB="0" anchor="ctr"/>
                </a:tc>
              </a:tr>
              <a:tr h="446568">
                <a:tc>
                  <a:txBody>
                    <a:bodyPr/>
                    <a:lstStyle/>
                    <a:p>
                      <a:pPr algn="l">
                        <a:lnSpc>
                          <a:spcPct val="115000"/>
                        </a:lnSpc>
                        <a:spcAft>
                          <a:spcPts val="0"/>
                        </a:spcAft>
                      </a:pPr>
                      <a:r>
                        <a:rPr lang="tr-TR" sz="2200" b="1" dirty="0" smtClean="0">
                          <a:effectLst/>
                          <a:latin typeface="+mn-lt"/>
                        </a:rPr>
                        <a:t>İdari Personel Birimi</a:t>
                      </a:r>
                      <a:endParaRPr lang="tr-TR" sz="2200" b="1"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3</a:t>
                      </a:r>
                      <a:endParaRPr lang="tr-TR" sz="2400" b="1" dirty="0">
                        <a:effectLst/>
                        <a:latin typeface="+mj-lt"/>
                        <a:ea typeface="Calibri"/>
                        <a:cs typeface="Calibri" panose="020F0502020204030204" pitchFamily="34" charset="0"/>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1</a:t>
                      </a:r>
                      <a:endParaRPr lang="tr-TR" sz="2400" b="1" dirty="0">
                        <a:effectLst/>
                        <a:latin typeface="+mj-lt"/>
                        <a:ea typeface="Calibri"/>
                        <a:cs typeface="Calibri" panose="020F0502020204030204" pitchFamily="34" charset="0"/>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4</a:t>
                      </a:r>
                      <a:endParaRPr lang="tr-TR" sz="2400" b="1" dirty="0">
                        <a:effectLst/>
                        <a:latin typeface="+mj-lt"/>
                        <a:ea typeface="Calibri"/>
                        <a:cs typeface="Calibri" panose="020F0502020204030204" pitchFamily="34" charset="0"/>
                      </a:endParaRPr>
                    </a:p>
                  </a:txBody>
                  <a:tcPr marL="68580" marR="68580" marT="0" marB="0" anchor="ctr"/>
                </a:tc>
              </a:tr>
              <a:tr h="415191">
                <a:tc>
                  <a:txBody>
                    <a:bodyPr/>
                    <a:lstStyle/>
                    <a:p>
                      <a:pPr marL="0" marR="0" indent="0" algn="l" defTabSz="457200" rtl="0" eaLnBrk="1" fontAlgn="auto" latinLnBrk="0" hangingPunct="1">
                        <a:lnSpc>
                          <a:spcPct val="115000"/>
                        </a:lnSpc>
                        <a:spcBef>
                          <a:spcPts val="0"/>
                        </a:spcBef>
                        <a:spcAft>
                          <a:spcPts val="0"/>
                        </a:spcAft>
                        <a:buClrTx/>
                        <a:buSzTx/>
                        <a:buFontTx/>
                        <a:buNone/>
                        <a:tabLst/>
                        <a:defRPr/>
                      </a:pPr>
                      <a:r>
                        <a:rPr lang="tr-TR" sz="2200" b="1" dirty="0" smtClean="0">
                          <a:effectLst/>
                          <a:latin typeface="+mn-lt"/>
                        </a:rPr>
                        <a:t>Akademik Personel Birimi</a:t>
                      </a:r>
                      <a:endParaRPr lang="tr-TR" sz="2200" b="1" dirty="0" smtClean="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a:t>
                      </a:r>
                      <a:endParaRPr lang="tr-TR" sz="2400" b="1" dirty="0">
                        <a:effectLst/>
                        <a:latin typeface="+mj-lt"/>
                        <a:ea typeface="Calibri"/>
                        <a:cs typeface="Calibri" panose="020F0502020204030204" pitchFamily="34" charset="0"/>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8</a:t>
                      </a:r>
                      <a:endParaRPr lang="tr-TR" sz="2400" b="1" dirty="0">
                        <a:effectLst/>
                        <a:latin typeface="+mj-lt"/>
                        <a:ea typeface="Calibri"/>
                        <a:cs typeface="Calibri" panose="020F0502020204030204" pitchFamily="34" charset="0"/>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8</a:t>
                      </a:r>
                      <a:endParaRPr lang="tr-TR" sz="2400" b="1" dirty="0">
                        <a:effectLst/>
                        <a:latin typeface="+mj-lt"/>
                        <a:ea typeface="Calibri"/>
                        <a:cs typeface="Calibri" panose="020F0502020204030204" pitchFamily="34" charset="0"/>
                      </a:endParaRPr>
                    </a:p>
                  </a:txBody>
                  <a:tcPr marL="68580" marR="68580" marT="0" marB="0" anchor="ctr"/>
                </a:tc>
              </a:tr>
              <a:tr h="284500">
                <a:tc>
                  <a:txBody>
                    <a:bodyPr/>
                    <a:lstStyle/>
                    <a:p>
                      <a:pPr algn="l">
                        <a:lnSpc>
                          <a:spcPct val="115000"/>
                        </a:lnSpc>
                        <a:spcAft>
                          <a:spcPts val="0"/>
                        </a:spcAft>
                      </a:pPr>
                      <a:r>
                        <a:rPr lang="tr-TR" sz="2200" b="1" dirty="0" smtClean="0">
                          <a:effectLst/>
                          <a:latin typeface="+mn-lt"/>
                        </a:rPr>
                        <a:t>Eğitim Sicil Arşiv Birimi</a:t>
                      </a:r>
                      <a:endParaRPr lang="tr-TR" sz="2200" b="1"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4</a:t>
                      </a:r>
                      <a:endParaRPr lang="tr-TR" sz="2400" b="1" dirty="0">
                        <a:effectLst/>
                        <a:latin typeface="+mj-lt"/>
                        <a:ea typeface="Calibri"/>
                        <a:cs typeface="Calibri" panose="020F0502020204030204" pitchFamily="34" charset="0"/>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a:t>
                      </a:r>
                      <a:endParaRPr lang="tr-TR" sz="2400" b="1" dirty="0">
                        <a:effectLst/>
                        <a:latin typeface="+mj-lt"/>
                        <a:ea typeface="Calibri"/>
                        <a:cs typeface="Calibri" panose="020F0502020204030204" pitchFamily="34" charset="0"/>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4</a:t>
                      </a:r>
                      <a:endParaRPr lang="tr-TR" sz="2400" b="1" dirty="0">
                        <a:effectLst/>
                        <a:latin typeface="+mj-lt"/>
                        <a:ea typeface="Calibri"/>
                        <a:cs typeface="Calibri" panose="020F0502020204030204" pitchFamily="34" charset="0"/>
                      </a:endParaRPr>
                    </a:p>
                  </a:txBody>
                  <a:tcPr marL="68580" marR="68580" marT="0" marB="0" anchor="ctr"/>
                </a:tc>
              </a:tr>
              <a:tr h="396913">
                <a:tc>
                  <a:txBody>
                    <a:bodyPr/>
                    <a:lstStyle/>
                    <a:p>
                      <a:pPr algn="l">
                        <a:lnSpc>
                          <a:spcPct val="115000"/>
                        </a:lnSpc>
                        <a:spcAft>
                          <a:spcPts val="0"/>
                        </a:spcAft>
                      </a:pPr>
                      <a:r>
                        <a:rPr lang="tr-TR" sz="2200" b="1" dirty="0" smtClean="0">
                          <a:effectLst/>
                          <a:latin typeface="+mn-lt"/>
                        </a:rPr>
                        <a:t>Tahakkuk Birimi</a:t>
                      </a:r>
                      <a:endParaRPr lang="tr-TR" sz="2200" b="1"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4</a:t>
                      </a:r>
                      <a:endParaRPr lang="tr-TR" sz="2400" b="1" dirty="0">
                        <a:effectLst/>
                        <a:latin typeface="+mj-lt"/>
                        <a:ea typeface="Calibri"/>
                        <a:cs typeface="Calibri" panose="020F0502020204030204" pitchFamily="34" charset="0"/>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a:t>
                      </a:r>
                      <a:endParaRPr lang="tr-TR" sz="2400" b="1" dirty="0">
                        <a:effectLst/>
                        <a:latin typeface="+mj-lt"/>
                        <a:ea typeface="Calibri"/>
                        <a:cs typeface="Calibri" panose="020F0502020204030204" pitchFamily="34" charset="0"/>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4</a:t>
                      </a:r>
                      <a:endParaRPr lang="tr-TR" sz="2400" b="1" dirty="0">
                        <a:effectLst/>
                        <a:latin typeface="+mj-lt"/>
                        <a:ea typeface="Calibri"/>
                        <a:cs typeface="Calibri" panose="020F0502020204030204" pitchFamily="34" charset="0"/>
                      </a:endParaRPr>
                    </a:p>
                  </a:txBody>
                  <a:tcPr marL="68580" marR="68580" marT="0" marB="0" anchor="ctr"/>
                </a:tc>
              </a:tr>
              <a:tr h="284500">
                <a:tc>
                  <a:txBody>
                    <a:bodyPr/>
                    <a:lstStyle/>
                    <a:p>
                      <a:pPr algn="l">
                        <a:lnSpc>
                          <a:spcPct val="115000"/>
                        </a:lnSpc>
                        <a:spcAft>
                          <a:spcPts val="0"/>
                        </a:spcAft>
                      </a:pPr>
                      <a:r>
                        <a:rPr lang="tr-TR" sz="2200" b="1" dirty="0" smtClean="0">
                          <a:effectLst/>
                          <a:latin typeface="+mn-lt"/>
                          <a:ea typeface="Calibri"/>
                          <a:cs typeface="Times New Roman"/>
                        </a:rPr>
                        <a:t>Toplam</a:t>
                      </a:r>
                      <a:endParaRPr lang="tr-TR" sz="2200" b="1"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13</a:t>
                      </a:r>
                      <a:endParaRPr lang="tr-TR" sz="2400" b="1" dirty="0">
                        <a:effectLst/>
                        <a:latin typeface="+mj-lt"/>
                        <a:ea typeface="Calibri"/>
                        <a:cs typeface="Calibri" panose="020F0502020204030204" pitchFamily="34" charset="0"/>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11</a:t>
                      </a:r>
                      <a:endParaRPr lang="tr-TR" sz="2400" b="1" dirty="0">
                        <a:effectLst/>
                        <a:latin typeface="+mj-lt"/>
                        <a:ea typeface="Calibri"/>
                        <a:cs typeface="Calibri" panose="020F0502020204030204" pitchFamily="34" charset="0"/>
                      </a:endParaRPr>
                    </a:p>
                  </a:txBody>
                  <a:tcPr marL="68580" marR="68580" marT="0" marB="0" anchor="ctr"/>
                </a:tc>
                <a:tc>
                  <a:txBody>
                    <a:bodyPr/>
                    <a:lstStyle/>
                    <a:p>
                      <a:pPr algn="ctr">
                        <a:lnSpc>
                          <a:spcPct val="115000"/>
                        </a:lnSpc>
                        <a:spcAft>
                          <a:spcPts val="0"/>
                        </a:spcAft>
                      </a:pPr>
                      <a:r>
                        <a:rPr lang="tr-TR" sz="2400" b="1" dirty="0" smtClean="0">
                          <a:solidFill>
                            <a:schemeClr val="tx1"/>
                          </a:solidFill>
                          <a:effectLst/>
                          <a:latin typeface="+mj-lt"/>
                          <a:ea typeface="Calibri"/>
                          <a:cs typeface="Calibri" panose="020F0502020204030204" pitchFamily="34" charset="0"/>
                        </a:rPr>
                        <a:t>24</a:t>
                      </a:r>
                      <a:endParaRPr lang="tr-TR" sz="2400" b="1" dirty="0">
                        <a:solidFill>
                          <a:schemeClr val="tx1"/>
                        </a:solidFill>
                        <a:effectLst/>
                        <a:latin typeface="+mj-lt"/>
                        <a:ea typeface="Calibri"/>
                        <a:cs typeface="Calibri" panose="020F0502020204030204" pitchFamily="34" charset="0"/>
                      </a:endParaRPr>
                    </a:p>
                  </a:txBody>
                  <a:tcPr marL="68580" marR="68580" marT="0" marB="0" anchor="ctr"/>
                </a:tc>
              </a:tr>
            </a:tbl>
          </a:graphicData>
        </a:graphic>
      </p:graphicFrame>
    </p:spTree>
    <p:extLst>
      <p:ext uri="{BB962C8B-B14F-4D97-AF65-F5344CB8AC3E}">
        <p14:creationId xmlns:p14="http://schemas.microsoft.com/office/powerpoint/2010/main" val="1501718378"/>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796903" y="624110"/>
            <a:ext cx="9133368" cy="843183"/>
          </a:xfrm>
        </p:spPr>
        <p:txBody>
          <a:bodyPr>
            <a:noAutofit/>
          </a:bodyPr>
          <a:lstStyle/>
          <a:p>
            <a:r>
              <a:rPr lang="tr-TR" b="1" dirty="0" smtClean="0">
                <a:effectLst>
                  <a:outerShdw blurRad="38100" dist="38100" dir="2700000" algn="tl">
                    <a:srgbClr val="000000">
                      <a:alpha val="43137"/>
                    </a:srgbClr>
                  </a:outerShdw>
                </a:effectLst>
                <a:latin typeface="+mn-lt"/>
              </a:rPr>
              <a:t>UNVAN BAZINDA PERSONEL DAĞILIMI</a:t>
            </a:r>
            <a:endParaRPr lang="tr-TR" b="1" dirty="0">
              <a:effectLst>
                <a:outerShdw blurRad="38100" dist="38100" dir="2700000" algn="tl">
                  <a:srgbClr val="000000">
                    <a:alpha val="43137"/>
                  </a:srgbClr>
                </a:outerShdw>
              </a:effectLst>
              <a:latin typeface="+mn-lt"/>
            </a:endParaRPr>
          </a:p>
        </p:txBody>
      </p:sp>
      <p:graphicFrame>
        <p:nvGraphicFramePr>
          <p:cNvPr id="6" name="Tablo 5"/>
          <p:cNvGraphicFramePr>
            <a:graphicFrameLocks noGrp="1"/>
          </p:cNvGraphicFramePr>
          <p:nvPr>
            <p:extLst>
              <p:ext uri="{D42A27DB-BD31-4B8C-83A1-F6EECF244321}">
                <p14:modId xmlns:p14="http://schemas.microsoft.com/office/powerpoint/2010/main" val="2454543879"/>
              </p:ext>
            </p:extLst>
          </p:nvPr>
        </p:nvGraphicFramePr>
        <p:xfrm>
          <a:off x="1763053" y="1826986"/>
          <a:ext cx="9383792" cy="2151464"/>
        </p:xfrm>
        <a:graphic>
          <a:graphicData uri="http://schemas.openxmlformats.org/drawingml/2006/table">
            <a:tbl>
              <a:tblPr firstRow="1" firstCol="1" bandRow="1">
                <a:tableStyleId>{5C22544A-7EE6-4342-B048-85BDC9FD1C3A}</a:tableStyleId>
              </a:tblPr>
              <a:tblGrid>
                <a:gridCol w="1165204"/>
                <a:gridCol w="1121229"/>
                <a:gridCol w="1121228"/>
                <a:gridCol w="1589315"/>
                <a:gridCol w="1018385"/>
                <a:gridCol w="1135593"/>
                <a:gridCol w="1127051"/>
                <a:gridCol w="1105787"/>
              </a:tblGrid>
              <a:tr h="1270000">
                <a:tc>
                  <a:txBody>
                    <a:bodyPr/>
                    <a:lstStyle/>
                    <a:p>
                      <a:pPr algn="just">
                        <a:lnSpc>
                          <a:spcPct val="115000"/>
                        </a:lnSpc>
                        <a:spcAft>
                          <a:spcPts val="0"/>
                        </a:spcAft>
                      </a:pPr>
                      <a:r>
                        <a:rPr lang="tr-TR" sz="1800" dirty="0" smtClean="0">
                          <a:effectLst/>
                          <a:latin typeface="+mn-lt"/>
                          <a:ea typeface="Calibri"/>
                          <a:cs typeface="Times New Roman"/>
                        </a:rPr>
                        <a:t>UNVAN</a:t>
                      </a:r>
                      <a:endParaRPr lang="tr-TR" sz="1800" dirty="0">
                        <a:effectLst/>
                        <a:latin typeface="+mn-lt"/>
                        <a:ea typeface="Calibri"/>
                        <a:cs typeface="Times New Roman"/>
                      </a:endParaRPr>
                    </a:p>
                  </a:txBody>
                  <a:tcPr marL="68580" marR="68580" marT="0" marB="0" anchor="ctr"/>
                </a:tc>
                <a:tc>
                  <a:txBody>
                    <a:bodyPr/>
                    <a:lstStyle/>
                    <a:p>
                      <a:pPr marL="0" marR="0" indent="0" algn="just" defTabSz="457200" rtl="0" eaLnBrk="1" fontAlgn="auto" latinLnBrk="0" hangingPunct="1">
                        <a:lnSpc>
                          <a:spcPct val="115000"/>
                        </a:lnSpc>
                        <a:spcBef>
                          <a:spcPts val="0"/>
                        </a:spcBef>
                        <a:spcAft>
                          <a:spcPts val="0"/>
                        </a:spcAft>
                        <a:buClrTx/>
                        <a:buSzTx/>
                        <a:buFontTx/>
                        <a:buNone/>
                        <a:tabLst/>
                        <a:defRPr/>
                      </a:pPr>
                      <a:r>
                        <a:rPr lang="tr-TR" sz="1800" dirty="0" smtClean="0">
                          <a:effectLst/>
                          <a:latin typeface="+mn-lt"/>
                          <a:ea typeface="Calibri"/>
                          <a:cs typeface="Times New Roman"/>
                        </a:rPr>
                        <a:t>   DAİRE BAŞKANI</a:t>
                      </a:r>
                    </a:p>
                  </a:txBody>
                  <a:tcPr marL="68580" marR="68580" marT="0" marB="0" anchor="ctr"/>
                </a:tc>
                <a:tc>
                  <a:txBody>
                    <a:bodyPr/>
                    <a:lstStyle/>
                    <a:p>
                      <a:pPr algn="just">
                        <a:lnSpc>
                          <a:spcPct val="115000"/>
                        </a:lnSpc>
                        <a:spcAft>
                          <a:spcPts val="0"/>
                        </a:spcAft>
                      </a:pPr>
                      <a:r>
                        <a:rPr lang="tr-TR" sz="1800" dirty="0" smtClean="0">
                          <a:effectLst/>
                          <a:latin typeface="+mn-lt"/>
                          <a:ea typeface="Calibri"/>
                          <a:cs typeface="Times New Roman"/>
                        </a:rPr>
                        <a:t>ŞUBE MÜDÜRÜ</a:t>
                      </a:r>
                      <a:endParaRPr lang="tr-TR" sz="1800" dirty="0">
                        <a:effectLst/>
                        <a:latin typeface="+mn-lt"/>
                        <a:ea typeface="Calibri"/>
                        <a:cs typeface="Times New Roman"/>
                      </a:endParaRPr>
                    </a:p>
                  </a:txBody>
                  <a:tcPr marL="68580" marR="68580" marT="0" marB="0" anchor="ctr"/>
                </a:tc>
                <a:tc>
                  <a:txBody>
                    <a:bodyPr/>
                    <a:lstStyle/>
                    <a:p>
                      <a:pPr algn="just">
                        <a:lnSpc>
                          <a:spcPct val="115000"/>
                        </a:lnSpc>
                        <a:spcAft>
                          <a:spcPts val="0"/>
                        </a:spcAft>
                      </a:pPr>
                      <a:r>
                        <a:rPr lang="tr-TR" sz="1800" dirty="0" smtClean="0">
                          <a:effectLst/>
                          <a:latin typeface="+mn-lt"/>
                          <a:ea typeface="Calibri"/>
                          <a:cs typeface="Times New Roman"/>
                        </a:rPr>
                        <a:t>BİLGİSAYAR</a:t>
                      </a:r>
                      <a:r>
                        <a:rPr lang="tr-TR" sz="1800" baseline="0" dirty="0" smtClean="0">
                          <a:effectLst/>
                          <a:latin typeface="+mn-lt"/>
                          <a:ea typeface="Calibri"/>
                          <a:cs typeface="Times New Roman"/>
                        </a:rPr>
                        <a:t> İŞLETMENİ</a:t>
                      </a:r>
                      <a:endParaRPr lang="tr-TR" sz="1800" dirty="0">
                        <a:effectLst/>
                        <a:latin typeface="+mn-lt"/>
                        <a:ea typeface="Calibri"/>
                        <a:cs typeface="Times New Roman"/>
                      </a:endParaRPr>
                    </a:p>
                  </a:txBody>
                  <a:tcPr marL="68580" marR="68580" marT="0" marB="0" anchor="ctr"/>
                </a:tc>
                <a:tc>
                  <a:txBody>
                    <a:bodyPr/>
                    <a:lstStyle/>
                    <a:p>
                      <a:pPr algn="just">
                        <a:lnSpc>
                          <a:spcPct val="115000"/>
                        </a:lnSpc>
                        <a:spcAft>
                          <a:spcPts val="0"/>
                        </a:spcAft>
                      </a:pPr>
                      <a:r>
                        <a:rPr lang="tr-TR" sz="1800" dirty="0" smtClean="0">
                          <a:effectLst/>
                          <a:latin typeface="+mn-lt"/>
                          <a:ea typeface="Calibri"/>
                          <a:cs typeface="Times New Roman"/>
                        </a:rPr>
                        <a:t>MEMUR</a:t>
                      </a:r>
                      <a:endParaRPr lang="tr-TR" sz="1800" dirty="0">
                        <a:effectLst/>
                        <a:latin typeface="+mn-lt"/>
                        <a:ea typeface="Calibri"/>
                        <a:cs typeface="Times New Roman"/>
                      </a:endParaRPr>
                    </a:p>
                  </a:txBody>
                  <a:tcPr marL="68580" marR="68580" marT="0" marB="0" anchor="ctr"/>
                </a:tc>
                <a:tc>
                  <a:txBody>
                    <a:bodyPr/>
                    <a:lstStyle/>
                    <a:p>
                      <a:pPr algn="just">
                        <a:lnSpc>
                          <a:spcPct val="115000"/>
                        </a:lnSpc>
                        <a:spcAft>
                          <a:spcPts val="0"/>
                        </a:spcAft>
                      </a:pPr>
                      <a:r>
                        <a:rPr lang="tr-TR" sz="1800" dirty="0" smtClean="0">
                          <a:effectLst/>
                          <a:latin typeface="+mn-lt"/>
                          <a:ea typeface="Calibri"/>
                          <a:cs typeface="Times New Roman"/>
                        </a:rPr>
                        <a:t>SEKRETER</a:t>
                      </a:r>
                      <a:endParaRPr lang="tr-TR" sz="1800" dirty="0">
                        <a:effectLst/>
                        <a:latin typeface="+mn-lt"/>
                        <a:ea typeface="Calibri"/>
                        <a:cs typeface="Times New Roman"/>
                      </a:endParaRPr>
                    </a:p>
                  </a:txBody>
                  <a:tcPr marL="68580" marR="68580" marT="0" marB="0" anchor="ctr"/>
                </a:tc>
                <a:tc>
                  <a:txBody>
                    <a:bodyPr/>
                    <a:lstStyle/>
                    <a:p>
                      <a:pPr algn="l">
                        <a:lnSpc>
                          <a:spcPct val="115000"/>
                        </a:lnSpc>
                        <a:spcAft>
                          <a:spcPts val="0"/>
                        </a:spcAft>
                      </a:pPr>
                      <a:r>
                        <a:rPr lang="tr-TR" sz="1800" dirty="0" smtClean="0">
                          <a:effectLst/>
                          <a:latin typeface="+mn-lt"/>
                          <a:ea typeface="Calibri"/>
                          <a:cs typeface="Times New Roman"/>
                        </a:rPr>
                        <a:t>HİZMETLİ</a:t>
                      </a:r>
                      <a:endParaRPr lang="tr-TR" sz="1800" dirty="0">
                        <a:effectLst/>
                        <a:latin typeface="+mn-lt"/>
                        <a:ea typeface="Calibri"/>
                        <a:cs typeface="Times New Roman"/>
                      </a:endParaRPr>
                    </a:p>
                  </a:txBody>
                  <a:tcPr marL="68580" marR="68580" marT="0" marB="0" anchor="ctr"/>
                </a:tc>
                <a:tc>
                  <a:txBody>
                    <a:bodyPr/>
                    <a:lstStyle/>
                    <a:p>
                      <a:pPr algn="just">
                        <a:lnSpc>
                          <a:spcPct val="115000"/>
                        </a:lnSpc>
                        <a:spcAft>
                          <a:spcPts val="0"/>
                        </a:spcAft>
                      </a:pPr>
                      <a:r>
                        <a:rPr lang="tr-TR" sz="1800" dirty="0" smtClean="0">
                          <a:effectLst/>
                          <a:latin typeface="+mn-lt"/>
                          <a:ea typeface="Calibri"/>
                          <a:cs typeface="Times New Roman"/>
                        </a:rPr>
                        <a:t>TOPLAM</a:t>
                      </a:r>
                      <a:endParaRPr lang="tr-TR" sz="1800" dirty="0">
                        <a:effectLst/>
                        <a:latin typeface="+mn-lt"/>
                        <a:ea typeface="Calibri"/>
                        <a:cs typeface="Times New Roman"/>
                      </a:endParaRPr>
                    </a:p>
                  </a:txBody>
                  <a:tcPr marL="68580" marR="68580" marT="0" marB="0" anchor="ctr"/>
                </a:tc>
              </a:tr>
              <a:tr h="881464">
                <a:tc>
                  <a:txBody>
                    <a:bodyPr/>
                    <a:lstStyle/>
                    <a:p>
                      <a:pPr algn="just">
                        <a:lnSpc>
                          <a:spcPct val="115000"/>
                        </a:lnSpc>
                        <a:spcAft>
                          <a:spcPts val="0"/>
                        </a:spcAft>
                      </a:pPr>
                      <a:r>
                        <a:rPr lang="tr-TR" sz="1800" dirty="0" smtClean="0">
                          <a:effectLst/>
                          <a:latin typeface="+mj-lt"/>
                          <a:ea typeface="Calibri"/>
                          <a:cs typeface="Times New Roman"/>
                        </a:rPr>
                        <a:t>Kişi Sayısı</a:t>
                      </a:r>
                      <a:endParaRPr lang="tr-TR" sz="1800" dirty="0">
                        <a:effectLst/>
                        <a:latin typeface="+mj-lt"/>
                        <a:ea typeface="Calibri"/>
                        <a:cs typeface="Times New Roman"/>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1</a:t>
                      </a:r>
                      <a:endParaRPr lang="tr-TR" sz="2400" b="1" dirty="0">
                        <a:effectLst/>
                        <a:latin typeface="+mj-lt"/>
                        <a:ea typeface="Calibri"/>
                        <a:cs typeface="Calibri" panose="020F0502020204030204" pitchFamily="34" charset="0"/>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3</a:t>
                      </a:r>
                      <a:endParaRPr lang="tr-TR" sz="2400" b="1" dirty="0">
                        <a:effectLst/>
                        <a:latin typeface="+mj-lt"/>
                        <a:ea typeface="Calibri"/>
                        <a:cs typeface="Calibri" panose="020F0502020204030204" pitchFamily="34" charset="0"/>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9</a:t>
                      </a:r>
                      <a:endParaRPr lang="tr-TR" sz="2400" b="1" dirty="0">
                        <a:effectLst/>
                        <a:latin typeface="+mj-lt"/>
                        <a:ea typeface="Calibri"/>
                        <a:cs typeface="Calibri" panose="020F0502020204030204" pitchFamily="34" charset="0"/>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9</a:t>
                      </a:r>
                      <a:endParaRPr lang="tr-TR" sz="2400" b="1" dirty="0">
                        <a:effectLst/>
                        <a:latin typeface="+mj-lt"/>
                        <a:ea typeface="Calibri"/>
                        <a:cs typeface="Calibri" panose="020F0502020204030204" pitchFamily="34" charset="0"/>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1</a:t>
                      </a:r>
                      <a:endParaRPr lang="tr-TR" sz="2400" b="1" dirty="0">
                        <a:effectLst/>
                        <a:latin typeface="+mj-lt"/>
                        <a:ea typeface="Calibri"/>
                        <a:cs typeface="Calibri" panose="020F0502020204030204" pitchFamily="34" charset="0"/>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1</a:t>
                      </a:r>
                      <a:endParaRPr lang="tr-TR" sz="2400" b="1" dirty="0">
                        <a:effectLst/>
                        <a:latin typeface="+mj-lt"/>
                        <a:ea typeface="Calibri"/>
                        <a:cs typeface="Calibri" panose="020F0502020204030204" pitchFamily="34" charset="0"/>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24</a:t>
                      </a:r>
                      <a:endParaRPr lang="tr-TR" sz="2400" b="1" dirty="0">
                        <a:effectLst/>
                        <a:latin typeface="+mj-lt"/>
                        <a:ea typeface="Calibri"/>
                        <a:cs typeface="Calibri" panose="020F0502020204030204" pitchFamily="34" charset="0"/>
                      </a:endParaRPr>
                    </a:p>
                  </a:txBody>
                  <a:tcPr marL="68580" marR="68580" marT="0" marB="0" anchor="ctr"/>
                </a:tc>
              </a:tr>
            </a:tbl>
          </a:graphicData>
        </a:graphic>
      </p:graphicFrame>
      <p:sp>
        <p:nvSpPr>
          <p:cNvPr id="3" name="Metin kutusu 2"/>
          <p:cNvSpPr txBox="1"/>
          <p:nvPr/>
        </p:nvSpPr>
        <p:spPr>
          <a:xfrm>
            <a:off x="95693" y="772265"/>
            <a:ext cx="878767" cy="369332"/>
          </a:xfrm>
          <a:prstGeom prst="rect">
            <a:avLst/>
          </a:prstGeom>
          <a:noFill/>
        </p:spPr>
        <p:txBody>
          <a:bodyPr wrap="none" rtlCol="0">
            <a:spAutoFit/>
          </a:bodyPr>
          <a:lstStyle/>
          <a:p>
            <a:r>
              <a:rPr lang="tr-TR" b="1" dirty="0" smtClean="0">
                <a:solidFill>
                  <a:schemeClr val="bg1"/>
                </a:solidFill>
              </a:rPr>
              <a:t> </a:t>
            </a:r>
            <a:r>
              <a:rPr lang="tr-TR" sz="1600" b="1" dirty="0" smtClean="0">
                <a:solidFill>
                  <a:schemeClr val="bg1"/>
                </a:solidFill>
              </a:rPr>
              <a:t>Unvan</a:t>
            </a:r>
            <a:endParaRPr lang="tr-TR" sz="1600" b="1" dirty="0">
              <a:solidFill>
                <a:schemeClr val="bg1"/>
              </a:solidFill>
            </a:endParaRPr>
          </a:p>
        </p:txBody>
      </p:sp>
    </p:spTree>
    <p:extLst>
      <p:ext uri="{BB962C8B-B14F-4D97-AF65-F5344CB8AC3E}">
        <p14:creationId xmlns:p14="http://schemas.microsoft.com/office/powerpoint/2010/main" val="3830126926"/>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p:cNvGraphicFramePr>
            <a:graphicFrameLocks noGrp="1"/>
          </p:cNvGraphicFramePr>
          <p:nvPr>
            <p:extLst>
              <p:ext uri="{D42A27DB-BD31-4B8C-83A1-F6EECF244321}">
                <p14:modId xmlns:p14="http://schemas.microsoft.com/office/powerpoint/2010/main" val="2525997680"/>
              </p:ext>
            </p:extLst>
          </p:nvPr>
        </p:nvGraphicFramePr>
        <p:xfrm>
          <a:off x="1669312" y="2135267"/>
          <a:ext cx="9383791" cy="2203660"/>
        </p:xfrm>
        <a:graphic>
          <a:graphicData uri="http://schemas.openxmlformats.org/drawingml/2006/table">
            <a:tbl>
              <a:tblPr firstRow="1" firstCol="1" bandRow="1">
                <a:tableStyleId>{5C22544A-7EE6-4342-B048-85BDC9FD1C3A}</a:tableStyleId>
              </a:tblPr>
              <a:tblGrid>
                <a:gridCol w="867059"/>
                <a:gridCol w="1121229"/>
                <a:gridCol w="1524117"/>
                <a:gridCol w="820921"/>
                <a:gridCol w="1432305"/>
                <a:gridCol w="1012371"/>
                <a:gridCol w="1349829"/>
                <a:gridCol w="1255960"/>
              </a:tblGrid>
              <a:tr h="1322196">
                <a:tc>
                  <a:txBody>
                    <a:bodyPr/>
                    <a:lstStyle/>
                    <a:p>
                      <a:pPr algn="just">
                        <a:lnSpc>
                          <a:spcPct val="115000"/>
                        </a:lnSpc>
                        <a:spcAft>
                          <a:spcPts val="0"/>
                        </a:spcAft>
                      </a:pPr>
                      <a:r>
                        <a:rPr lang="tr-TR" sz="2000" dirty="0" smtClean="0">
                          <a:effectLst/>
                          <a:latin typeface="+mn-lt"/>
                          <a:ea typeface="Calibri"/>
                          <a:cs typeface="Times New Roman"/>
                        </a:rPr>
                        <a:t>CİNSİ</a:t>
                      </a:r>
                      <a:endParaRPr lang="tr-TR" sz="2000" dirty="0">
                        <a:effectLst/>
                        <a:latin typeface="+mn-lt"/>
                        <a:ea typeface="Calibri"/>
                        <a:cs typeface="Times New Roman"/>
                      </a:endParaRPr>
                    </a:p>
                  </a:txBody>
                  <a:tcPr marL="68580" marR="68580" marT="0" marB="0" anchor="ctr"/>
                </a:tc>
                <a:tc>
                  <a:txBody>
                    <a:bodyPr/>
                    <a:lstStyle/>
                    <a:p>
                      <a:pPr algn="just">
                        <a:lnSpc>
                          <a:spcPct val="115000"/>
                        </a:lnSpc>
                        <a:spcAft>
                          <a:spcPts val="0"/>
                        </a:spcAft>
                      </a:pPr>
                      <a:r>
                        <a:rPr lang="tr-TR" sz="2000" dirty="0" smtClean="0">
                          <a:effectLst/>
                          <a:latin typeface="+mn-lt"/>
                          <a:ea typeface="Calibri"/>
                          <a:cs typeface="Times New Roman"/>
                        </a:rPr>
                        <a:t>İLKOKUL</a:t>
                      </a:r>
                      <a:endParaRPr lang="tr-TR" sz="2000" dirty="0">
                        <a:effectLst/>
                        <a:latin typeface="+mn-lt"/>
                        <a:ea typeface="Calibri"/>
                        <a:cs typeface="Times New Roman"/>
                      </a:endParaRPr>
                    </a:p>
                  </a:txBody>
                  <a:tcPr marL="68580" marR="68580" marT="0" marB="0" anchor="ctr"/>
                </a:tc>
                <a:tc>
                  <a:txBody>
                    <a:bodyPr/>
                    <a:lstStyle/>
                    <a:p>
                      <a:pPr algn="just">
                        <a:lnSpc>
                          <a:spcPct val="115000"/>
                        </a:lnSpc>
                        <a:spcAft>
                          <a:spcPts val="0"/>
                        </a:spcAft>
                      </a:pPr>
                      <a:r>
                        <a:rPr lang="tr-TR" sz="2000" dirty="0" smtClean="0">
                          <a:effectLst/>
                          <a:latin typeface="+mn-lt"/>
                          <a:ea typeface="Calibri"/>
                          <a:cs typeface="Times New Roman"/>
                        </a:rPr>
                        <a:t>ORTAOKUL</a:t>
                      </a:r>
                      <a:endParaRPr lang="tr-TR" sz="2000" dirty="0">
                        <a:effectLst/>
                        <a:latin typeface="+mn-lt"/>
                        <a:ea typeface="Calibri"/>
                        <a:cs typeface="Times New Roman"/>
                      </a:endParaRPr>
                    </a:p>
                  </a:txBody>
                  <a:tcPr marL="68580" marR="68580" marT="0" marB="0" anchor="ctr"/>
                </a:tc>
                <a:tc>
                  <a:txBody>
                    <a:bodyPr/>
                    <a:lstStyle/>
                    <a:p>
                      <a:pPr algn="just">
                        <a:lnSpc>
                          <a:spcPct val="115000"/>
                        </a:lnSpc>
                        <a:spcAft>
                          <a:spcPts val="0"/>
                        </a:spcAft>
                      </a:pPr>
                      <a:r>
                        <a:rPr lang="tr-TR" sz="2000" dirty="0" smtClean="0">
                          <a:effectLst/>
                          <a:latin typeface="+mn-lt"/>
                          <a:ea typeface="Calibri"/>
                          <a:cs typeface="Times New Roman"/>
                        </a:rPr>
                        <a:t>LİSE</a:t>
                      </a:r>
                      <a:endParaRPr lang="tr-TR" sz="2000" dirty="0">
                        <a:effectLst/>
                        <a:latin typeface="+mn-lt"/>
                        <a:ea typeface="Calibri"/>
                        <a:cs typeface="Times New Roman"/>
                      </a:endParaRPr>
                    </a:p>
                  </a:txBody>
                  <a:tcPr marL="68580" marR="68580" marT="0" marB="0" anchor="ctr"/>
                </a:tc>
                <a:tc>
                  <a:txBody>
                    <a:bodyPr/>
                    <a:lstStyle/>
                    <a:p>
                      <a:pPr algn="just">
                        <a:lnSpc>
                          <a:spcPct val="115000"/>
                        </a:lnSpc>
                        <a:spcAft>
                          <a:spcPts val="0"/>
                        </a:spcAft>
                      </a:pPr>
                      <a:r>
                        <a:rPr lang="tr-TR" sz="2000" dirty="0" smtClean="0">
                          <a:effectLst/>
                          <a:latin typeface="+mn-lt"/>
                          <a:ea typeface="Calibri"/>
                          <a:cs typeface="Times New Roman"/>
                        </a:rPr>
                        <a:t>ÖN</a:t>
                      </a:r>
                      <a:r>
                        <a:rPr lang="tr-TR" sz="2000" baseline="0" dirty="0" smtClean="0">
                          <a:effectLst/>
                          <a:latin typeface="+mn-lt"/>
                          <a:ea typeface="Calibri"/>
                          <a:cs typeface="Times New Roman"/>
                        </a:rPr>
                        <a:t> LİSANS</a:t>
                      </a:r>
                      <a:endParaRPr lang="tr-TR" sz="2000" dirty="0">
                        <a:effectLst/>
                        <a:latin typeface="+mn-lt"/>
                        <a:ea typeface="Calibri"/>
                        <a:cs typeface="Times New Roman"/>
                      </a:endParaRPr>
                    </a:p>
                  </a:txBody>
                  <a:tcPr marL="68580" marR="68580" marT="0" marB="0" anchor="ctr"/>
                </a:tc>
                <a:tc>
                  <a:txBody>
                    <a:bodyPr/>
                    <a:lstStyle/>
                    <a:p>
                      <a:pPr algn="just">
                        <a:lnSpc>
                          <a:spcPct val="115000"/>
                        </a:lnSpc>
                        <a:spcAft>
                          <a:spcPts val="0"/>
                        </a:spcAft>
                      </a:pPr>
                      <a:r>
                        <a:rPr lang="tr-TR" sz="2000" dirty="0" smtClean="0">
                          <a:effectLst/>
                          <a:latin typeface="+mn-lt"/>
                          <a:ea typeface="Calibri"/>
                          <a:cs typeface="Times New Roman"/>
                        </a:rPr>
                        <a:t>LİSANS</a:t>
                      </a:r>
                      <a:endParaRPr lang="tr-TR" sz="2000" dirty="0">
                        <a:effectLst/>
                        <a:latin typeface="+mn-lt"/>
                        <a:ea typeface="Calibri"/>
                        <a:cs typeface="Times New Roman"/>
                      </a:endParaRPr>
                    </a:p>
                  </a:txBody>
                  <a:tcPr marL="68580" marR="68580" marT="0" marB="0" anchor="ctr"/>
                </a:tc>
                <a:tc>
                  <a:txBody>
                    <a:bodyPr/>
                    <a:lstStyle/>
                    <a:p>
                      <a:pPr algn="l">
                        <a:lnSpc>
                          <a:spcPct val="115000"/>
                        </a:lnSpc>
                        <a:spcAft>
                          <a:spcPts val="0"/>
                        </a:spcAft>
                      </a:pPr>
                      <a:r>
                        <a:rPr lang="tr-TR" sz="2000" dirty="0" smtClean="0">
                          <a:effectLst/>
                          <a:latin typeface="+mn-lt"/>
                          <a:ea typeface="Calibri"/>
                          <a:cs typeface="Times New Roman"/>
                        </a:rPr>
                        <a:t>YÜKSEK</a:t>
                      </a:r>
                      <a:r>
                        <a:rPr lang="tr-TR" sz="2000" baseline="0" dirty="0" smtClean="0">
                          <a:effectLst/>
                          <a:latin typeface="+mn-lt"/>
                          <a:ea typeface="Calibri"/>
                          <a:cs typeface="Times New Roman"/>
                        </a:rPr>
                        <a:t> </a:t>
                      </a:r>
                      <a:r>
                        <a:rPr lang="tr-TR" sz="2000" dirty="0" smtClean="0">
                          <a:effectLst/>
                          <a:latin typeface="+mn-lt"/>
                          <a:ea typeface="Calibri"/>
                          <a:cs typeface="Times New Roman"/>
                        </a:rPr>
                        <a:t>LİSANS-  DOKTORA</a:t>
                      </a:r>
                      <a:endParaRPr lang="tr-TR" sz="2000" dirty="0">
                        <a:effectLst/>
                        <a:latin typeface="+mn-lt"/>
                        <a:ea typeface="Calibri"/>
                        <a:cs typeface="Times New Roman"/>
                      </a:endParaRPr>
                    </a:p>
                  </a:txBody>
                  <a:tcPr marL="68580" marR="68580" marT="0" marB="0" anchor="ctr"/>
                </a:tc>
                <a:tc>
                  <a:txBody>
                    <a:bodyPr/>
                    <a:lstStyle/>
                    <a:p>
                      <a:pPr algn="just">
                        <a:lnSpc>
                          <a:spcPct val="115000"/>
                        </a:lnSpc>
                        <a:spcAft>
                          <a:spcPts val="0"/>
                        </a:spcAft>
                      </a:pPr>
                      <a:r>
                        <a:rPr lang="tr-TR" sz="2000" dirty="0" smtClean="0">
                          <a:effectLst/>
                          <a:latin typeface="+mn-lt"/>
                          <a:ea typeface="Calibri"/>
                          <a:cs typeface="Times New Roman"/>
                        </a:rPr>
                        <a:t>TOPLAM</a:t>
                      </a:r>
                      <a:endParaRPr lang="tr-TR" sz="2000" dirty="0">
                        <a:effectLst/>
                        <a:latin typeface="+mn-lt"/>
                        <a:ea typeface="Calibri"/>
                        <a:cs typeface="Times New Roman"/>
                      </a:endParaRPr>
                    </a:p>
                  </a:txBody>
                  <a:tcPr marL="68580" marR="68580" marT="0" marB="0" anchor="ctr"/>
                </a:tc>
              </a:tr>
              <a:tr h="881464">
                <a:tc>
                  <a:txBody>
                    <a:bodyPr/>
                    <a:lstStyle/>
                    <a:p>
                      <a:pPr algn="just">
                        <a:lnSpc>
                          <a:spcPct val="115000"/>
                        </a:lnSpc>
                        <a:spcAft>
                          <a:spcPts val="0"/>
                        </a:spcAft>
                      </a:pPr>
                      <a:r>
                        <a:rPr lang="tr-TR" sz="1800" dirty="0" smtClean="0">
                          <a:effectLst/>
                          <a:latin typeface="+mn-lt"/>
                          <a:ea typeface="Calibri"/>
                          <a:cs typeface="Times New Roman"/>
                        </a:rPr>
                        <a:t>Kişi Sayısı</a:t>
                      </a:r>
                      <a:endParaRPr lang="tr-TR" sz="1800"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a:t>
                      </a:r>
                      <a:endParaRPr lang="tr-TR" sz="2400" b="1" dirty="0">
                        <a:effectLst/>
                        <a:latin typeface="+mj-lt"/>
                        <a:ea typeface="Calibri"/>
                        <a:cs typeface="Calibri" panose="020F0502020204030204" pitchFamily="34" charset="0"/>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a:t>
                      </a:r>
                      <a:endParaRPr lang="tr-TR" sz="2400" b="1" dirty="0">
                        <a:effectLst/>
                        <a:latin typeface="+mj-lt"/>
                        <a:ea typeface="Calibri"/>
                        <a:cs typeface="Calibri" panose="020F0502020204030204" pitchFamily="34" charset="0"/>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3</a:t>
                      </a:r>
                      <a:endParaRPr lang="tr-TR" sz="2400" b="1" dirty="0">
                        <a:effectLst/>
                        <a:latin typeface="+mj-lt"/>
                        <a:ea typeface="Calibri"/>
                        <a:cs typeface="Calibri" panose="020F0502020204030204" pitchFamily="34" charset="0"/>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6</a:t>
                      </a:r>
                      <a:endParaRPr lang="tr-TR" sz="2400" b="1" dirty="0">
                        <a:effectLst/>
                        <a:latin typeface="+mj-lt"/>
                        <a:ea typeface="Calibri"/>
                        <a:cs typeface="Calibri" panose="020F0502020204030204" pitchFamily="34" charset="0"/>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14</a:t>
                      </a:r>
                      <a:endParaRPr lang="tr-TR" sz="2400" b="1" dirty="0">
                        <a:effectLst/>
                        <a:latin typeface="+mj-lt"/>
                        <a:ea typeface="Calibri"/>
                        <a:cs typeface="Calibri" panose="020F0502020204030204" pitchFamily="34" charset="0"/>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1</a:t>
                      </a:r>
                      <a:endParaRPr lang="tr-TR" sz="2400" b="1" dirty="0">
                        <a:effectLst/>
                        <a:latin typeface="+mj-lt"/>
                        <a:ea typeface="Calibri"/>
                        <a:cs typeface="Calibri" panose="020F0502020204030204" pitchFamily="34" charset="0"/>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24</a:t>
                      </a:r>
                      <a:endParaRPr lang="tr-TR" sz="2400" b="1" dirty="0">
                        <a:effectLst/>
                        <a:latin typeface="+mj-lt"/>
                        <a:ea typeface="Calibri"/>
                        <a:cs typeface="Calibri" panose="020F0502020204030204" pitchFamily="34" charset="0"/>
                      </a:endParaRPr>
                    </a:p>
                  </a:txBody>
                  <a:tcPr marL="68580" marR="68580" marT="0" marB="0" anchor="ctr"/>
                </a:tc>
              </a:tr>
            </a:tbl>
          </a:graphicData>
        </a:graphic>
      </p:graphicFrame>
      <p:sp>
        <p:nvSpPr>
          <p:cNvPr id="6" name="Metin kutusu 5"/>
          <p:cNvSpPr txBox="1"/>
          <p:nvPr/>
        </p:nvSpPr>
        <p:spPr>
          <a:xfrm>
            <a:off x="76200" y="846416"/>
            <a:ext cx="1669312" cy="307777"/>
          </a:xfrm>
          <a:prstGeom prst="rect">
            <a:avLst/>
          </a:prstGeom>
          <a:noFill/>
        </p:spPr>
        <p:txBody>
          <a:bodyPr wrap="square" rtlCol="0">
            <a:spAutoFit/>
          </a:bodyPr>
          <a:lstStyle/>
          <a:p>
            <a:r>
              <a:rPr lang="tr-TR" sz="1400" b="1" dirty="0" smtClean="0">
                <a:solidFill>
                  <a:schemeClr val="bg1"/>
                </a:solidFill>
              </a:rPr>
              <a:t>Eğitim Durumu </a:t>
            </a:r>
            <a:endParaRPr lang="tr-TR" sz="1400" b="1" dirty="0">
              <a:solidFill>
                <a:schemeClr val="bg1"/>
              </a:solidFill>
            </a:endParaRPr>
          </a:p>
        </p:txBody>
      </p:sp>
      <p:sp>
        <p:nvSpPr>
          <p:cNvPr id="7" name="Metin kutusu 6"/>
          <p:cNvSpPr txBox="1"/>
          <p:nvPr/>
        </p:nvSpPr>
        <p:spPr>
          <a:xfrm>
            <a:off x="1745512" y="692528"/>
            <a:ext cx="9096660" cy="1200329"/>
          </a:xfrm>
          <a:prstGeom prst="rect">
            <a:avLst/>
          </a:prstGeom>
          <a:noFill/>
        </p:spPr>
        <p:txBody>
          <a:bodyPr wrap="square" rtlCol="0">
            <a:spAutoFit/>
          </a:bodyPr>
          <a:lstStyle/>
          <a:p>
            <a:pPr algn="ctr"/>
            <a:r>
              <a:rPr lang="tr-TR" sz="3600" b="1" dirty="0">
                <a:effectLst>
                  <a:outerShdw blurRad="38100" dist="38100" dir="2700000" algn="tl">
                    <a:srgbClr val="000000">
                      <a:alpha val="43137"/>
                    </a:srgbClr>
                  </a:outerShdw>
                </a:effectLst>
              </a:rPr>
              <a:t>EĞİTİM DURUMU </a:t>
            </a:r>
            <a:r>
              <a:rPr lang="tr-TR" sz="3600" b="1" dirty="0" smtClean="0">
                <a:effectLst>
                  <a:outerShdw blurRad="38100" dist="38100" dir="2700000" algn="tl">
                    <a:srgbClr val="000000">
                      <a:alpha val="43137"/>
                    </a:srgbClr>
                  </a:outerShdw>
                </a:effectLst>
              </a:rPr>
              <a:t>İTİBARİYLE PERSONEL DAĞILIMI</a:t>
            </a:r>
            <a:endParaRPr lang="tr-TR" sz="3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771846962"/>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098511" y="677779"/>
            <a:ext cx="8911687" cy="768755"/>
          </a:xfrm>
        </p:spPr>
        <p:txBody>
          <a:bodyPr/>
          <a:lstStyle/>
          <a:p>
            <a:r>
              <a:rPr lang="tr-TR" b="1" dirty="0" smtClean="0">
                <a:effectLst>
                  <a:outerShdw blurRad="38100" dist="38100" dir="2700000" algn="tl">
                    <a:srgbClr val="000000">
                      <a:alpha val="43137"/>
                    </a:srgbClr>
                  </a:outerShdw>
                </a:effectLst>
              </a:rPr>
              <a:t>YAŞ İTİBARİYLE PERSONEL DAĞILIMI</a:t>
            </a:r>
            <a:endParaRPr lang="tr-TR" b="1" dirty="0">
              <a:effectLst>
                <a:outerShdw blurRad="38100" dist="38100" dir="2700000" algn="tl">
                  <a:srgbClr val="000000">
                    <a:alpha val="43137"/>
                  </a:srgbClr>
                </a:outerShdw>
              </a:effectLst>
            </a:endParaRPr>
          </a:p>
        </p:txBody>
      </p:sp>
      <p:graphicFrame>
        <p:nvGraphicFramePr>
          <p:cNvPr id="4" name="Tablo 3"/>
          <p:cNvGraphicFramePr>
            <a:graphicFrameLocks noGrp="1"/>
          </p:cNvGraphicFramePr>
          <p:nvPr>
            <p:extLst>
              <p:ext uri="{D42A27DB-BD31-4B8C-83A1-F6EECF244321}">
                <p14:modId xmlns:p14="http://schemas.microsoft.com/office/powerpoint/2010/main" val="2689337368"/>
              </p:ext>
            </p:extLst>
          </p:nvPr>
        </p:nvGraphicFramePr>
        <p:xfrm>
          <a:off x="1844191" y="1974345"/>
          <a:ext cx="9383792" cy="2065436"/>
        </p:xfrm>
        <a:graphic>
          <a:graphicData uri="http://schemas.openxmlformats.org/drawingml/2006/table">
            <a:tbl>
              <a:tblPr firstRow="1" firstCol="1" bandRow="1">
                <a:tableStyleId>{5C22544A-7EE6-4342-B048-85BDC9FD1C3A}</a:tableStyleId>
              </a:tblPr>
              <a:tblGrid>
                <a:gridCol w="1223261"/>
                <a:gridCol w="1147600"/>
                <a:gridCol w="944408"/>
                <a:gridCol w="1007424"/>
                <a:gridCol w="1180611"/>
                <a:gridCol w="1131419"/>
                <a:gridCol w="1345570"/>
                <a:gridCol w="1403499"/>
              </a:tblGrid>
              <a:tr h="1035288">
                <a:tc>
                  <a:txBody>
                    <a:bodyPr/>
                    <a:lstStyle/>
                    <a:p>
                      <a:pPr algn="just">
                        <a:lnSpc>
                          <a:spcPct val="115000"/>
                        </a:lnSpc>
                        <a:spcAft>
                          <a:spcPts val="0"/>
                        </a:spcAft>
                      </a:pPr>
                      <a:r>
                        <a:rPr lang="tr-TR" sz="1800" dirty="0" smtClean="0">
                          <a:effectLst/>
                          <a:latin typeface="+mn-lt"/>
                          <a:ea typeface="Calibri"/>
                          <a:cs typeface="Times New Roman"/>
                        </a:rPr>
                        <a:t>YAŞ ARALIĞI</a:t>
                      </a:r>
                      <a:endParaRPr lang="tr-TR" sz="1800" dirty="0">
                        <a:effectLst/>
                        <a:latin typeface="+mn-lt"/>
                        <a:ea typeface="Calibri"/>
                        <a:cs typeface="Times New Roman"/>
                      </a:endParaRPr>
                    </a:p>
                  </a:txBody>
                  <a:tcPr marL="68580" marR="68580" marT="0" marB="0" anchor="ctr"/>
                </a:tc>
                <a:tc>
                  <a:txBody>
                    <a:bodyPr/>
                    <a:lstStyle/>
                    <a:p>
                      <a:pPr algn="just">
                        <a:lnSpc>
                          <a:spcPct val="115000"/>
                        </a:lnSpc>
                        <a:spcAft>
                          <a:spcPts val="0"/>
                        </a:spcAft>
                      </a:pPr>
                      <a:r>
                        <a:rPr lang="tr-TR" sz="1800" dirty="0" smtClean="0">
                          <a:effectLst/>
                          <a:latin typeface="+mn-lt"/>
                          <a:ea typeface="Calibri"/>
                          <a:cs typeface="Times New Roman"/>
                        </a:rPr>
                        <a:t>21-25 </a:t>
                      </a:r>
                      <a:endParaRPr lang="tr-TR" sz="1800" dirty="0">
                        <a:effectLst/>
                        <a:latin typeface="+mn-lt"/>
                        <a:ea typeface="Calibri"/>
                        <a:cs typeface="Times New Roman"/>
                      </a:endParaRPr>
                    </a:p>
                  </a:txBody>
                  <a:tcPr marL="68580" marR="68580" marT="0" marB="0" anchor="ctr"/>
                </a:tc>
                <a:tc>
                  <a:txBody>
                    <a:bodyPr/>
                    <a:lstStyle/>
                    <a:p>
                      <a:pPr algn="just">
                        <a:lnSpc>
                          <a:spcPct val="115000"/>
                        </a:lnSpc>
                        <a:spcAft>
                          <a:spcPts val="0"/>
                        </a:spcAft>
                      </a:pPr>
                      <a:r>
                        <a:rPr lang="tr-TR" sz="1800" dirty="0" smtClean="0">
                          <a:effectLst/>
                          <a:latin typeface="+mn-lt"/>
                          <a:ea typeface="Calibri"/>
                          <a:cs typeface="Times New Roman"/>
                        </a:rPr>
                        <a:t>26-30</a:t>
                      </a:r>
                      <a:endParaRPr lang="tr-TR" sz="1800" dirty="0">
                        <a:effectLst/>
                        <a:latin typeface="+mn-lt"/>
                        <a:ea typeface="Calibri"/>
                        <a:cs typeface="Times New Roman"/>
                      </a:endParaRPr>
                    </a:p>
                  </a:txBody>
                  <a:tcPr marL="68580" marR="68580" marT="0" marB="0" anchor="ctr"/>
                </a:tc>
                <a:tc>
                  <a:txBody>
                    <a:bodyPr/>
                    <a:lstStyle/>
                    <a:p>
                      <a:pPr algn="just">
                        <a:lnSpc>
                          <a:spcPct val="115000"/>
                        </a:lnSpc>
                        <a:spcAft>
                          <a:spcPts val="0"/>
                        </a:spcAft>
                      </a:pPr>
                      <a:r>
                        <a:rPr lang="tr-TR" sz="1800" dirty="0" smtClean="0">
                          <a:effectLst/>
                          <a:latin typeface="+mn-lt"/>
                          <a:ea typeface="Calibri"/>
                          <a:cs typeface="Times New Roman"/>
                        </a:rPr>
                        <a:t>31-35</a:t>
                      </a:r>
                      <a:endParaRPr lang="tr-TR" sz="1800" dirty="0">
                        <a:effectLst/>
                        <a:latin typeface="+mn-lt"/>
                        <a:ea typeface="Calibri"/>
                        <a:cs typeface="Times New Roman"/>
                      </a:endParaRPr>
                    </a:p>
                  </a:txBody>
                  <a:tcPr marL="68580" marR="68580" marT="0" marB="0" anchor="ctr"/>
                </a:tc>
                <a:tc>
                  <a:txBody>
                    <a:bodyPr/>
                    <a:lstStyle/>
                    <a:p>
                      <a:pPr algn="just">
                        <a:lnSpc>
                          <a:spcPct val="115000"/>
                        </a:lnSpc>
                        <a:spcAft>
                          <a:spcPts val="0"/>
                        </a:spcAft>
                      </a:pPr>
                      <a:r>
                        <a:rPr lang="tr-TR" sz="1800" dirty="0" smtClean="0">
                          <a:effectLst/>
                          <a:latin typeface="+mn-lt"/>
                          <a:ea typeface="Calibri"/>
                          <a:cs typeface="Times New Roman"/>
                        </a:rPr>
                        <a:t>36-40</a:t>
                      </a:r>
                      <a:endParaRPr lang="tr-TR" sz="1800" dirty="0">
                        <a:effectLst/>
                        <a:latin typeface="+mn-lt"/>
                        <a:ea typeface="Calibri"/>
                        <a:cs typeface="Times New Roman"/>
                      </a:endParaRPr>
                    </a:p>
                  </a:txBody>
                  <a:tcPr marL="68580" marR="68580" marT="0" marB="0" anchor="ctr"/>
                </a:tc>
                <a:tc>
                  <a:txBody>
                    <a:bodyPr/>
                    <a:lstStyle/>
                    <a:p>
                      <a:pPr algn="just">
                        <a:lnSpc>
                          <a:spcPct val="115000"/>
                        </a:lnSpc>
                        <a:spcAft>
                          <a:spcPts val="0"/>
                        </a:spcAft>
                      </a:pPr>
                      <a:r>
                        <a:rPr lang="tr-TR" sz="1800" dirty="0" smtClean="0">
                          <a:effectLst/>
                          <a:latin typeface="+mn-lt"/>
                          <a:ea typeface="Calibri"/>
                          <a:cs typeface="Times New Roman"/>
                        </a:rPr>
                        <a:t>41-50</a:t>
                      </a:r>
                      <a:endParaRPr lang="tr-TR" sz="1800" dirty="0">
                        <a:effectLst/>
                        <a:latin typeface="+mn-lt"/>
                        <a:ea typeface="Calibri"/>
                        <a:cs typeface="Times New Roman"/>
                      </a:endParaRPr>
                    </a:p>
                  </a:txBody>
                  <a:tcPr marL="68580" marR="68580" marT="0" marB="0" anchor="ctr"/>
                </a:tc>
                <a:tc>
                  <a:txBody>
                    <a:bodyPr/>
                    <a:lstStyle/>
                    <a:p>
                      <a:pPr algn="l">
                        <a:lnSpc>
                          <a:spcPct val="115000"/>
                        </a:lnSpc>
                        <a:spcAft>
                          <a:spcPts val="0"/>
                        </a:spcAft>
                      </a:pPr>
                      <a:r>
                        <a:rPr lang="tr-TR" sz="1800" dirty="0" smtClean="0">
                          <a:effectLst/>
                          <a:latin typeface="+mn-lt"/>
                          <a:ea typeface="Calibri"/>
                          <a:cs typeface="Times New Roman"/>
                        </a:rPr>
                        <a:t>51-ÜZERİ</a:t>
                      </a:r>
                      <a:endParaRPr lang="tr-TR" sz="1800" dirty="0">
                        <a:effectLst/>
                        <a:latin typeface="+mn-lt"/>
                        <a:ea typeface="Calibri"/>
                        <a:cs typeface="Times New Roman"/>
                      </a:endParaRPr>
                    </a:p>
                  </a:txBody>
                  <a:tcPr marL="68580" marR="68580" marT="0" marB="0" anchor="ctr"/>
                </a:tc>
                <a:tc>
                  <a:txBody>
                    <a:bodyPr/>
                    <a:lstStyle/>
                    <a:p>
                      <a:pPr algn="just">
                        <a:lnSpc>
                          <a:spcPct val="115000"/>
                        </a:lnSpc>
                        <a:spcAft>
                          <a:spcPts val="0"/>
                        </a:spcAft>
                      </a:pPr>
                      <a:r>
                        <a:rPr lang="tr-TR" sz="1800" dirty="0" smtClean="0">
                          <a:effectLst/>
                          <a:latin typeface="+mn-lt"/>
                          <a:ea typeface="Calibri"/>
                          <a:cs typeface="Times New Roman"/>
                        </a:rPr>
                        <a:t>TOPLAM</a:t>
                      </a:r>
                      <a:endParaRPr lang="tr-TR" sz="1800" dirty="0">
                        <a:effectLst/>
                        <a:latin typeface="+mn-lt"/>
                        <a:ea typeface="Calibri"/>
                        <a:cs typeface="Times New Roman"/>
                      </a:endParaRPr>
                    </a:p>
                  </a:txBody>
                  <a:tcPr marL="68580" marR="68580" marT="0" marB="0" anchor="ctr"/>
                </a:tc>
              </a:tr>
              <a:tr h="1030148">
                <a:tc>
                  <a:txBody>
                    <a:bodyPr/>
                    <a:lstStyle/>
                    <a:p>
                      <a:pPr algn="just">
                        <a:lnSpc>
                          <a:spcPct val="115000"/>
                        </a:lnSpc>
                        <a:spcAft>
                          <a:spcPts val="0"/>
                        </a:spcAft>
                      </a:pPr>
                      <a:r>
                        <a:rPr lang="tr-TR" sz="1800" dirty="0" smtClean="0">
                          <a:effectLst/>
                          <a:latin typeface="+mn-lt"/>
                          <a:ea typeface="Calibri"/>
                          <a:cs typeface="Times New Roman"/>
                        </a:rPr>
                        <a:t>Kişi Sayısı</a:t>
                      </a:r>
                      <a:endParaRPr lang="tr-TR" sz="1800"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3</a:t>
                      </a:r>
                      <a:endParaRPr lang="tr-TR" sz="2400" b="1" dirty="0">
                        <a:effectLst/>
                        <a:latin typeface="+mj-lt"/>
                        <a:ea typeface="Calibri"/>
                        <a:cs typeface="Calibri" panose="020F0502020204030204" pitchFamily="34" charset="0"/>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5</a:t>
                      </a:r>
                      <a:endParaRPr lang="tr-TR" sz="2400" b="1" dirty="0">
                        <a:effectLst/>
                        <a:latin typeface="+mj-lt"/>
                        <a:ea typeface="Calibri"/>
                        <a:cs typeface="Calibri" panose="020F0502020204030204" pitchFamily="34" charset="0"/>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8</a:t>
                      </a:r>
                      <a:endParaRPr lang="tr-TR" sz="2400" b="1" dirty="0">
                        <a:effectLst/>
                        <a:latin typeface="+mj-lt"/>
                        <a:ea typeface="Calibri"/>
                        <a:cs typeface="Calibri" panose="020F0502020204030204" pitchFamily="34" charset="0"/>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3</a:t>
                      </a:r>
                      <a:endParaRPr lang="tr-TR" sz="2400" b="1" dirty="0">
                        <a:effectLst/>
                        <a:latin typeface="+mj-lt"/>
                        <a:ea typeface="Calibri"/>
                        <a:cs typeface="Calibri" panose="020F0502020204030204" pitchFamily="34" charset="0"/>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4</a:t>
                      </a:r>
                      <a:endParaRPr lang="tr-TR" sz="2400" b="1" dirty="0">
                        <a:effectLst/>
                        <a:latin typeface="+mj-lt"/>
                        <a:ea typeface="Calibri"/>
                        <a:cs typeface="Calibri" panose="020F0502020204030204" pitchFamily="34" charset="0"/>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1</a:t>
                      </a:r>
                      <a:endParaRPr lang="tr-TR" sz="2400" b="1" dirty="0">
                        <a:effectLst/>
                        <a:latin typeface="+mj-lt"/>
                        <a:ea typeface="Calibri"/>
                        <a:cs typeface="Calibri" panose="020F0502020204030204" pitchFamily="34" charset="0"/>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24</a:t>
                      </a:r>
                      <a:endParaRPr lang="tr-TR" sz="2400" b="1" dirty="0">
                        <a:effectLst/>
                        <a:latin typeface="+mj-lt"/>
                        <a:ea typeface="Calibri"/>
                        <a:cs typeface="Calibri" panose="020F0502020204030204" pitchFamily="34" charset="0"/>
                      </a:endParaRPr>
                    </a:p>
                  </a:txBody>
                  <a:tcPr marL="68580" marR="68580" marT="0" marB="0" anchor="ctr"/>
                </a:tc>
              </a:tr>
            </a:tbl>
          </a:graphicData>
        </a:graphic>
      </p:graphicFrame>
      <p:sp>
        <p:nvSpPr>
          <p:cNvPr id="5" name="Metin kutusu 4"/>
          <p:cNvSpPr txBox="1"/>
          <p:nvPr/>
        </p:nvSpPr>
        <p:spPr>
          <a:xfrm>
            <a:off x="116957" y="831610"/>
            <a:ext cx="1363500" cy="307777"/>
          </a:xfrm>
          <a:prstGeom prst="rect">
            <a:avLst/>
          </a:prstGeom>
          <a:noFill/>
        </p:spPr>
        <p:txBody>
          <a:bodyPr wrap="square" rtlCol="0">
            <a:spAutoFit/>
          </a:bodyPr>
          <a:lstStyle/>
          <a:p>
            <a:r>
              <a:rPr lang="tr-TR" sz="1400" b="1" dirty="0" smtClean="0">
                <a:solidFill>
                  <a:schemeClr val="bg1"/>
                </a:solidFill>
              </a:rPr>
              <a:t>Yaş Dağılımı</a:t>
            </a:r>
            <a:endParaRPr lang="tr-TR" sz="1400" b="1" dirty="0">
              <a:solidFill>
                <a:schemeClr val="bg1"/>
              </a:solidFill>
            </a:endParaRPr>
          </a:p>
        </p:txBody>
      </p:sp>
    </p:spTree>
    <p:extLst>
      <p:ext uri="{BB962C8B-B14F-4D97-AF65-F5344CB8AC3E}">
        <p14:creationId xmlns:p14="http://schemas.microsoft.com/office/powerpoint/2010/main" val="3999904753"/>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85215" y="726768"/>
            <a:ext cx="1547641" cy="769441"/>
          </a:xfrm>
          <a:prstGeom prst="rect">
            <a:avLst/>
          </a:prstGeom>
          <a:noFill/>
        </p:spPr>
        <p:txBody>
          <a:bodyPr wrap="square" rtlCol="0">
            <a:spAutoFit/>
          </a:bodyPr>
          <a:lstStyle/>
          <a:p>
            <a:r>
              <a:rPr lang="tr-TR" sz="1400" b="1" dirty="0" smtClean="0">
                <a:solidFill>
                  <a:schemeClr val="bg1"/>
                </a:solidFill>
              </a:rPr>
              <a:t>Yazılım ve Bilgisayarlar</a:t>
            </a:r>
            <a:endParaRPr lang="en-US" sz="1400" b="1" dirty="0" smtClean="0">
              <a:solidFill>
                <a:schemeClr val="bg1"/>
              </a:solidFill>
            </a:endParaRPr>
          </a:p>
          <a:p>
            <a:endParaRPr lang="en-US" sz="1600" b="1" dirty="0">
              <a:solidFill>
                <a:schemeClr val="bg1"/>
              </a:solidFill>
            </a:endParaRPr>
          </a:p>
        </p:txBody>
      </p:sp>
      <p:sp>
        <p:nvSpPr>
          <p:cNvPr id="9" name="Unvan 1"/>
          <p:cNvSpPr txBox="1">
            <a:spLocks/>
          </p:cNvSpPr>
          <p:nvPr/>
        </p:nvSpPr>
        <p:spPr>
          <a:xfrm>
            <a:off x="1548384" y="1880436"/>
            <a:ext cx="9656428" cy="961253"/>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a:endParaRPr lang="en-US" sz="2200" b="1" dirty="0">
              <a:solidFill>
                <a:schemeClr val="tx1"/>
              </a:solidFill>
            </a:endParaRPr>
          </a:p>
        </p:txBody>
      </p:sp>
      <p:graphicFrame>
        <p:nvGraphicFramePr>
          <p:cNvPr id="3" name="Tablo 2"/>
          <p:cNvGraphicFramePr>
            <a:graphicFrameLocks noGrp="1"/>
          </p:cNvGraphicFramePr>
          <p:nvPr>
            <p:extLst>
              <p:ext uri="{D42A27DB-BD31-4B8C-83A1-F6EECF244321}">
                <p14:modId xmlns:p14="http://schemas.microsoft.com/office/powerpoint/2010/main" val="2542291896"/>
              </p:ext>
            </p:extLst>
          </p:nvPr>
        </p:nvGraphicFramePr>
        <p:xfrm>
          <a:off x="1705967" y="1794183"/>
          <a:ext cx="9256200" cy="2818528"/>
        </p:xfrm>
        <a:graphic>
          <a:graphicData uri="http://schemas.openxmlformats.org/drawingml/2006/table">
            <a:tbl>
              <a:tblPr firstRow="1" firstCol="1" bandRow="1">
                <a:tableStyleId>{5C22544A-7EE6-4342-B048-85BDC9FD1C3A}</a:tableStyleId>
              </a:tblPr>
              <a:tblGrid>
                <a:gridCol w="1851240"/>
                <a:gridCol w="1851240"/>
                <a:gridCol w="1851240"/>
                <a:gridCol w="1851240"/>
                <a:gridCol w="1851240"/>
              </a:tblGrid>
              <a:tr h="495824">
                <a:tc>
                  <a:txBody>
                    <a:bodyPr/>
                    <a:lstStyle/>
                    <a:p>
                      <a:pPr algn="just">
                        <a:lnSpc>
                          <a:spcPct val="115000"/>
                        </a:lnSpc>
                        <a:spcAft>
                          <a:spcPts val="0"/>
                        </a:spcAft>
                      </a:pPr>
                      <a:r>
                        <a:rPr lang="tr-TR" sz="1800" dirty="0" smtClean="0">
                          <a:effectLst/>
                          <a:latin typeface="+mn-lt"/>
                          <a:ea typeface="Calibri"/>
                          <a:cs typeface="Times New Roman"/>
                        </a:rPr>
                        <a:t>CİNSİ</a:t>
                      </a:r>
                      <a:endParaRPr lang="tr-TR" sz="1800" dirty="0">
                        <a:effectLst/>
                        <a:latin typeface="+mn-lt"/>
                        <a:ea typeface="Calibri"/>
                        <a:cs typeface="Times New Roman"/>
                      </a:endParaRPr>
                    </a:p>
                  </a:txBody>
                  <a:tcPr marL="68580" marR="68580" marT="0" marB="0" anchor="ctr"/>
                </a:tc>
                <a:tc>
                  <a:txBody>
                    <a:bodyPr/>
                    <a:lstStyle/>
                    <a:p>
                      <a:pPr algn="just">
                        <a:lnSpc>
                          <a:spcPct val="115000"/>
                        </a:lnSpc>
                        <a:spcAft>
                          <a:spcPts val="0"/>
                        </a:spcAft>
                      </a:pPr>
                      <a:r>
                        <a:rPr lang="tr-TR" sz="1800" dirty="0" smtClean="0">
                          <a:effectLst/>
                          <a:latin typeface="+mn-lt"/>
                          <a:ea typeface="Calibri"/>
                          <a:cs typeface="Times New Roman"/>
                        </a:rPr>
                        <a:t>İDARİ</a:t>
                      </a:r>
                      <a:r>
                        <a:rPr lang="tr-TR" sz="1800" baseline="0" dirty="0" smtClean="0">
                          <a:effectLst/>
                          <a:latin typeface="+mn-lt"/>
                          <a:ea typeface="Calibri"/>
                          <a:cs typeface="Times New Roman"/>
                        </a:rPr>
                        <a:t> AMAÇLI</a:t>
                      </a:r>
                      <a:endParaRPr lang="tr-TR" sz="1800" dirty="0">
                        <a:effectLst/>
                        <a:latin typeface="+mn-lt"/>
                        <a:ea typeface="Calibri"/>
                        <a:cs typeface="Times New Roman"/>
                      </a:endParaRPr>
                    </a:p>
                  </a:txBody>
                  <a:tcPr marL="68580" marR="68580" marT="0" marB="0" anchor="ctr"/>
                </a:tc>
                <a:tc>
                  <a:txBody>
                    <a:bodyPr/>
                    <a:lstStyle/>
                    <a:p>
                      <a:pPr algn="just">
                        <a:lnSpc>
                          <a:spcPct val="115000"/>
                        </a:lnSpc>
                        <a:spcAft>
                          <a:spcPts val="0"/>
                        </a:spcAft>
                      </a:pPr>
                      <a:r>
                        <a:rPr lang="tr-TR" sz="1800" dirty="0" smtClean="0">
                          <a:effectLst/>
                          <a:latin typeface="+mn-lt"/>
                          <a:ea typeface="Calibri"/>
                          <a:cs typeface="Times New Roman"/>
                        </a:rPr>
                        <a:t>EĞİTİM AMAÇLI</a:t>
                      </a:r>
                      <a:endParaRPr lang="tr-TR" sz="1800" dirty="0">
                        <a:effectLst/>
                        <a:latin typeface="+mn-lt"/>
                        <a:ea typeface="Calibri"/>
                        <a:cs typeface="Times New Roman"/>
                      </a:endParaRPr>
                    </a:p>
                  </a:txBody>
                  <a:tcPr marL="68580" marR="68580" marT="0" marB="0" anchor="ctr"/>
                </a:tc>
                <a:tc>
                  <a:txBody>
                    <a:bodyPr/>
                    <a:lstStyle/>
                    <a:p>
                      <a:pPr algn="just">
                        <a:lnSpc>
                          <a:spcPct val="115000"/>
                        </a:lnSpc>
                        <a:spcAft>
                          <a:spcPts val="0"/>
                        </a:spcAft>
                      </a:pPr>
                      <a:r>
                        <a:rPr lang="tr-TR" sz="1800" dirty="0" smtClean="0">
                          <a:effectLst/>
                          <a:latin typeface="+mn-lt"/>
                          <a:ea typeface="Calibri"/>
                          <a:cs typeface="Times New Roman"/>
                        </a:rPr>
                        <a:t>ARAŞTIRMA AMAÇLI</a:t>
                      </a:r>
                      <a:endParaRPr lang="tr-TR" sz="1800" dirty="0">
                        <a:effectLst/>
                        <a:latin typeface="+mn-lt"/>
                        <a:ea typeface="Calibri"/>
                        <a:cs typeface="Times New Roman"/>
                      </a:endParaRPr>
                    </a:p>
                  </a:txBody>
                  <a:tcPr marL="68580" marR="68580" marT="0" marB="0" anchor="ctr"/>
                </a:tc>
                <a:tc>
                  <a:txBody>
                    <a:bodyPr/>
                    <a:lstStyle/>
                    <a:p>
                      <a:pPr algn="just">
                        <a:lnSpc>
                          <a:spcPct val="115000"/>
                        </a:lnSpc>
                        <a:spcAft>
                          <a:spcPts val="0"/>
                        </a:spcAft>
                      </a:pPr>
                      <a:r>
                        <a:rPr lang="tr-TR" sz="1800" dirty="0" smtClean="0">
                          <a:effectLst/>
                          <a:latin typeface="+mn-lt"/>
                          <a:ea typeface="Calibri"/>
                          <a:cs typeface="Times New Roman"/>
                        </a:rPr>
                        <a:t>TOPLAM</a:t>
                      </a:r>
                      <a:endParaRPr lang="tr-TR" sz="1800" dirty="0">
                        <a:effectLst/>
                        <a:latin typeface="+mn-lt"/>
                        <a:ea typeface="Calibri"/>
                        <a:cs typeface="Times New Roman"/>
                      </a:endParaRPr>
                    </a:p>
                  </a:txBody>
                  <a:tcPr marL="68580" marR="68580" marT="0" marB="0" anchor="ctr"/>
                </a:tc>
              </a:tr>
              <a:tr h="495824">
                <a:tc>
                  <a:txBody>
                    <a:bodyPr/>
                    <a:lstStyle/>
                    <a:p>
                      <a:pPr algn="just">
                        <a:lnSpc>
                          <a:spcPct val="115000"/>
                        </a:lnSpc>
                        <a:spcAft>
                          <a:spcPts val="0"/>
                        </a:spcAft>
                      </a:pPr>
                      <a:r>
                        <a:rPr lang="tr-TR" sz="1800" dirty="0" smtClean="0">
                          <a:effectLst/>
                          <a:latin typeface="+mn-lt"/>
                          <a:ea typeface="Calibri"/>
                          <a:cs typeface="Times New Roman"/>
                        </a:rPr>
                        <a:t>Yazılımlar</a:t>
                      </a:r>
                      <a:endParaRPr lang="tr-TR" sz="1800"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a:t>
                      </a:r>
                      <a:endParaRPr lang="tr-TR" sz="2400" b="1" dirty="0">
                        <a:effectLst/>
                        <a:latin typeface="+mj-lt"/>
                        <a:ea typeface="Calibri"/>
                        <a:cs typeface="Calibri" panose="020F0502020204030204" pitchFamily="34" charset="0"/>
                      </a:endParaRPr>
                    </a:p>
                  </a:txBody>
                  <a:tcPr marL="68580" marR="68580" marT="0" marB="0"/>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a:t>
                      </a:r>
                      <a:endParaRPr lang="tr-TR" sz="2400" b="1" dirty="0">
                        <a:effectLst/>
                        <a:latin typeface="+mj-lt"/>
                        <a:ea typeface="Calibri"/>
                        <a:cs typeface="Calibri" panose="020F0502020204030204" pitchFamily="34" charset="0"/>
                      </a:endParaRPr>
                    </a:p>
                  </a:txBody>
                  <a:tcPr marL="68580" marR="68580" marT="0" marB="0"/>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a:t>
                      </a:r>
                      <a:endParaRPr lang="tr-TR" sz="2400" b="1" dirty="0">
                        <a:effectLst/>
                        <a:latin typeface="+mj-lt"/>
                        <a:ea typeface="Calibri"/>
                        <a:cs typeface="Calibri" panose="020F0502020204030204" pitchFamily="34" charset="0"/>
                      </a:endParaRPr>
                    </a:p>
                  </a:txBody>
                  <a:tcPr marL="68580" marR="68580" marT="0" marB="0"/>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a:t>
                      </a:r>
                      <a:endParaRPr lang="tr-TR" sz="2400" b="1" dirty="0">
                        <a:effectLst/>
                        <a:latin typeface="+mj-lt"/>
                        <a:ea typeface="Calibri"/>
                        <a:cs typeface="Calibri" panose="020F0502020204030204" pitchFamily="34" charset="0"/>
                      </a:endParaRPr>
                    </a:p>
                  </a:txBody>
                  <a:tcPr marL="68580" marR="68580" marT="0" marB="0"/>
                </a:tc>
              </a:tr>
              <a:tr h="530416">
                <a:tc>
                  <a:txBody>
                    <a:bodyPr/>
                    <a:lstStyle/>
                    <a:p>
                      <a:pPr algn="just">
                        <a:lnSpc>
                          <a:spcPct val="115000"/>
                        </a:lnSpc>
                        <a:spcAft>
                          <a:spcPts val="0"/>
                        </a:spcAft>
                      </a:pPr>
                      <a:r>
                        <a:rPr lang="tr-TR" sz="1800" dirty="0" smtClean="0">
                          <a:effectLst/>
                          <a:latin typeface="+mn-lt"/>
                          <a:ea typeface="Calibri"/>
                          <a:cs typeface="Times New Roman"/>
                        </a:rPr>
                        <a:t>Sunucular</a:t>
                      </a:r>
                      <a:endParaRPr lang="tr-TR" sz="1800"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1</a:t>
                      </a:r>
                      <a:endParaRPr lang="tr-TR" sz="2400" b="1" dirty="0">
                        <a:effectLst/>
                        <a:latin typeface="+mj-lt"/>
                        <a:ea typeface="Calibri"/>
                        <a:cs typeface="Calibri" panose="020F0502020204030204" pitchFamily="34" charset="0"/>
                      </a:endParaRPr>
                    </a:p>
                  </a:txBody>
                  <a:tcPr marL="68580" marR="68580" marT="0" marB="0"/>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a:t>
                      </a:r>
                      <a:endParaRPr lang="tr-TR" sz="2400" b="1" dirty="0">
                        <a:effectLst/>
                        <a:latin typeface="+mj-lt"/>
                        <a:ea typeface="Calibri"/>
                        <a:cs typeface="Calibri" panose="020F0502020204030204" pitchFamily="34" charset="0"/>
                      </a:endParaRPr>
                    </a:p>
                  </a:txBody>
                  <a:tcPr marL="68580" marR="68580" marT="0" marB="0"/>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a:t>
                      </a:r>
                      <a:endParaRPr lang="tr-TR" sz="2400" b="1" dirty="0">
                        <a:effectLst/>
                        <a:latin typeface="+mj-lt"/>
                        <a:ea typeface="Calibri"/>
                        <a:cs typeface="Calibri" panose="020F0502020204030204" pitchFamily="34" charset="0"/>
                      </a:endParaRPr>
                    </a:p>
                  </a:txBody>
                  <a:tcPr marL="68580" marR="68580" marT="0" marB="0"/>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1</a:t>
                      </a:r>
                      <a:endParaRPr lang="tr-TR" sz="2400" b="1" dirty="0">
                        <a:effectLst/>
                        <a:latin typeface="+mj-lt"/>
                        <a:ea typeface="Calibri"/>
                        <a:cs typeface="Calibri" panose="020F0502020204030204" pitchFamily="34" charset="0"/>
                      </a:endParaRPr>
                    </a:p>
                  </a:txBody>
                  <a:tcPr marL="68580" marR="68580" marT="0" marB="0"/>
                </a:tc>
              </a:tr>
              <a:tr h="530416">
                <a:tc>
                  <a:txBody>
                    <a:bodyPr/>
                    <a:lstStyle/>
                    <a:p>
                      <a:pPr algn="just">
                        <a:lnSpc>
                          <a:spcPct val="115000"/>
                        </a:lnSpc>
                        <a:spcAft>
                          <a:spcPts val="0"/>
                        </a:spcAft>
                      </a:pPr>
                      <a:r>
                        <a:rPr lang="tr-TR" sz="1800" dirty="0" smtClean="0">
                          <a:effectLst/>
                          <a:latin typeface="+mn-lt"/>
                          <a:ea typeface="Calibri"/>
                          <a:cs typeface="Times New Roman"/>
                        </a:rPr>
                        <a:t>Masaüstü Bilgisayarlar</a:t>
                      </a:r>
                      <a:endParaRPr lang="tr-TR" sz="1800"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28</a:t>
                      </a:r>
                      <a:endParaRPr lang="tr-TR" sz="2400" b="1" dirty="0">
                        <a:effectLst/>
                        <a:latin typeface="+mj-lt"/>
                        <a:ea typeface="Calibri"/>
                        <a:cs typeface="Calibri" panose="020F0502020204030204" pitchFamily="34" charset="0"/>
                      </a:endParaRPr>
                    </a:p>
                  </a:txBody>
                  <a:tcPr marL="68580" marR="68580" marT="0" marB="0"/>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a:t>
                      </a:r>
                      <a:endParaRPr lang="tr-TR" sz="2400" b="1" dirty="0">
                        <a:effectLst/>
                        <a:latin typeface="+mj-lt"/>
                        <a:ea typeface="Calibri"/>
                        <a:cs typeface="Calibri" panose="020F0502020204030204" pitchFamily="34" charset="0"/>
                      </a:endParaRPr>
                    </a:p>
                  </a:txBody>
                  <a:tcPr marL="68580" marR="68580" marT="0" marB="0"/>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a:t>
                      </a:r>
                      <a:endParaRPr lang="tr-TR" sz="2400" b="1" dirty="0">
                        <a:effectLst/>
                        <a:latin typeface="+mj-lt"/>
                        <a:ea typeface="Calibri"/>
                        <a:cs typeface="Calibri" panose="020F0502020204030204" pitchFamily="34" charset="0"/>
                      </a:endParaRPr>
                    </a:p>
                  </a:txBody>
                  <a:tcPr marL="68580" marR="68580" marT="0" marB="0"/>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28</a:t>
                      </a:r>
                      <a:endParaRPr lang="tr-TR" sz="2400" b="1" dirty="0">
                        <a:effectLst/>
                        <a:latin typeface="+mj-lt"/>
                        <a:ea typeface="Calibri"/>
                        <a:cs typeface="Calibri" panose="020F0502020204030204" pitchFamily="34" charset="0"/>
                      </a:endParaRPr>
                    </a:p>
                  </a:txBody>
                  <a:tcPr marL="68580" marR="68580" marT="0" marB="0"/>
                </a:tc>
              </a:tr>
              <a:tr h="530416">
                <a:tc>
                  <a:txBody>
                    <a:bodyPr/>
                    <a:lstStyle/>
                    <a:p>
                      <a:pPr algn="just">
                        <a:lnSpc>
                          <a:spcPct val="115000"/>
                        </a:lnSpc>
                        <a:spcAft>
                          <a:spcPts val="0"/>
                        </a:spcAft>
                      </a:pPr>
                      <a:r>
                        <a:rPr lang="tr-TR" sz="1800" dirty="0" smtClean="0">
                          <a:effectLst/>
                          <a:latin typeface="+mn-lt"/>
                          <a:ea typeface="Calibri"/>
                          <a:cs typeface="Times New Roman"/>
                        </a:rPr>
                        <a:t>Toplam</a:t>
                      </a:r>
                      <a:endParaRPr lang="tr-TR" sz="1800"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29</a:t>
                      </a:r>
                      <a:endParaRPr lang="tr-TR" sz="2400" b="1" dirty="0">
                        <a:effectLst/>
                        <a:latin typeface="+mj-lt"/>
                        <a:ea typeface="Calibri"/>
                        <a:cs typeface="Calibri" panose="020F0502020204030204" pitchFamily="34" charset="0"/>
                      </a:endParaRPr>
                    </a:p>
                  </a:txBody>
                  <a:tcPr marL="68580" marR="68580" marT="0" marB="0"/>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a:t>
                      </a:r>
                      <a:endParaRPr lang="tr-TR" sz="2400" b="1" dirty="0">
                        <a:effectLst/>
                        <a:latin typeface="+mj-lt"/>
                        <a:ea typeface="Calibri"/>
                        <a:cs typeface="Calibri" panose="020F0502020204030204" pitchFamily="34" charset="0"/>
                      </a:endParaRPr>
                    </a:p>
                  </a:txBody>
                  <a:tcPr marL="68580" marR="68580" marT="0" marB="0"/>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a:t>
                      </a:r>
                      <a:endParaRPr lang="tr-TR" sz="2400" b="1" dirty="0">
                        <a:effectLst/>
                        <a:latin typeface="+mj-lt"/>
                        <a:ea typeface="Calibri"/>
                        <a:cs typeface="Calibri" panose="020F0502020204030204" pitchFamily="34" charset="0"/>
                      </a:endParaRPr>
                    </a:p>
                  </a:txBody>
                  <a:tcPr marL="68580" marR="68580" marT="0" marB="0"/>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29</a:t>
                      </a:r>
                      <a:endParaRPr lang="tr-TR" sz="2400" b="1" dirty="0">
                        <a:effectLst/>
                        <a:latin typeface="+mj-lt"/>
                        <a:ea typeface="Calibri"/>
                        <a:cs typeface="Calibri" panose="020F0502020204030204" pitchFamily="34" charset="0"/>
                      </a:endParaRPr>
                    </a:p>
                  </a:txBody>
                  <a:tcPr marL="68580" marR="68580" marT="0" marB="0"/>
                </a:tc>
              </a:tr>
            </a:tbl>
          </a:graphicData>
        </a:graphic>
      </p:graphicFrame>
      <p:sp>
        <p:nvSpPr>
          <p:cNvPr id="4" name="Metin kutusu 3"/>
          <p:cNvSpPr txBox="1"/>
          <p:nvPr/>
        </p:nvSpPr>
        <p:spPr>
          <a:xfrm>
            <a:off x="2101956" y="727913"/>
            <a:ext cx="8144539" cy="646331"/>
          </a:xfrm>
          <a:prstGeom prst="rect">
            <a:avLst/>
          </a:prstGeom>
          <a:noFill/>
        </p:spPr>
        <p:txBody>
          <a:bodyPr wrap="square" rtlCol="0">
            <a:spAutoFit/>
          </a:bodyPr>
          <a:lstStyle/>
          <a:p>
            <a:r>
              <a:rPr lang="tr-TR" sz="3600" b="1" dirty="0" smtClean="0">
                <a:effectLst>
                  <a:outerShdw blurRad="38100" dist="38100" dir="2700000" algn="tl">
                    <a:srgbClr val="000000">
                      <a:alpha val="43137"/>
                    </a:srgbClr>
                  </a:outerShdw>
                </a:effectLst>
              </a:rPr>
              <a:t>YAZILIM VE BİLGİSAYARLAR</a:t>
            </a:r>
            <a:endParaRPr lang="tr-TR" sz="3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79602747"/>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224625" y="588351"/>
            <a:ext cx="8911687" cy="715592"/>
          </a:xfrm>
        </p:spPr>
        <p:txBody>
          <a:bodyPr/>
          <a:lstStyle/>
          <a:p>
            <a:r>
              <a:rPr lang="tr-TR" b="1" dirty="0" smtClean="0">
                <a:effectLst>
                  <a:outerShdw blurRad="38100" dist="38100" dir="2700000" algn="tl">
                    <a:srgbClr val="000000">
                      <a:alpha val="43137"/>
                    </a:srgbClr>
                  </a:outerShdw>
                </a:effectLst>
              </a:rPr>
              <a:t>TEKNOLOJİK KAYNAKLAR</a:t>
            </a:r>
            <a:endParaRPr lang="tr-TR" b="1" dirty="0">
              <a:effectLst>
                <a:outerShdw blurRad="38100" dist="38100" dir="2700000" algn="tl">
                  <a:srgbClr val="000000">
                    <a:alpha val="43137"/>
                  </a:srgbClr>
                </a:outerShdw>
              </a:effectLst>
            </a:endParaRPr>
          </a:p>
        </p:txBody>
      </p:sp>
      <p:graphicFrame>
        <p:nvGraphicFramePr>
          <p:cNvPr id="4" name="Tablo 3"/>
          <p:cNvGraphicFramePr>
            <a:graphicFrameLocks noGrp="1"/>
          </p:cNvGraphicFramePr>
          <p:nvPr>
            <p:extLst>
              <p:ext uri="{D42A27DB-BD31-4B8C-83A1-F6EECF244321}">
                <p14:modId xmlns:p14="http://schemas.microsoft.com/office/powerpoint/2010/main" val="2886682900"/>
              </p:ext>
            </p:extLst>
          </p:nvPr>
        </p:nvGraphicFramePr>
        <p:xfrm>
          <a:off x="1861994" y="1567542"/>
          <a:ext cx="9633320" cy="4558875"/>
        </p:xfrm>
        <a:graphic>
          <a:graphicData uri="http://schemas.openxmlformats.org/drawingml/2006/table">
            <a:tbl>
              <a:tblPr firstRow="1" firstCol="1" bandRow="1">
                <a:tableStyleId>{5C22544A-7EE6-4342-B048-85BDC9FD1C3A}</a:tableStyleId>
              </a:tblPr>
              <a:tblGrid>
                <a:gridCol w="1926664"/>
                <a:gridCol w="1740284"/>
                <a:gridCol w="1992267"/>
                <a:gridCol w="1986475"/>
                <a:gridCol w="1987630"/>
              </a:tblGrid>
              <a:tr h="957944">
                <a:tc>
                  <a:txBody>
                    <a:bodyPr/>
                    <a:lstStyle/>
                    <a:p>
                      <a:pPr algn="just">
                        <a:lnSpc>
                          <a:spcPct val="115000"/>
                        </a:lnSpc>
                        <a:spcAft>
                          <a:spcPts val="0"/>
                        </a:spcAft>
                      </a:pPr>
                      <a:r>
                        <a:rPr lang="tr-TR" sz="1800" dirty="0" smtClean="0">
                          <a:effectLst/>
                          <a:latin typeface="+mn-lt"/>
                          <a:ea typeface="Calibri"/>
                          <a:cs typeface="Times New Roman"/>
                        </a:rPr>
                        <a:t>CİNSİ</a:t>
                      </a:r>
                      <a:endParaRPr lang="tr-TR" sz="1800" dirty="0">
                        <a:effectLst/>
                        <a:latin typeface="+mn-lt"/>
                        <a:ea typeface="Calibri"/>
                        <a:cs typeface="Times New Roman"/>
                      </a:endParaRPr>
                    </a:p>
                  </a:txBody>
                  <a:tcPr marL="68580" marR="68580" marT="0" marB="0" anchor="ctr"/>
                </a:tc>
                <a:tc>
                  <a:txBody>
                    <a:bodyPr/>
                    <a:lstStyle/>
                    <a:p>
                      <a:pPr algn="just">
                        <a:lnSpc>
                          <a:spcPct val="115000"/>
                        </a:lnSpc>
                        <a:spcAft>
                          <a:spcPts val="0"/>
                        </a:spcAft>
                      </a:pPr>
                      <a:r>
                        <a:rPr lang="tr-TR" sz="1800" dirty="0" smtClean="0">
                          <a:effectLst/>
                          <a:latin typeface="+mn-lt"/>
                          <a:ea typeface="Calibri"/>
                          <a:cs typeface="Times New Roman"/>
                        </a:rPr>
                        <a:t>İDARİ</a:t>
                      </a:r>
                      <a:r>
                        <a:rPr lang="tr-TR" sz="1800" baseline="0" dirty="0" smtClean="0">
                          <a:effectLst/>
                          <a:latin typeface="+mn-lt"/>
                          <a:ea typeface="Calibri"/>
                          <a:cs typeface="Times New Roman"/>
                        </a:rPr>
                        <a:t> AMAÇLI</a:t>
                      </a:r>
                      <a:endParaRPr lang="tr-TR" sz="1800" dirty="0">
                        <a:effectLst/>
                        <a:latin typeface="+mn-lt"/>
                        <a:ea typeface="Calibri"/>
                        <a:cs typeface="Times New Roman"/>
                      </a:endParaRPr>
                    </a:p>
                  </a:txBody>
                  <a:tcPr marL="68580" marR="68580" marT="0" marB="0" anchor="ctr"/>
                </a:tc>
                <a:tc>
                  <a:txBody>
                    <a:bodyPr/>
                    <a:lstStyle/>
                    <a:p>
                      <a:pPr marL="0" marR="0" indent="0" algn="just" defTabSz="457200" rtl="0" eaLnBrk="1" fontAlgn="auto" latinLnBrk="0" hangingPunct="1">
                        <a:lnSpc>
                          <a:spcPct val="115000"/>
                        </a:lnSpc>
                        <a:spcBef>
                          <a:spcPts val="0"/>
                        </a:spcBef>
                        <a:spcAft>
                          <a:spcPts val="0"/>
                        </a:spcAft>
                        <a:buClrTx/>
                        <a:buSzTx/>
                        <a:buFontTx/>
                        <a:buNone/>
                        <a:tabLst/>
                        <a:defRPr/>
                      </a:pPr>
                      <a:endParaRPr lang="tr-TR" sz="1800" dirty="0" smtClean="0">
                        <a:effectLst/>
                        <a:latin typeface="+mn-lt"/>
                        <a:ea typeface="Calibri"/>
                        <a:cs typeface="Times New Roman"/>
                      </a:endParaRPr>
                    </a:p>
                    <a:p>
                      <a:pPr marL="0" marR="0" indent="0" algn="just" defTabSz="457200" rtl="0" eaLnBrk="1" fontAlgn="auto" latinLnBrk="0" hangingPunct="1">
                        <a:lnSpc>
                          <a:spcPct val="115000"/>
                        </a:lnSpc>
                        <a:spcBef>
                          <a:spcPts val="0"/>
                        </a:spcBef>
                        <a:spcAft>
                          <a:spcPts val="0"/>
                        </a:spcAft>
                        <a:buClrTx/>
                        <a:buSzTx/>
                        <a:buFontTx/>
                        <a:buNone/>
                        <a:tabLst/>
                        <a:defRPr/>
                      </a:pPr>
                      <a:r>
                        <a:rPr lang="tr-TR" sz="1800" dirty="0" smtClean="0">
                          <a:effectLst/>
                          <a:latin typeface="+mn-lt"/>
                          <a:ea typeface="Calibri"/>
                          <a:cs typeface="Times New Roman"/>
                        </a:rPr>
                        <a:t>EĞİTİM AMAÇLI</a:t>
                      </a:r>
                    </a:p>
                    <a:p>
                      <a:pPr algn="just">
                        <a:lnSpc>
                          <a:spcPct val="115000"/>
                        </a:lnSpc>
                        <a:spcAft>
                          <a:spcPts val="0"/>
                        </a:spcAft>
                      </a:pPr>
                      <a:endParaRPr lang="tr-TR" sz="1800" dirty="0">
                        <a:effectLst/>
                        <a:latin typeface="+mn-lt"/>
                        <a:ea typeface="Calibri"/>
                        <a:cs typeface="Times New Roman"/>
                      </a:endParaRPr>
                    </a:p>
                  </a:txBody>
                  <a:tcPr marL="68580" marR="68580" marT="0" marB="0" anchor="ctr"/>
                </a:tc>
                <a:tc>
                  <a:txBody>
                    <a:bodyPr/>
                    <a:lstStyle/>
                    <a:p>
                      <a:pPr marL="0" marR="0" indent="0" algn="just" defTabSz="457200" rtl="0" eaLnBrk="1" fontAlgn="auto" latinLnBrk="0" hangingPunct="1">
                        <a:lnSpc>
                          <a:spcPct val="115000"/>
                        </a:lnSpc>
                        <a:spcBef>
                          <a:spcPts val="0"/>
                        </a:spcBef>
                        <a:spcAft>
                          <a:spcPts val="0"/>
                        </a:spcAft>
                        <a:buClrTx/>
                        <a:buSzTx/>
                        <a:buFontTx/>
                        <a:buNone/>
                        <a:tabLst/>
                        <a:defRPr/>
                      </a:pPr>
                      <a:r>
                        <a:rPr lang="tr-TR" sz="1800" dirty="0" smtClean="0">
                          <a:effectLst/>
                          <a:latin typeface="+mn-lt"/>
                          <a:ea typeface="Calibri"/>
                          <a:cs typeface="Times New Roman"/>
                        </a:rPr>
                        <a:t/>
                      </a:r>
                      <a:br>
                        <a:rPr lang="tr-TR" sz="1800" dirty="0" smtClean="0">
                          <a:effectLst/>
                          <a:latin typeface="+mn-lt"/>
                          <a:ea typeface="Calibri"/>
                          <a:cs typeface="Times New Roman"/>
                        </a:rPr>
                      </a:br>
                      <a:r>
                        <a:rPr lang="tr-TR" sz="1800" dirty="0" smtClean="0">
                          <a:effectLst/>
                          <a:latin typeface="+mn-lt"/>
                          <a:ea typeface="Calibri"/>
                          <a:cs typeface="Times New Roman"/>
                        </a:rPr>
                        <a:t>ARAŞTIRMA</a:t>
                      </a:r>
                      <a:r>
                        <a:rPr lang="tr-TR" sz="1800" baseline="0" dirty="0" smtClean="0">
                          <a:effectLst/>
                          <a:latin typeface="+mn-lt"/>
                          <a:ea typeface="Calibri"/>
                          <a:cs typeface="Times New Roman"/>
                        </a:rPr>
                        <a:t> </a:t>
                      </a:r>
                      <a:r>
                        <a:rPr lang="tr-TR" sz="1800" dirty="0" smtClean="0">
                          <a:effectLst/>
                          <a:latin typeface="+mn-lt"/>
                          <a:ea typeface="Calibri"/>
                          <a:cs typeface="Times New Roman"/>
                        </a:rPr>
                        <a:t>AMAÇLI</a:t>
                      </a:r>
                    </a:p>
                    <a:p>
                      <a:pPr algn="just">
                        <a:lnSpc>
                          <a:spcPct val="115000"/>
                        </a:lnSpc>
                        <a:spcAft>
                          <a:spcPts val="0"/>
                        </a:spcAft>
                      </a:pPr>
                      <a:endParaRPr lang="tr-TR" sz="1800" dirty="0">
                        <a:effectLst/>
                        <a:latin typeface="+mn-lt"/>
                        <a:ea typeface="Calibri"/>
                        <a:cs typeface="Times New Roman"/>
                      </a:endParaRPr>
                    </a:p>
                  </a:txBody>
                  <a:tcPr marL="68580" marR="68580" marT="0" marB="0" anchor="ctr"/>
                </a:tc>
                <a:tc>
                  <a:txBody>
                    <a:bodyPr/>
                    <a:lstStyle/>
                    <a:p>
                      <a:pPr algn="just">
                        <a:lnSpc>
                          <a:spcPct val="115000"/>
                        </a:lnSpc>
                        <a:spcAft>
                          <a:spcPts val="0"/>
                        </a:spcAft>
                      </a:pPr>
                      <a:r>
                        <a:rPr lang="tr-TR" sz="1800" dirty="0" smtClean="0">
                          <a:effectLst/>
                          <a:latin typeface="+mn-lt"/>
                          <a:ea typeface="Calibri"/>
                          <a:cs typeface="Times New Roman"/>
                        </a:rPr>
                        <a:t>TOPLAM</a:t>
                      </a:r>
                      <a:endParaRPr lang="tr-TR" sz="1800" dirty="0">
                        <a:effectLst/>
                        <a:latin typeface="+mn-lt"/>
                        <a:ea typeface="Calibri"/>
                        <a:cs typeface="Times New Roman"/>
                      </a:endParaRPr>
                    </a:p>
                  </a:txBody>
                  <a:tcPr marL="68580" marR="68580" marT="0" marB="0" anchor="ctr"/>
                </a:tc>
              </a:tr>
              <a:tr h="638839">
                <a:tc>
                  <a:txBody>
                    <a:bodyPr/>
                    <a:lstStyle/>
                    <a:p>
                      <a:pPr algn="just">
                        <a:lnSpc>
                          <a:spcPct val="115000"/>
                        </a:lnSpc>
                        <a:spcAft>
                          <a:spcPts val="0"/>
                        </a:spcAft>
                      </a:pPr>
                      <a:r>
                        <a:rPr lang="tr-TR" sz="2000" dirty="0" smtClean="0">
                          <a:effectLst/>
                          <a:latin typeface="+mn-lt"/>
                          <a:ea typeface="Calibri"/>
                          <a:cs typeface="Times New Roman"/>
                        </a:rPr>
                        <a:t>Fotokopi Makinesi</a:t>
                      </a:r>
                      <a:endParaRPr lang="tr-TR" sz="2000"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000" b="1" dirty="0" smtClean="0">
                          <a:effectLst/>
                          <a:latin typeface="+mn-lt"/>
                          <a:ea typeface="Calibri"/>
                          <a:cs typeface="Times New Roman"/>
                        </a:rPr>
                        <a:t>1</a:t>
                      </a:r>
                      <a:endParaRPr lang="tr-TR" sz="2000" b="1"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000" b="1" dirty="0" smtClean="0">
                          <a:effectLst/>
                          <a:latin typeface="+mn-lt"/>
                          <a:ea typeface="Calibri"/>
                          <a:cs typeface="Times New Roman"/>
                        </a:rPr>
                        <a:t>-</a:t>
                      </a:r>
                      <a:endParaRPr lang="tr-TR" sz="2000" b="1"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000" b="1" dirty="0" smtClean="0">
                          <a:effectLst/>
                          <a:latin typeface="+mn-lt"/>
                          <a:ea typeface="Calibri"/>
                          <a:cs typeface="Times New Roman"/>
                        </a:rPr>
                        <a:t>-</a:t>
                      </a:r>
                      <a:endParaRPr lang="tr-TR" sz="2000" b="1"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000" b="1" dirty="0" smtClean="0">
                          <a:effectLst/>
                          <a:latin typeface="+mn-lt"/>
                          <a:ea typeface="Calibri"/>
                          <a:cs typeface="Times New Roman"/>
                        </a:rPr>
                        <a:t>1</a:t>
                      </a:r>
                      <a:endParaRPr lang="tr-TR" sz="2000" b="1" dirty="0">
                        <a:effectLst/>
                        <a:latin typeface="+mn-lt"/>
                        <a:ea typeface="Calibri"/>
                        <a:cs typeface="Times New Roman"/>
                      </a:endParaRPr>
                    </a:p>
                  </a:txBody>
                  <a:tcPr marL="68580" marR="68580" marT="0" marB="0" anchor="ctr"/>
                </a:tc>
              </a:tr>
              <a:tr h="638839">
                <a:tc>
                  <a:txBody>
                    <a:bodyPr/>
                    <a:lstStyle/>
                    <a:p>
                      <a:pPr algn="just">
                        <a:lnSpc>
                          <a:spcPct val="115000"/>
                        </a:lnSpc>
                        <a:spcAft>
                          <a:spcPts val="0"/>
                        </a:spcAft>
                      </a:pPr>
                      <a:r>
                        <a:rPr lang="tr-TR" sz="2000" dirty="0" smtClean="0">
                          <a:effectLst/>
                          <a:latin typeface="+mn-lt"/>
                          <a:ea typeface="Calibri"/>
                          <a:cs typeface="Times New Roman"/>
                        </a:rPr>
                        <a:t>Telefon Makinesi</a:t>
                      </a:r>
                      <a:endParaRPr lang="tr-TR" sz="2000"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000" b="1" dirty="0" smtClean="0">
                          <a:effectLst/>
                          <a:latin typeface="+mn-lt"/>
                          <a:ea typeface="Calibri"/>
                          <a:cs typeface="Times New Roman"/>
                        </a:rPr>
                        <a:t>35</a:t>
                      </a:r>
                      <a:endParaRPr lang="tr-TR" sz="2000" b="1"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000" b="1" dirty="0" smtClean="0">
                          <a:effectLst/>
                          <a:latin typeface="+mn-lt"/>
                          <a:ea typeface="Calibri"/>
                          <a:cs typeface="Times New Roman"/>
                        </a:rPr>
                        <a:t>-</a:t>
                      </a:r>
                      <a:endParaRPr lang="tr-TR" sz="2000" b="1"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000" b="1" dirty="0" smtClean="0">
                          <a:effectLst/>
                          <a:latin typeface="+mn-lt"/>
                          <a:ea typeface="Calibri"/>
                          <a:cs typeface="Times New Roman"/>
                        </a:rPr>
                        <a:t>-</a:t>
                      </a:r>
                      <a:endParaRPr lang="tr-TR" sz="2000" b="1"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000" b="1" dirty="0" smtClean="0">
                          <a:effectLst/>
                          <a:latin typeface="+mn-lt"/>
                          <a:ea typeface="Calibri"/>
                          <a:cs typeface="Times New Roman"/>
                        </a:rPr>
                        <a:t>35</a:t>
                      </a:r>
                      <a:endParaRPr lang="tr-TR" sz="2000" b="1" dirty="0">
                        <a:effectLst/>
                        <a:latin typeface="+mn-lt"/>
                        <a:ea typeface="Calibri"/>
                        <a:cs typeface="Times New Roman"/>
                      </a:endParaRPr>
                    </a:p>
                  </a:txBody>
                  <a:tcPr marL="68580" marR="68580" marT="0" marB="0" anchor="ctr"/>
                </a:tc>
              </a:tr>
              <a:tr h="397961">
                <a:tc>
                  <a:txBody>
                    <a:bodyPr/>
                    <a:lstStyle/>
                    <a:p>
                      <a:pPr algn="just">
                        <a:lnSpc>
                          <a:spcPct val="115000"/>
                        </a:lnSpc>
                        <a:spcAft>
                          <a:spcPts val="0"/>
                        </a:spcAft>
                      </a:pPr>
                      <a:r>
                        <a:rPr lang="tr-TR" sz="2000" dirty="0" err="1" smtClean="0">
                          <a:effectLst/>
                          <a:latin typeface="+mn-lt"/>
                          <a:ea typeface="Calibri"/>
                          <a:cs typeface="Times New Roman"/>
                        </a:rPr>
                        <a:t>Faxs</a:t>
                      </a:r>
                      <a:endParaRPr lang="tr-TR" sz="2000"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000" b="1" dirty="0" smtClean="0">
                          <a:effectLst/>
                          <a:latin typeface="+mn-lt"/>
                          <a:ea typeface="Calibri"/>
                          <a:cs typeface="Times New Roman"/>
                        </a:rPr>
                        <a:t>1</a:t>
                      </a:r>
                      <a:endParaRPr lang="tr-TR" sz="2000" b="1"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000" b="1" dirty="0" smtClean="0">
                          <a:effectLst/>
                          <a:latin typeface="+mn-lt"/>
                          <a:ea typeface="Calibri"/>
                          <a:cs typeface="Times New Roman"/>
                        </a:rPr>
                        <a:t>-</a:t>
                      </a:r>
                      <a:endParaRPr lang="tr-TR" sz="2000" b="1"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000" b="1" dirty="0" smtClean="0">
                          <a:effectLst/>
                          <a:latin typeface="+mn-lt"/>
                          <a:ea typeface="Calibri"/>
                          <a:cs typeface="Times New Roman"/>
                        </a:rPr>
                        <a:t>-</a:t>
                      </a:r>
                      <a:endParaRPr lang="tr-TR" sz="2000" b="1"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000" b="1" dirty="0" smtClean="0">
                          <a:effectLst/>
                          <a:latin typeface="+mn-lt"/>
                          <a:ea typeface="Calibri"/>
                          <a:cs typeface="Times New Roman"/>
                        </a:rPr>
                        <a:t>1</a:t>
                      </a:r>
                      <a:endParaRPr lang="tr-TR" sz="2000" b="1" dirty="0">
                        <a:effectLst/>
                        <a:latin typeface="+mn-lt"/>
                        <a:ea typeface="Calibri"/>
                        <a:cs typeface="Times New Roman"/>
                      </a:endParaRPr>
                    </a:p>
                  </a:txBody>
                  <a:tcPr marL="68580" marR="68580" marT="0" marB="0" anchor="ctr"/>
                </a:tc>
              </a:tr>
              <a:tr h="397961">
                <a:tc>
                  <a:txBody>
                    <a:bodyPr/>
                    <a:lstStyle/>
                    <a:p>
                      <a:pPr algn="just">
                        <a:lnSpc>
                          <a:spcPct val="115000"/>
                        </a:lnSpc>
                        <a:spcAft>
                          <a:spcPts val="0"/>
                        </a:spcAft>
                      </a:pPr>
                      <a:r>
                        <a:rPr lang="tr-TR" sz="2000" dirty="0" smtClean="0">
                          <a:effectLst/>
                          <a:latin typeface="+mn-lt"/>
                          <a:ea typeface="Calibri"/>
                          <a:cs typeface="Times New Roman"/>
                        </a:rPr>
                        <a:t>Yazıcı</a:t>
                      </a:r>
                      <a:endParaRPr lang="tr-TR" sz="2000"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000" b="1" dirty="0" smtClean="0">
                          <a:effectLst/>
                          <a:latin typeface="+mn-lt"/>
                          <a:ea typeface="Calibri"/>
                          <a:cs typeface="Times New Roman"/>
                        </a:rPr>
                        <a:t>21</a:t>
                      </a:r>
                      <a:endParaRPr lang="tr-TR" sz="2000" b="1"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000" b="1" dirty="0" smtClean="0">
                          <a:effectLst/>
                          <a:latin typeface="+mn-lt"/>
                          <a:ea typeface="Calibri"/>
                          <a:cs typeface="Times New Roman"/>
                        </a:rPr>
                        <a:t>-</a:t>
                      </a:r>
                      <a:endParaRPr lang="tr-TR" sz="2000" b="1"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000" b="1" dirty="0" smtClean="0">
                          <a:effectLst/>
                          <a:latin typeface="+mn-lt"/>
                          <a:ea typeface="Calibri"/>
                          <a:cs typeface="Times New Roman"/>
                        </a:rPr>
                        <a:t>-</a:t>
                      </a:r>
                      <a:endParaRPr lang="tr-TR" sz="2000" b="1"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000" b="1" dirty="0" smtClean="0">
                          <a:effectLst/>
                          <a:latin typeface="+mn-lt"/>
                          <a:ea typeface="Calibri"/>
                          <a:cs typeface="Times New Roman"/>
                        </a:rPr>
                        <a:t>21</a:t>
                      </a:r>
                      <a:endParaRPr lang="tr-TR" sz="2000" b="1" dirty="0">
                        <a:effectLst/>
                        <a:latin typeface="+mn-lt"/>
                        <a:ea typeface="Calibri"/>
                        <a:cs typeface="Times New Roman"/>
                      </a:endParaRPr>
                    </a:p>
                  </a:txBody>
                  <a:tcPr marL="68580" marR="68580" marT="0" marB="0" anchor="ctr"/>
                </a:tc>
              </a:tr>
              <a:tr h="638839">
                <a:tc>
                  <a:txBody>
                    <a:bodyPr/>
                    <a:lstStyle/>
                    <a:p>
                      <a:pPr marL="0" marR="0" indent="0" algn="just" defTabSz="457200" rtl="0" eaLnBrk="1" fontAlgn="auto" latinLnBrk="0" hangingPunct="1">
                        <a:lnSpc>
                          <a:spcPct val="115000"/>
                        </a:lnSpc>
                        <a:spcBef>
                          <a:spcPts val="0"/>
                        </a:spcBef>
                        <a:spcAft>
                          <a:spcPts val="0"/>
                        </a:spcAft>
                        <a:buClrTx/>
                        <a:buSzTx/>
                        <a:buFontTx/>
                        <a:buNone/>
                        <a:tabLst/>
                        <a:defRPr/>
                      </a:pPr>
                      <a:r>
                        <a:rPr lang="tr-TR" sz="2000" dirty="0" err="1" smtClean="0">
                          <a:effectLst/>
                          <a:latin typeface="+mn-lt"/>
                          <a:ea typeface="Calibri"/>
                          <a:cs typeface="Times New Roman"/>
                        </a:rPr>
                        <a:t>Tarayacılar</a:t>
                      </a:r>
                      <a:endParaRPr lang="tr-TR" sz="2000" dirty="0" smtClean="0">
                        <a:effectLst/>
                        <a:latin typeface="+mn-lt"/>
                        <a:ea typeface="Calibri"/>
                        <a:cs typeface="Times New Roman"/>
                      </a:endParaRPr>
                    </a:p>
                    <a:p>
                      <a:pPr algn="just">
                        <a:lnSpc>
                          <a:spcPct val="115000"/>
                        </a:lnSpc>
                        <a:spcAft>
                          <a:spcPts val="0"/>
                        </a:spcAft>
                      </a:pPr>
                      <a:endParaRPr lang="tr-TR" sz="2000"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000" b="1" dirty="0" smtClean="0">
                          <a:effectLst/>
                          <a:latin typeface="+mn-lt"/>
                          <a:ea typeface="Calibri"/>
                          <a:cs typeface="Times New Roman"/>
                        </a:rPr>
                        <a:t>10</a:t>
                      </a:r>
                      <a:endParaRPr lang="tr-TR" sz="2000" b="1"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000" b="1" dirty="0" smtClean="0">
                          <a:effectLst/>
                          <a:latin typeface="+mn-lt"/>
                          <a:ea typeface="Calibri"/>
                          <a:cs typeface="Times New Roman"/>
                        </a:rPr>
                        <a:t>-</a:t>
                      </a:r>
                      <a:endParaRPr lang="tr-TR" sz="2000" b="1"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000" b="1" dirty="0" smtClean="0">
                          <a:effectLst/>
                          <a:latin typeface="+mn-lt"/>
                          <a:ea typeface="Calibri"/>
                          <a:cs typeface="Times New Roman"/>
                        </a:rPr>
                        <a:t>-</a:t>
                      </a:r>
                      <a:endParaRPr lang="tr-TR" sz="2000" b="1"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000" b="1" dirty="0" smtClean="0">
                          <a:effectLst/>
                          <a:latin typeface="+mn-lt"/>
                          <a:ea typeface="Calibri"/>
                          <a:cs typeface="Times New Roman"/>
                        </a:rPr>
                        <a:t>10</a:t>
                      </a:r>
                      <a:endParaRPr lang="tr-TR" sz="2000" b="1" dirty="0">
                        <a:effectLst/>
                        <a:latin typeface="+mn-lt"/>
                        <a:ea typeface="Calibri"/>
                        <a:cs typeface="Times New Roman"/>
                      </a:endParaRPr>
                    </a:p>
                  </a:txBody>
                  <a:tcPr marL="68580" marR="68580" marT="0" marB="0" anchor="ctr"/>
                </a:tc>
              </a:tr>
              <a:tr h="397961">
                <a:tc>
                  <a:txBody>
                    <a:bodyPr/>
                    <a:lstStyle/>
                    <a:p>
                      <a:pPr algn="just">
                        <a:lnSpc>
                          <a:spcPct val="115000"/>
                        </a:lnSpc>
                        <a:spcAft>
                          <a:spcPts val="0"/>
                        </a:spcAft>
                      </a:pPr>
                      <a:r>
                        <a:rPr lang="tr-TR" sz="2000" dirty="0" smtClean="0">
                          <a:effectLst/>
                          <a:latin typeface="+mn-lt"/>
                          <a:ea typeface="Calibri"/>
                          <a:cs typeface="Times New Roman"/>
                        </a:rPr>
                        <a:t>Toplam</a:t>
                      </a:r>
                      <a:endParaRPr lang="tr-TR" sz="2000"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000" b="1" dirty="0" smtClean="0">
                          <a:effectLst/>
                          <a:latin typeface="+mn-lt"/>
                          <a:ea typeface="Calibri"/>
                          <a:cs typeface="Times New Roman"/>
                        </a:rPr>
                        <a:t>68</a:t>
                      </a:r>
                      <a:endParaRPr lang="tr-TR" sz="2000" b="1"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000" b="1" dirty="0" smtClean="0">
                          <a:effectLst/>
                          <a:latin typeface="+mn-lt"/>
                          <a:ea typeface="Calibri"/>
                          <a:cs typeface="Times New Roman"/>
                        </a:rPr>
                        <a:t>-</a:t>
                      </a:r>
                      <a:endParaRPr lang="tr-TR" sz="2000" b="1"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000" b="1" dirty="0" smtClean="0">
                          <a:effectLst/>
                          <a:latin typeface="+mn-lt"/>
                          <a:ea typeface="Calibri"/>
                          <a:cs typeface="Times New Roman"/>
                        </a:rPr>
                        <a:t>-</a:t>
                      </a:r>
                      <a:endParaRPr lang="tr-TR" sz="2000" b="1"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000" b="1" dirty="0" smtClean="0">
                          <a:effectLst/>
                          <a:latin typeface="+mn-lt"/>
                          <a:ea typeface="Calibri"/>
                          <a:cs typeface="Times New Roman"/>
                        </a:rPr>
                        <a:t>68</a:t>
                      </a:r>
                      <a:endParaRPr lang="tr-TR" sz="2000" b="1" dirty="0">
                        <a:effectLst/>
                        <a:latin typeface="+mn-lt"/>
                        <a:ea typeface="Calibri"/>
                        <a:cs typeface="Times New Roman"/>
                      </a:endParaRPr>
                    </a:p>
                  </a:txBody>
                  <a:tcPr marL="68580" marR="68580" marT="0" marB="0" anchor="ctr"/>
                </a:tc>
              </a:tr>
            </a:tbl>
          </a:graphicData>
        </a:graphic>
      </p:graphicFrame>
      <p:sp>
        <p:nvSpPr>
          <p:cNvPr id="5" name="Metin kutusu 4"/>
          <p:cNvSpPr txBox="1"/>
          <p:nvPr/>
        </p:nvSpPr>
        <p:spPr>
          <a:xfrm>
            <a:off x="127746" y="690352"/>
            <a:ext cx="1592198" cy="523220"/>
          </a:xfrm>
          <a:prstGeom prst="rect">
            <a:avLst/>
          </a:prstGeom>
          <a:noFill/>
        </p:spPr>
        <p:txBody>
          <a:bodyPr wrap="square" rtlCol="0">
            <a:spAutoFit/>
          </a:bodyPr>
          <a:lstStyle/>
          <a:p>
            <a:r>
              <a:rPr lang="tr-TR" sz="1400" b="1" dirty="0" smtClean="0">
                <a:solidFill>
                  <a:schemeClr val="bg1"/>
                </a:solidFill>
              </a:rPr>
              <a:t>Teknolojik Kaynaklar</a:t>
            </a:r>
            <a:endParaRPr lang="en-US" sz="1400" b="1" dirty="0">
              <a:solidFill>
                <a:schemeClr val="bg1"/>
              </a:solidFill>
            </a:endParaRPr>
          </a:p>
        </p:txBody>
      </p:sp>
    </p:spTree>
    <p:extLst>
      <p:ext uri="{BB962C8B-B14F-4D97-AF65-F5344CB8AC3E}">
        <p14:creationId xmlns:p14="http://schemas.microsoft.com/office/powerpoint/2010/main" val="1994923501"/>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48857" y="833516"/>
            <a:ext cx="1648046" cy="307777"/>
          </a:xfrm>
          <a:prstGeom prst="rect">
            <a:avLst/>
          </a:prstGeom>
          <a:noFill/>
        </p:spPr>
        <p:txBody>
          <a:bodyPr wrap="square" rtlCol="0">
            <a:spAutoFit/>
          </a:bodyPr>
          <a:lstStyle/>
          <a:p>
            <a:r>
              <a:rPr lang="tr-TR" sz="1400" b="1" dirty="0" smtClean="0">
                <a:solidFill>
                  <a:schemeClr val="bg1"/>
                </a:solidFill>
              </a:rPr>
              <a:t>Kapalı  Alanlar</a:t>
            </a:r>
            <a:endParaRPr lang="en-US" sz="1400" b="1" dirty="0">
              <a:solidFill>
                <a:schemeClr val="bg1"/>
              </a:solidFill>
            </a:endParaRPr>
          </a:p>
        </p:txBody>
      </p:sp>
      <p:sp>
        <p:nvSpPr>
          <p:cNvPr id="7" name="Unvan 1"/>
          <p:cNvSpPr>
            <a:spLocks noGrp="1"/>
          </p:cNvSpPr>
          <p:nvPr>
            <p:ph type="title"/>
          </p:nvPr>
        </p:nvSpPr>
        <p:spPr>
          <a:xfrm>
            <a:off x="1548384" y="654186"/>
            <a:ext cx="9656428" cy="1120023"/>
          </a:xfrm>
        </p:spPr>
        <p:txBody>
          <a:bodyPr>
            <a:normAutofit/>
          </a:bodyPr>
          <a:lstStyle/>
          <a:p>
            <a:r>
              <a:rPr lang="en-US" b="1" dirty="0" smtClean="0">
                <a:solidFill>
                  <a:schemeClr val="tx1"/>
                </a:solidFill>
              </a:rPr>
              <a:t>   </a:t>
            </a:r>
            <a:r>
              <a:rPr lang="tr-TR" b="1" dirty="0" smtClean="0">
                <a:solidFill>
                  <a:schemeClr val="tx1"/>
                </a:solidFill>
                <a:effectLst>
                  <a:outerShdw blurRad="38100" dist="38100" dir="2700000" algn="tl">
                    <a:srgbClr val="000000">
                      <a:alpha val="43137"/>
                    </a:srgbClr>
                  </a:outerShdw>
                </a:effectLst>
              </a:rPr>
              <a:t>KAPALI ALANLAR</a:t>
            </a:r>
            <a:endParaRPr lang="en-US" sz="2200" b="1" dirty="0">
              <a:solidFill>
                <a:schemeClr val="tx1"/>
              </a:solidFill>
              <a:effectLst>
                <a:outerShdw blurRad="38100" dist="38100" dir="2700000" algn="tl">
                  <a:srgbClr val="000000">
                    <a:alpha val="43137"/>
                  </a:srgbClr>
                </a:outerShdw>
              </a:effectLst>
            </a:endParaRPr>
          </a:p>
        </p:txBody>
      </p:sp>
      <p:sp>
        <p:nvSpPr>
          <p:cNvPr id="9" name="Unvan 1"/>
          <p:cNvSpPr txBox="1">
            <a:spLocks/>
          </p:cNvSpPr>
          <p:nvPr/>
        </p:nvSpPr>
        <p:spPr>
          <a:xfrm>
            <a:off x="1548384" y="1880436"/>
            <a:ext cx="9656428" cy="961253"/>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a:endParaRPr lang="en-US" sz="2200" b="1" dirty="0">
              <a:solidFill>
                <a:schemeClr val="tx1"/>
              </a:solidFill>
            </a:endParaRPr>
          </a:p>
        </p:txBody>
      </p:sp>
      <p:graphicFrame>
        <p:nvGraphicFramePr>
          <p:cNvPr id="2" name="Tablo 1"/>
          <p:cNvGraphicFramePr>
            <a:graphicFrameLocks noGrp="1"/>
          </p:cNvGraphicFramePr>
          <p:nvPr>
            <p:extLst>
              <p:ext uri="{D42A27DB-BD31-4B8C-83A1-F6EECF244321}">
                <p14:modId xmlns:p14="http://schemas.microsoft.com/office/powerpoint/2010/main" val="128560508"/>
              </p:ext>
            </p:extLst>
          </p:nvPr>
        </p:nvGraphicFramePr>
        <p:xfrm>
          <a:off x="1720533" y="1478280"/>
          <a:ext cx="8802806" cy="1212958"/>
        </p:xfrm>
        <a:graphic>
          <a:graphicData uri="http://schemas.openxmlformats.org/drawingml/2006/table">
            <a:tbl>
              <a:tblPr firstRow="1" firstCol="1" bandRow="1">
                <a:tableStyleId>{5C22544A-7EE6-4342-B048-85BDC9FD1C3A}</a:tableStyleId>
              </a:tblPr>
              <a:tblGrid>
                <a:gridCol w="5049672"/>
                <a:gridCol w="3753134"/>
              </a:tblGrid>
              <a:tr h="717134">
                <a:tc>
                  <a:txBody>
                    <a:bodyPr/>
                    <a:lstStyle/>
                    <a:p>
                      <a:pPr algn="ctr">
                        <a:lnSpc>
                          <a:spcPct val="115000"/>
                        </a:lnSpc>
                        <a:spcAft>
                          <a:spcPts val="0"/>
                        </a:spcAft>
                      </a:pPr>
                      <a:r>
                        <a:rPr lang="tr-TR" sz="2800" dirty="0" smtClean="0">
                          <a:effectLst/>
                          <a:latin typeface="+mn-lt"/>
                          <a:ea typeface="Calibri"/>
                          <a:cs typeface="Times New Roman"/>
                        </a:rPr>
                        <a:t>ALAN</a:t>
                      </a:r>
                      <a:endParaRPr lang="tr-TR" sz="2800"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800" dirty="0" smtClean="0">
                          <a:effectLst/>
                          <a:latin typeface="+mn-lt"/>
                          <a:ea typeface="+mn-ea"/>
                          <a:cs typeface="+mn-cs"/>
                        </a:rPr>
                        <a:t>m</a:t>
                      </a:r>
                      <a:r>
                        <a:rPr lang="tr-TR" sz="2800" baseline="30000" dirty="0" smtClean="0">
                          <a:effectLst/>
                          <a:latin typeface="+mn-lt"/>
                          <a:ea typeface="+mn-ea"/>
                          <a:cs typeface="+mn-cs"/>
                        </a:rPr>
                        <a:t>2</a:t>
                      </a:r>
                      <a:endParaRPr lang="tr-TR" sz="2800" baseline="30000" dirty="0">
                        <a:effectLst/>
                        <a:latin typeface="Calibri"/>
                        <a:ea typeface="Calibri"/>
                        <a:cs typeface="Times New Roman"/>
                      </a:endParaRPr>
                    </a:p>
                  </a:txBody>
                  <a:tcPr marL="68580" marR="68580" marT="0" marB="0" anchor="ctr"/>
                </a:tc>
              </a:tr>
              <a:tr h="495824">
                <a:tc>
                  <a:txBody>
                    <a:bodyPr/>
                    <a:lstStyle/>
                    <a:p>
                      <a:pPr algn="just">
                        <a:lnSpc>
                          <a:spcPct val="115000"/>
                        </a:lnSpc>
                        <a:spcAft>
                          <a:spcPts val="0"/>
                        </a:spcAft>
                      </a:pPr>
                      <a:r>
                        <a:rPr lang="tr-TR" sz="2000" dirty="0" smtClean="0">
                          <a:effectLst/>
                          <a:latin typeface="+mn-lt"/>
                          <a:ea typeface="+mn-ea"/>
                          <a:cs typeface="+mn-cs"/>
                        </a:rPr>
                        <a:t>Toplam</a:t>
                      </a:r>
                      <a:r>
                        <a:rPr lang="tr-TR" sz="2000" baseline="0" dirty="0" smtClean="0">
                          <a:effectLst/>
                          <a:latin typeface="+mn-lt"/>
                          <a:ea typeface="+mn-ea"/>
                          <a:cs typeface="+mn-cs"/>
                        </a:rPr>
                        <a:t> Alan</a:t>
                      </a:r>
                      <a:endParaRPr lang="tr-TR" sz="2000"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400" b="1" dirty="0" smtClean="0">
                          <a:effectLst/>
                          <a:latin typeface="+mj-lt"/>
                          <a:cs typeface="Calibri" panose="020F0502020204030204" pitchFamily="34" charset="0"/>
                        </a:rPr>
                        <a:t>388</a:t>
                      </a:r>
                      <a:endParaRPr lang="tr-TR" sz="2400" b="1" dirty="0">
                        <a:effectLst/>
                        <a:latin typeface="+mj-lt"/>
                        <a:ea typeface="Calibri"/>
                        <a:cs typeface="Calibri" panose="020F0502020204030204" pitchFamily="34" charset="0"/>
                      </a:endParaRPr>
                    </a:p>
                  </a:txBody>
                  <a:tcPr marL="68580" marR="68580" marT="0" marB="0" anchor="ctr"/>
                </a:tc>
              </a:tr>
            </a:tbl>
          </a:graphicData>
        </a:graphic>
      </p:graphicFrame>
      <p:graphicFrame>
        <p:nvGraphicFramePr>
          <p:cNvPr id="3" name="Tablo 2"/>
          <p:cNvGraphicFramePr>
            <a:graphicFrameLocks noGrp="1"/>
          </p:cNvGraphicFramePr>
          <p:nvPr>
            <p:extLst>
              <p:ext uri="{D42A27DB-BD31-4B8C-83A1-F6EECF244321}">
                <p14:modId xmlns:p14="http://schemas.microsoft.com/office/powerpoint/2010/main" val="3589800175"/>
              </p:ext>
            </p:extLst>
          </p:nvPr>
        </p:nvGraphicFramePr>
        <p:xfrm>
          <a:off x="1705293" y="3505200"/>
          <a:ext cx="8802806" cy="2052480"/>
        </p:xfrm>
        <a:graphic>
          <a:graphicData uri="http://schemas.openxmlformats.org/drawingml/2006/table">
            <a:tbl>
              <a:tblPr firstRow="1" firstCol="1" bandRow="1">
                <a:tableStyleId>{5C22544A-7EE6-4342-B048-85BDC9FD1C3A}</a:tableStyleId>
              </a:tblPr>
              <a:tblGrid>
                <a:gridCol w="5049672"/>
                <a:gridCol w="3753134"/>
              </a:tblGrid>
              <a:tr h="495824">
                <a:tc>
                  <a:txBody>
                    <a:bodyPr/>
                    <a:lstStyle/>
                    <a:p>
                      <a:pPr algn="ctr">
                        <a:lnSpc>
                          <a:spcPct val="115000"/>
                        </a:lnSpc>
                        <a:spcAft>
                          <a:spcPts val="0"/>
                        </a:spcAft>
                      </a:pPr>
                      <a:r>
                        <a:rPr lang="tr-TR" sz="2800" dirty="0" smtClean="0">
                          <a:effectLst/>
                          <a:latin typeface="+mj-lt"/>
                          <a:ea typeface="Calibri"/>
                          <a:cs typeface="Times New Roman"/>
                        </a:rPr>
                        <a:t>ALAN</a:t>
                      </a:r>
                      <a:endParaRPr lang="tr-TR" sz="2800" dirty="0">
                        <a:effectLst/>
                        <a:latin typeface="+mj-lt"/>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400" b="1" dirty="0" smtClean="0">
                          <a:effectLst/>
                          <a:latin typeface="+mj-lt"/>
                          <a:ea typeface="Calibri"/>
                          <a:cs typeface="Times New Roman"/>
                        </a:rPr>
                        <a:t>SAYI</a:t>
                      </a:r>
                      <a:endParaRPr lang="tr-TR" sz="2400" b="1" dirty="0">
                        <a:effectLst/>
                        <a:latin typeface="+mj-lt"/>
                        <a:ea typeface="Calibri"/>
                        <a:cs typeface="Times New Roman"/>
                      </a:endParaRPr>
                    </a:p>
                  </a:txBody>
                  <a:tcPr marL="68580" marR="68580" marT="0" marB="0"/>
                </a:tc>
              </a:tr>
              <a:tr h="495824">
                <a:tc>
                  <a:txBody>
                    <a:bodyPr/>
                    <a:lstStyle/>
                    <a:p>
                      <a:pPr algn="just">
                        <a:lnSpc>
                          <a:spcPct val="115000"/>
                        </a:lnSpc>
                        <a:spcAft>
                          <a:spcPts val="0"/>
                        </a:spcAft>
                      </a:pPr>
                      <a:r>
                        <a:rPr lang="tr-TR" sz="2000" dirty="0" smtClean="0">
                          <a:effectLst/>
                          <a:latin typeface="+mn-lt"/>
                          <a:ea typeface="+mn-ea"/>
                          <a:cs typeface="+mn-cs"/>
                        </a:rPr>
                        <a:t>Çalışma</a:t>
                      </a:r>
                      <a:r>
                        <a:rPr lang="tr-TR" sz="2000" baseline="0" dirty="0" smtClean="0">
                          <a:effectLst/>
                          <a:latin typeface="+mn-lt"/>
                          <a:ea typeface="+mn-ea"/>
                          <a:cs typeface="+mn-cs"/>
                        </a:rPr>
                        <a:t> Odası</a:t>
                      </a:r>
                      <a:endParaRPr lang="tr-TR" sz="2000"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400" b="1" dirty="0" smtClean="0">
                          <a:effectLst/>
                          <a:latin typeface="Calibri"/>
                          <a:ea typeface="Calibri"/>
                          <a:cs typeface="Times New Roman"/>
                        </a:rPr>
                        <a:t>11</a:t>
                      </a:r>
                      <a:endParaRPr lang="tr-TR" sz="2400" b="1" dirty="0">
                        <a:effectLst/>
                        <a:latin typeface="Calibri"/>
                        <a:ea typeface="Calibri"/>
                        <a:cs typeface="Times New Roman"/>
                      </a:endParaRPr>
                    </a:p>
                  </a:txBody>
                  <a:tcPr marL="68580" marR="68580" marT="0" marB="0"/>
                </a:tc>
              </a:tr>
              <a:tr h="530416">
                <a:tc>
                  <a:txBody>
                    <a:bodyPr/>
                    <a:lstStyle/>
                    <a:p>
                      <a:pPr algn="just">
                        <a:lnSpc>
                          <a:spcPct val="115000"/>
                        </a:lnSpc>
                        <a:spcAft>
                          <a:spcPts val="0"/>
                        </a:spcAft>
                      </a:pPr>
                      <a:r>
                        <a:rPr lang="tr-TR" sz="2000" dirty="0" smtClean="0">
                          <a:effectLst/>
                          <a:latin typeface="+mn-lt"/>
                          <a:ea typeface="Calibri"/>
                          <a:cs typeface="Times New Roman"/>
                        </a:rPr>
                        <a:t>Arşiv</a:t>
                      </a:r>
                      <a:endParaRPr lang="tr-TR" sz="2000"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400" b="1" dirty="0" smtClean="0">
                          <a:effectLst/>
                          <a:latin typeface="Calibri"/>
                          <a:ea typeface="Calibri"/>
                          <a:cs typeface="Times New Roman"/>
                        </a:rPr>
                        <a:t>2</a:t>
                      </a:r>
                      <a:endParaRPr lang="tr-TR" sz="2400" b="1" dirty="0">
                        <a:effectLst/>
                        <a:latin typeface="Calibri"/>
                        <a:ea typeface="Calibri"/>
                        <a:cs typeface="Times New Roman"/>
                      </a:endParaRPr>
                    </a:p>
                  </a:txBody>
                  <a:tcPr marL="68580" marR="68580" marT="0" marB="0"/>
                </a:tc>
              </a:tr>
              <a:tr h="530416">
                <a:tc>
                  <a:txBody>
                    <a:bodyPr/>
                    <a:lstStyle/>
                    <a:p>
                      <a:pPr algn="just">
                        <a:lnSpc>
                          <a:spcPct val="115000"/>
                        </a:lnSpc>
                        <a:spcAft>
                          <a:spcPts val="0"/>
                        </a:spcAft>
                      </a:pPr>
                      <a:r>
                        <a:rPr lang="tr-TR" sz="2000" dirty="0" smtClean="0">
                          <a:effectLst/>
                          <a:latin typeface="+mn-lt"/>
                          <a:ea typeface="Calibri"/>
                          <a:cs typeface="Times New Roman"/>
                        </a:rPr>
                        <a:t>Ambar</a:t>
                      </a:r>
                      <a:endParaRPr lang="tr-TR" sz="2000"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400" b="1" dirty="0" smtClean="0">
                          <a:effectLst/>
                          <a:latin typeface="Calibri"/>
                          <a:ea typeface="Calibri"/>
                          <a:cs typeface="Times New Roman"/>
                        </a:rPr>
                        <a:t>2</a:t>
                      </a:r>
                      <a:endParaRPr lang="tr-TR" sz="2400" b="1"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1278422223"/>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Grafik 5"/>
          <p:cNvGraphicFramePr/>
          <p:nvPr>
            <p:extLst>
              <p:ext uri="{D42A27DB-BD31-4B8C-83A1-F6EECF244321}">
                <p14:modId xmlns:p14="http://schemas.microsoft.com/office/powerpoint/2010/main" val="447154961"/>
              </p:ext>
            </p:extLst>
          </p:nvPr>
        </p:nvGraphicFramePr>
        <p:xfrm>
          <a:off x="2032000" y="719666"/>
          <a:ext cx="8128000" cy="5418667"/>
        </p:xfrm>
        <a:graphic>
          <a:graphicData uri="http://schemas.openxmlformats.org/drawingml/2006/chart">
            <c:chart xmlns:c="http://schemas.openxmlformats.org/drawingml/2006/chart" xmlns:r="http://schemas.openxmlformats.org/officeDocument/2006/relationships" r:id="rId2"/>
          </a:graphicData>
        </a:graphic>
      </p:graphicFrame>
      <p:sp>
        <p:nvSpPr>
          <p:cNvPr id="7" name="Metin kutusu 6"/>
          <p:cNvSpPr txBox="1"/>
          <p:nvPr/>
        </p:nvSpPr>
        <p:spPr>
          <a:xfrm>
            <a:off x="0" y="753850"/>
            <a:ext cx="1621973" cy="492443"/>
          </a:xfrm>
          <a:prstGeom prst="rect">
            <a:avLst/>
          </a:prstGeom>
          <a:noFill/>
        </p:spPr>
        <p:txBody>
          <a:bodyPr wrap="square" rtlCol="0">
            <a:spAutoFit/>
          </a:bodyPr>
          <a:lstStyle/>
          <a:p>
            <a:r>
              <a:rPr lang="tr-TR" sz="1300" b="1" dirty="0" smtClean="0">
                <a:solidFill>
                  <a:schemeClr val="bg1"/>
                </a:solidFill>
                <a:effectLst>
                  <a:outerShdw blurRad="38100" dist="38100" dir="2700000" algn="tl">
                    <a:srgbClr val="000000">
                      <a:alpha val="43137"/>
                    </a:srgbClr>
                  </a:outerShdw>
                </a:effectLst>
              </a:rPr>
              <a:t>Sayılarla Personel Dağılımı</a:t>
            </a:r>
            <a:endParaRPr lang="tr-TR" sz="1300" b="1" dirty="0">
              <a:solidFill>
                <a:schemeClr val="bg1"/>
              </a:solidFill>
              <a:effectLst>
                <a:outerShdw blurRad="38100" dist="38100" dir="2700000" algn="tl">
                  <a:srgbClr val="000000">
                    <a:alpha val="43137"/>
                  </a:srgbClr>
                </a:outerShdw>
              </a:effectLst>
            </a:endParaRPr>
          </a:p>
        </p:txBody>
      </p:sp>
      <p:sp>
        <p:nvSpPr>
          <p:cNvPr id="8" name="Metin kutusu 7"/>
          <p:cNvSpPr txBox="1"/>
          <p:nvPr/>
        </p:nvSpPr>
        <p:spPr>
          <a:xfrm>
            <a:off x="2090056" y="6161705"/>
            <a:ext cx="8088085" cy="584775"/>
          </a:xfrm>
          <a:prstGeom prst="rect">
            <a:avLst/>
          </a:prstGeom>
          <a:noFill/>
        </p:spPr>
        <p:txBody>
          <a:bodyPr wrap="square" rtlCol="0">
            <a:spAutoFit/>
          </a:bodyPr>
          <a:lstStyle/>
          <a:p>
            <a:r>
              <a:rPr lang="tr-TR" sz="1600" b="1" dirty="0" smtClean="0">
                <a:solidFill>
                  <a:schemeClr val="accent1"/>
                </a:solidFill>
                <a:effectLst>
                  <a:outerShdw blurRad="38100" dist="38100" dir="2700000" algn="tl">
                    <a:srgbClr val="000000">
                      <a:alpha val="43137"/>
                    </a:srgbClr>
                  </a:outerShdw>
                </a:effectLst>
              </a:rPr>
              <a:t>*2016 </a:t>
            </a:r>
            <a:r>
              <a:rPr lang="tr-TR" sz="1600" b="1" dirty="0">
                <a:solidFill>
                  <a:schemeClr val="accent1"/>
                </a:solidFill>
                <a:effectLst>
                  <a:outerShdw blurRad="38100" dist="38100" dir="2700000" algn="tl">
                    <a:srgbClr val="000000">
                      <a:alpha val="43137"/>
                    </a:srgbClr>
                  </a:outerShdw>
                </a:effectLst>
              </a:rPr>
              <a:t>yılına ilişkin veriler 14.12.2016 tarihi itibariyle baz alınmıştır. </a:t>
            </a:r>
          </a:p>
          <a:p>
            <a:endParaRPr lang="tr-TR" sz="1600" b="1" dirty="0">
              <a:solidFill>
                <a:schemeClr val="accent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014417452"/>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Grafik 2"/>
          <p:cNvGraphicFramePr/>
          <p:nvPr>
            <p:extLst>
              <p:ext uri="{D42A27DB-BD31-4B8C-83A1-F6EECF244321}">
                <p14:modId xmlns:p14="http://schemas.microsoft.com/office/powerpoint/2010/main" val="3823868790"/>
              </p:ext>
            </p:extLst>
          </p:nvPr>
        </p:nvGraphicFramePr>
        <p:xfrm>
          <a:off x="1972127" y="567266"/>
          <a:ext cx="8128000" cy="5418667"/>
        </p:xfrm>
        <a:graphic>
          <a:graphicData uri="http://schemas.openxmlformats.org/drawingml/2006/chart">
            <c:chart xmlns:c="http://schemas.openxmlformats.org/drawingml/2006/chart" xmlns:r="http://schemas.openxmlformats.org/officeDocument/2006/relationships" r:id="rId2"/>
          </a:graphicData>
        </a:graphic>
      </p:graphicFrame>
      <p:sp>
        <p:nvSpPr>
          <p:cNvPr id="5" name="Metin kutusu 4"/>
          <p:cNvSpPr txBox="1"/>
          <p:nvPr/>
        </p:nvSpPr>
        <p:spPr>
          <a:xfrm>
            <a:off x="2307772" y="5980836"/>
            <a:ext cx="7728856" cy="338554"/>
          </a:xfrm>
          <a:prstGeom prst="rect">
            <a:avLst/>
          </a:prstGeom>
          <a:noFill/>
        </p:spPr>
        <p:txBody>
          <a:bodyPr wrap="square" rtlCol="0">
            <a:spAutoFit/>
          </a:bodyPr>
          <a:lstStyle/>
          <a:p>
            <a:r>
              <a:rPr lang="tr-TR" sz="1600" b="1" dirty="0">
                <a:solidFill>
                  <a:schemeClr val="accent1"/>
                </a:solidFill>
                <a:effectLst>
                  <a:outerShdw blurRad="38100" dist="38100" dir="2700000" algn="tl">
                    <a:srgbClr val="000000">
                      <a:alpha val="43137"/>
                    </a:srgbClr>
                  </a:outerShdw>
                </a:effectLst>
              </a:rPr>
              <a:t>*2016 yılına ilişkin veriler 14.12.2016 </a:t>
            </a:r>
            <a:r>
              <a:rPr lang="tr-TR" sz="1600" b="1" dirty="0" smtClean="0">
                <a:solidFill>
                  <a:schemeClr val="accent1"/>
                </a:solidFill>
                <a:effectLst>
                  <a:outerShdw blurRad="38100" dist="38100" dir="2700000" algn="tl">
                    <a:srgbClr val="000000">
                      <a:alpha val="43137"/>
                    </a:srgbClr>
                  </a:outerShdw>
                </a:effectLst>
              </a:rPr>
              <a:t>tarihi itibariyle baz alınmıştır. </a:t>
            </a:r>
            <a:endParaRPr lang="tr-TR" sz="1600" b="1" dirty="0">
              <a:solidFill>
                <a:schemeClr val="accent1"/>
              </a:solidFill>
              <a:effectLst>
                <a:outerShdw blurRad="38100" dist="38100" dir="2700000" algn="tl">
                  <a:srgbClr val="000000">
                    <a:alpha val="43137"/>
                  </a:srgbClr>
                </a:outerShdw>
              </a:effectLst>
            </a:endParaRPr>
          </a:p>
        </p:txBody>
      </p:sp>
      <p:sp>
        <p:nvSpPr>
          <p:cNvPr id="6" name="Metin kutusu 5"/>
          <p:cNvSpPr txBox="1"/>
          <p:nvPr/>
        </p:nvSpPr>
        <p:spPr>
          <a:xfrm>
            <a:off x="0" y="674913"/>
            <a:ext cx="1600200" cy="492443"/>
          </a:xfrm>
          <a:prstGeom prst="rect">
            <a:avLst/>
          </a:prstGeom>
          <a:noFill/>
        </p:spPr>
        <p:txBody>
          <a:bodyPr wrap="square" rtlCol="0">
            <a:spAutoFit/>
          </a:bodyPr>
          <a:lstStyle/>
          <a:p>
            <a:r>
              <a:rPr lang="tr-TR" sz="1300" b="1" dirty="0" smtClean="0">
                <a:solidFill>
                  <a:schemeClr val="bg1"/>
                </a:solidFill>
              </a:rPr>
              <a:t>Akademik Personel Dağılımı</a:t>
            </a:r>
            <a:endParaRPr lang="tr-TR" sz="1300" b="1" dirty="0">
              <a:solidFill>
                <a:schemeClr val="bg1"/>
              </a:solidFill>
            </a:endParaRPr>
          </a:p>
        </p:txBody>
      </p:sp>
    </p:spTree>
    <p:extLst>
      <p:ext uri="{BB962C8B-B14F-4D97-AF65-F5344CB8AC3E}">
        <p14:creationId xmlns:p14="http://schemas.microsoft.com/office/powerpoint/2010/main" val="3793149163"/>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 y="774676"/>
            <a:ext cx="1548385" cy="338554"/>
          </a:xfrm>
          <a:prstGeom prst="rect">
            <a:avLst/>
          </a:prstGeom>
          <a:noFill/>
        </p:spPr>
        <p:txBody>
          <a:bodyPr wrap="square" rtlCol="0">
            <a:spAutoFit/>
          </a:bodyPr>
          <a:lstStyle/>
          <a:p>
            <a:r>
              <a:rPr lang="tr-TR" sz="1600" b="1" dirty="0" smtClean="0">
                <a:solidFill>
                  <a:schemeClr val="bg1"/>
                </a:solidFill>
              </a:rPr>
              <a:t>   Sunum</a:t>
            </a:r>
            <a:endParaRPr lang="tr-TR" sz="1600" b="1" dirty="0">
              <a:solidFill>
                <a:schemeClr val="bg1"/>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3232298" y="457199"/>
            <a:ext cx="5790388" cy="340242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altLang="tr-TR"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Rectangle 4"/>
          <p:cNvSpPr>
            <a:spLocks noChangeArrowheads="1"/>
          </p:cNvSpPr>
          <p:nvPr/>
        </p:nvSpPr>
        <p:spPr bwMode="auto">
          <a:xfrm>
            <a:off x="1197430" y="4136618"/>
            <a:ext cx="94488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441325"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441325" algn="l" defTabSz="914400" rtl="0" eaLnBrk="1" fontAlgn="base" latinLnBrk="0" hangingPunct="1">
              <a:lnSpc>
                <a:spcPct val="100000"/>
              </a:lnSpc>
              <a:spcBef>
                <a:spcPct val="0"/>
              </a:spcBef>
              <a:spcAft>
                <a:spcPct val="0"/>
              </a:spcAft>
              <a:buClrTx/>
              <a:buSzTx/>
              <a:buFontTx/>
              <a:buNone/>
              <a:tabLst/>
            </a:pPr>
            <a:endParaRPr kumimoji="0" lang="tr-TR" altLang="tr-TR" b="1" i="1" u="none" strike="noStrike" cap="none" normalizeH="0" baseline="0" dirty="0" smtClean="0">
              <a:ln>
                <a:noFill/>
              </a:ln>
              <a:solidFill>
                <a:srgbClr val="0D0D0D"/>
              </a:solidFill>
              <a:effectLst/>
              <a:latin typeface="+mn-lt"/>
              <a:ea typeface="Calibri" pitchFamily="34" charset="0"/>
              <a:cs typeface="Times New Roman" pitchFamily="18" charset="0"/>
            </a:endParaRPr>
          </a:p>
          <a:p>
            <a:pPr marL="0" marR="0" lvl="0" indent="441325" algn="l" defTabSz="914400" rtl="0" eaLnBrk="1" fontAlgn="base" latinLnBrk="0" hangingPunct="1">
              <a:lnSpc>
                <a:spcPct val="100000"/>
              </a:lnSpc>
              <a:spcBef>
                <a:spcPct val="0"/>
              </a:spcBef>
              <a:spcAft>
                <a:spcPct val="0"/>
              </a:spcAft>
              <a:buClrTx/>
              <a:buSzTx/>
              <a:buFontTx/>
              <a:buNone/>
              <a:tabLst/>
            </a:pPr>
            <a:r>
              <a:rPr kumimoji="0" lang="tr-TR" altLang="tr-TR" b="1" strike="noStrike" cap="none" normalizeH="0" baseline="0" dirty="0" smtClean="0">
                <a:ln>
                  <a:noFill/>
                </a:ln>
                <a:solidFill>
                  <a:srgbClr val="0D0D0D"/>
                </a:solidFill>
                <a:effectLst/>
                <a:latin typeface="+mn-lt"/>
                <a:ea typeface="Calibri" panose="020F0502020204030204" pitchFamily="34" charset="0"/>
                <a:cs typeface="Calibri" panose="020F0502020204030204" pitchFamily="34" charset="0"/>
              </a:rPr>
              <a:t>Her işin esas hedefine kısa ve kestirme yoldan varmak arzu edilmekle beraber, yolun kabul edilebilir; mantıki ve özellikle ilmi olması şarttır.</a:t>
            </a:r>
            <a:endParaRPr kumimoji="0" lang="tr-TR" altLang="tr-TR" b="0" strike="noStrike" cap="none" normalizeH="0" baseline="0" dirty="0" smtClean="0">
              <a:ln>
                <a:noFill/>
              </a:ln>
              <a:solidFill>
                <a:schemeClr val="tx1"/>
              </a:solidFill>
              <a:effectLst/>
              <a:latin typeface="+mn-lt"/>
              <a:cs typeface="Calibri" panose="020F0502020204030204" pitchFamily="34" charset="0"/>
            </a:endParaRPr>
          </a:p>
          <a:p>
            <a:pPr marL="0" marR="0" lvl="0" indent="441325" algn="l" defTabSz="914400" rtl="0" eaLnBrk="0" fontAlgn="base" latinLnBrk="0" hangingPunct="0">
              <a:lnSpc>
                <a:spcPct val="100000"/>
              </a:lnSpc>
              <a:spcBef>
                <a:spcPct val="0"/>
              </a:spcBef>
              <a:spcAft>
                <a:spcPct val="0"/>
              </a:spcAft>
              <a:buClrTx/>
              <a:buSzTx/>
              <a:buFontTx/>
              <a:buNone/>
              <a:tabLst/>
            </a:pPr>
            <a:endParaRPr kumimoji="0" lang="tr-TR" altLang="tr-T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Rectangle 5"/>
          <p:cNvSpPr>
            <a:spLocks noChangeArrowheads="1"/>
          </p:cNvSpPr>
          <p:nvPr/>
        </p:nvSpPr>
        <p:spPr bwMode="auto">
          <a:xfrm>
            <a:off x="3603625" y="431958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rgbClr val="000000"/>
                </a:solidFill>
                <a:effectLst/>
                <a:latin typeface="Times New Roman" pitchFamily="18" charset="0"/>
                <a:ea typeface="Calibri" pitchFamily="34" charset="0"/>
                <a:cs typeface="Times New Roman" pitchFamily="18" charset="0"/>
              </a:rPr>
              <a:t/>
            </a:r>
            <a:br>
              <a:rPr kumimoji="0" lang="tr-TR" altLang="tr-TR" sz="1200" b="0" i="0" u="none" strike="noStrike" cap="none" normalizeH="0" baseline="0" smtClean="0">
                <a:ln>
                  <a:noFill/>
                </a:ln>
                <a:solidFill>
                  <a:srgbClr val="000000"/>
                </a:solidFill>
                <a:effectLst/>
                <a:latin typeface="Times New Roman" pitchFamily="18" charset="0"/>
                <a:ea typeface="Calibri" pitchFamily="34" charset="0"/>
                <a:cs typeface="Times New Roman" pitchFamily="18" charset="0"/>
              </a:rPr>
            </a:br>
            <a:r>
              <a:rPr kumimoji="0" lang="tr-TR" altLang="tr-TR" sz="1200" b="0" i="0" u="none" strike="noStrike" cap="none" normalizeH="0" baseline="0" smtClean="0">
                <a:ln>
                  <a:noFill/>
                </a:ln>
                <a:solidFill>
                  <a:srgbClr val="000000"/>
                </a:solidFill>
                <a:effectLst/>
                <a:latin typeface="Times New Roman" pitchFamily="18" charset="0"/>
                <a:ea typeface="Calibri" pitchFamily="34" charset="0"/>
                <a:cs typeface="Times New Roman" pitchFamily="18" charset="0"/>
              </a:rPr>
              <a:t/>
            </a:r>
            <a:br>
              <a:rPr kumimoji="0" lang="tr-TR" altLang="tr-TR" sz="1200" b="0" i="0" u="none" strike="noStrike" cap="none" normalizeH="0" baseline="0" smtClean="0">
                <a:ln>
                  <a:noFill/>
                </a:ln>
                <a:solidFill>
                  <a:srgbClr val="000000"/>
                </a:solidFill>
                <a:effectLst/>
                <a:latin typeface="Times New Roman" pitchFamily="18" charset="0"/>
                <a:ea typeface="Calibri" pitchFamily="34" charset="0"/>
                <a:cs typeface="Times New Roman" pitchFamily="18" charset="0"/>
              </a:rPr>
            </a:br>
            <a:r>
              <a:rPr kumimoji="0" lang="tr-TR" altLang="tr-TR" sz="1200" b="0" i="0" u="none" strike="noStrike" cap="none" normalizeH="0" baseline="0" smtClean="0">
                <a:ln>
                  <a:noFill/>
                </a:ln>
                <a:solidFill>
                  <a:srgbClr val="000000"/>
                </a:solidFill>
                <a:effectLst/>
                <a:latin typeface="Times New Roman" pitchFamily="18" charset="0"/>
                <a:ea typeface="Calibri" pitchFamily="34" charset="0"/>
                <a:cs typeface="Times New Roman" pitchFamily="18" charset="0"/>
              </a:rPr>
              <a:t/>
            </a:r>
            <a:br>
              <a:rPr kumimoji="0" lang="tr-TR" altLang="tr-TR" sz="1200" b="0" i="0" u="none" strike="noStrike" cap="none" normalizeH="0" baseline="0" smtClean="0">
                <a:ln>
                  <a:noFill/>
                </a:ln>
                <a:solidFill>
                  <a:srgbClr val="000000"/>
                </a:solidFill>
                <a:effectLst/>
                <a:latin typeface="Times New Roman" pitchFamily="18" charset="0"/>
                <a:ea typeface="Calibri" pitchFamily="34" charset="0"/>
                <a:cs typeface="Times New Roman" pitchFamily="18" charset="0"/>
              </a:rPr>
            </a:br>
            <a:endParaRPr kumimoji="0" lang="tr-TR" altLang="tr-T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325043583"/>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afik 3"/>
          <p:cNvGraphicFramePr/>
          <p:nvPr>
            <p:extLst>
              <p:ext uri="{D42A27DB-BD31-4B8C-83A1-F6EECF244321}">
                <p14:modId xmlns:p14="http://schemas.microsoft.com/office/powerpoint/2010/main" val="3777733582"/>
              </p:ext>
            </p:extLst>
          </p:nvPr>
        </p:nvGraphicFramePr>
        <p:xfrm>
          <a:off x="1828800" y="784980"/>
          <a:ext cx="9644743" cy="5418667"/>
        </p:xfrm>
        <a:graphic>
          <a:graphicData uri="http://schemas.openxmlformats.org/drawingml/2006/chart">
            <c:chart xmlns:c="http://schemas.openxmlformats.org/drawingml/2006/chart" xmlns:r="http://schemas.openxmlformats.org/officeDocument/2006/relationships" r:id="rId2"/>
          </a:graphicData>
        </a:graphic>
      </p:graphicFrame>
      <p:sp>
        <p:nvSpPr>
          <p:cNvPr id="6" name="Metin kutusu 5"/>
          <p:cNvSpPr txBox="1"/>
          <p:nvPr/>
        </p:nvSpPr>
        <p:spPr>
          <a:xfrm>
            <a:off x="1828799" y="6303220"/>
            <a:ext cx="9633858" cy="369332"/>
          </a:xfrm>
          <a:prstGeom prst="rect">
            <a:avLst/>
          </a:prstGeom>
          <a:noFill/>
        </p:spPr>
        <p:txBody>
          <a:bodyPr wrap="square" rtlCol="0">
            <a:spAutoFit/>
          </a:bodyPr>
          <a:lstStyle/>
          <a:p>
            <a:r>
              <a:rPr lang="tr-TR" b="1" dirty="0">
                <a:solidFill>
                  <a:schemeClr val="accent1"/>
                </a:solidFill>
                <a:effectLst>
                  <a:outerShdw blurRad="38100" dist="38100" dir="2700000" algn="tl">
                    <a:srgbClr val="000000">
                      <a:alpha val="43137"/>
                    </a:srgbClr>
                  </a:outerShdw>
                </a:effectLst>
              </a:rPr>
              <a:t>*2016 yılına ilişkin veriler 14.12.2016 tarihi itibariyle baz alınmıştır. </a:t>
            </a:r>
          </a:p>
        </p:txBody>
      </p:sp>
      <p:sp>
        <p:nvSpPr>
          <p:cNvPr id="7" name="Metin kutusu 6"/>
          <p:cNvSpPr txBox="1"/>
          <p:nvPr/>
        </p:nvSpPr>
        <p:spPr>
          <a:xfrm>
            <a:off x="0" y="729343"/>
            <a:ext cx="1578429" cy="523220"/>
          </a:xfrm>
          <a:prstGeom prst="rect">
            <a:avLst/>
          </a:prstGeom>
          <a:noFill/>
        </p:spPr>
        <p:txBody>
          <a:bodyPr wrap="square" rtlCol="0">
            <a:spAutoFit/>
          </a:bodyPr>
          <a:lstStyle/>
          <a:p>
            <a:r>
              <a:rPr lang="tr-TR" sz="1400" b="1" dirty="0" smtClean="0">
                <a:solidFill>
                  <a:schemeClr val="bg1"/>
                </a:solidFill>
              </a:rPr>
              <a:t>İdari ve Geçici Personel Sayıları</a:t>
            </a:r>
            <a:endParaRPr lang="tr-TR" sz="1400" b="1" dirty="0">
              <a:solidFill>
                <a:schemeClr val="bg1"/>
              </a:solidFill>
            </a:endParaRPr>
          </a:p>
        </p:txBody>
      </p:sp>
    </p:spTree>
    <p:extLst>
      <p:ext uri="{BB962C8B-B14F-4D97-AF65-F5344CB8AC3E}">
        <p14:creationId xmlns:p14="http://schemas.microsoft.com/office/powerpoint/2010/main" val="3456749915"/>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100943" y="575413"/>
            <a:ext cx="9563157" cy="598634"/>
          </a:xfrm>
        </p:spPr>
        <p:txBody>
          <a:bodyPr>
            <a:noAutofit/>
          </a:bodyPr>
          <a:lstStyle/>
          <a:p>
            <a:r>
              <a:rPr lang="tr-TR" b="1" dirty="0" smtClean="0">
                <a:effectLst>
                  <a:outerShdw blurRad="38100" dist="38100" dir="2700000" algn="tl">
                    <a:srgbClr val="000000">
                      <a:alpha val="43137"/>
                    </a:srgbClr>
                  </a:outerShdw>
                </a:effectLst>
              </a:rPr>
              <a:t>GÜÇLÜ YÖNLERİMİZ</a:t>
            </a:r>
            <a:endParaRPr lang="tr-TR" b="1" dirty="0">
              <a:effectLst>
                <a:outerShdw blurRad="38100" dist="38100" dir="2700000" algn="tl">
                  <a:srgbClr val="000000">
                    <a:alpha val="43137"/>
                  </a:srgbClr>
                </a:outerShdw>
              </a:effectLst>
            </a:endParaRPr>
          </a:p>
        </p:txBody>
      </p:sp>
      <p:sp>
        <p:nvSpPr>
          <p:cNvPr id="3" name="İçerik Yer Tutucusu 2"/>
          <p:cNvSpPr>
            <a:spLocks noGrp="1"/>
          </p:cNvSpPr>
          <p:nvPr>
            <p:ph idx="1"/>
          </p:nvPr>
        </p:nvSpPr>
        <p:spPr>
          <a:xfrm>
            <a:off x="1765005" y="1272362"/>
            <a:ext cx="9526772" cy="5215524"/>
          </a:xfrm>
        </p:spPr>
        <p:txBody>
          <a:bodyPr>
            <a:noAutofit/>
          </a:bodyPr>
          <a:lstStyle/>
          <a:p>
            <a:pPr lvl="0"/>
            <a:r>
              <a:rPr lang="tr-TR" b="1" dirty="0" smtClean="0"/>
              <a:t>Başarılı </a:t>
            </a:r>
            <a:r>
              <a:rPr lang="tr-TR" b="1" dirty="0"/>
              <a:t>ve yeniliklere açık bir yönetici ile çalışılması,</a:t>
            </a:r>
          </a:p>
          <a:p>
            <a:pPr lvl="0"/>
            <a:r>
              <a:rPr lang="tr-TR" b="1" dirty="0"/>
              <a:t>Üniversite yönetiminin desteği,</a:t>
            </a:r>
          </a:p>
          <a:p>
            <a:pPr lvl="0"/>
            <a:r>
              <a:rPr lang="tr-TR" b="1" dirty="0"/>
              <a:t>Özlük haklarını gözeten yönetim anlayışı,</a:t>
            </a:r>
          </a:p>
          <a:p>
            <a:pPr lvl="0"/>
            <a:r>
              <a:rPr lang="tr-TR" b="1" dirty="0"/>
              <a:t>Çalışmalarda Üniversite yönetim ve idarecileri ile koordinasyon içerisinde olunması,</a:t>
            </a:r>
          </a:p>
          <a:p>
            <a:pPr lvl="0"/>
            <a:r>
              <a:rPr lang="tr-TR" b="1" dirty="0"/>
              <a:t>Personelin deneyimli, bilgili, Kanun ve Yönetmeliklere hakim olması,</a:t>
            </a:r>
          </a:p>
          <a:p>
            <a:pPr lvl="0"/>
            <a:r>
              <a:rPr lang="tr-TR" b="1" dirty="0"/>
              <a:t>Değişim, gelişim ve işbirliğine açık, ekip bilincini oluşturmuş, özverili, genç bir idari kadroya sahip olunması,</a:t>
            </a:r>
          </a:p>
          <a:p>
            <a:pPr lvl="0"/>
            <a:r>
              <a:rPr lang="tr-TR" b="1" dirty="0"/>
              <a:t>Personel arasında karşılıklı destek, açıklık ve güvenin olması,</a:t>
            </a:r>
          </a:p>
          <a:p>
            <a:pPr lvl="0"/>
            <a:r>
              <a:rPr lang="tr-TR" b="1" dirty="0"/>
              <a:t>Personelin birimimiz ile ilgili mevzuatın uygulanması ve yorumlanmasında çözüm önerilerine açık olması,</a:t>
            </a:r>
          </a:p>
          <a:p>
            <a:pPr lvl="0"/>
            <a:r>
              <a:rPr lang="tr-TR" b="1" dirty="0"/>
              <a:t>Personelin işlerine hakim, titizlikle ve özverili </a:t>
            </a:r>
            <a:r>
              <a:rPr lang="tr-TR" b="1" dirty="0" smtClean="0"/>
              <a:t>çalışması,</a:t>
            </a:r>
          </a:p>
          <a:p>
            <a:r>
              <a:rPr lang="tr-TR" b="1" dirty="0" smtClean="0"/>
              <a:t>Birimimiz </a:t>
            </a:r>
            <a:r>
              <a:rPr lang="tr-TR" b="1" dirty="0"/>
              <a:t>evrak akışının hızlı ve güvenli bir şekilde Evrak Doküman Yönetim Sistemi üzerinden yapılması,</a:t>
            </a:r>
          </a:p>
        </p:txBody>
      </p:sp>
      <p:sp>
        <p:nvSpPr>
          <p:cNvPr id="5" name="Metin kutusu 4"/>
          <p:cNvSpPr txBox="1"/>
          <p:nvPr/>
        </p:nvSpPr>
        <p:spPr>
          <a:xfrm>
            <a:off x="195943" y="712382"/>
            <a:ext cx="1460964" cy="523220"/>
          </a:xfrm>
          <a:prstGeom prst="rect">
            <a:avLst/>
          </a:prstGeom>
          <a:noFill/>
        </p:spPr>
        <p:txBody>
          <a:bodyPr wrap="square" rtlCol="0">
            <a:spAutoFit/>
          </a:bodyPr>
          <a:lstStyle/>
          <a:p>
            <a:r>
              <a:rPr lang="tr-TR" sz="1400" b="1" dirty="0" smtClean="0">
                <a:solidFill>
                  <a:schemeClr val="bg1"/>
                </a:solidFill>
                <a:effectLst>
                  <a:outerShdw blurRad="38100" dist="38100" dir="2700000" algn="tl">
                    <a:srgbClr val="000000">
                      <a:alpha val="43137"/>
                    </a:srgbClr>
                  </a:outerShdw>
                </a:effectLst>
              </a:rPr>
              <a:t>Güçlü</a:t>
            </a:r>
          </a:p>
          <a:p>
            <a:r>
              <a:rPr lang="tr-TR" sz="1400" b="1" dirty="0" smtClean="0">
                <a:solidFill>
                  <a:schemeClr val="bg1"/>
                </a:solidFill>
                <a:effectLst>
                  <a:outerShdw blurRad="38100" dist="38100" dir="2700000" algn="tl">
                    <a:srgbClr val="000000">
                      <a:alpha val="43137"/>
                    </a:srgbClr>
                  </a:outerShdw>
                </a:effectLst>
              </a:rPr>
              <a:t>Yönlerimiz</a:t>
            </a:r>
            <a:endParaRPr lang="tr-TR" sz="14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773727807"/>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992087" y="624110"/>
            <a:ext cx="9512526" cy="779388"/>
          </a:xfrm>
        </p:spPr>
        <p:txBody>
          <a:bodyPr>
            <a:normAutofit/>
          </a:bodyPr>
          <a:lstStyle/>
          <a:p>
            <a:r>
              <a:rPr lang="tr-TR" b="1" dirty="0" smtClean="0">
                <a:effectLst>
                  <a:outerShdw blurRad="38100" dist="38100" dir="2700000" algn="tl">
                    <a:srgbClr val="000000">
                      <a:alpha val="43137"/>
                    </a:srgbClr>
                  </a:outerShdw>
                </a:effectLst>
              </a:rPr>
              <a:t>ZAYIF YÖNLERİMİZ</a:t>
            </a:r>
            <a:endParaRPr lang="tr-TR" b="1" dirty="0">
              <a:effectLst>
                <a:outerShdw blurRad="38100" dist="38100" dir="2700000" algn="tl">
                  <a:srgbClr val="000000">
                    <a:alpha val="43137"/>
                  </a:srgbClr>
                </a:outerShdw>
              </a:effectLst>
            </a:endParaRPr>
          </a:p>
        </p:txBody>
      </p:sp>
      <p:sp>
        <p:nvSpPr>
          <p:cNvPr id="3" name="İçerik Yer Tutucusu 2"/>
          <p:cNvSpPr>
            <a:spLocks noGrp="1"/>
          </p:cNvSpPr>
          <p:nvPr>
            <p:ph idx="1"/>
          </p:nvPr>
        </p:nvSpPr>
        <p:spPr>
          <a:xfrm>
            <a:off x="1545771" y="1676399"/>
            <a:ext cx="9862458" cy="3777622"/>
          </a:xfrm>
        </p:spPr>
        <p:txBody>
          <a:bodyPr/>
          <a:lstStyle/>
          <a:p>
            <a:pPr lvl="0" algn="just"/>
            <a:r>
              <a:rPr lang="tr-TR" b="1" dirty="0" smtClean="0"/>
              <a:t>Bilgisayar </a:t>
            </a:r>
            <a:r>
              <a:rPr lang="tr-TR" b="1" dirty="0"/>
              <a:t>sisteminden iyi anlayan, gerektiğinde basit arızalara anında çözümler üretebilen, sistem konusunda asgari sorulara cevap verebilecek düzeyde teknik personelin olmaması</a:t>
            </a:r>
            <a:r>
              <a:rPr lang="tr-TR" b="1" dirty="0" smtClean="0"/>
              <a:t>,</a:t>
            </a:r>
          </a:p>
          <a:p>
            <a:pPr lvl="0" algn="just"/>
            <a:r>
              <a:rPr lang="tr-TR" b="1" dirty="0" smtClean="0"/>
              <a:t>Mevcut personel sayısına göre Başkanlığımıza tahsis edilen fiziki alanın yetersiz kalması</a:t>
            </a:r>
            <a:endParaRPr lang="tr-TR" b="1" dirty="0"/>
          </a:p>
          <a:p>
            <a:pPr lvl="0" algn="just"/>
            <a:r>
              <a:rPr lang="tr-TR" b="1" dirty="0"/>
              <a:t>Üniversite personelinin hizmet içi eğitimi amacı ile tahsis edilen ödenek yetersizliği,</a:t>
            </a:r>
          </a:p>
          <a:p>
            <a:endParaRPr lang="tr-TR" dirty="0"/>
          </a:p>
        </p:txBody>
      </p:sp>
      <p:sp>
        <p:nvSpPr>
          <p:cNvPr id="4" name="Dikdörtgen 3"/>
          <p:cNvSpPr/>
          <p:nvPr/>
        </p:nvSpPr>
        <p:spPr>
          <a:xfrm>
            <a:off x="10884" y="782676"/>
            <a:ext cx="1729015" cy="323165"/>
          </a:xfrm>
          <a:prstGeom prst="rect">
            <a:avLst/>
          </a:prstGeom>
        </p:spPr>
        <p:txBody>
          <a:bodyPr wrap="square">
            <a:spAutoFit/>
          </a:bodyPr>
          <a:lstStyle/>
          <a:p>
            <a:r>
              <a:rPr lang="tr-TR" sz="1500" b="1" dirty="0" smtClean="0">
                <a:solidFill>
                  <a:schemeClr val="bg1"/>
                </a:solidFill>
                <a:effectLst>
                  <a:outerShdw blurRad="38100" dist="38100" dir="2700000" algn="tl">
                    <a:srgbClr val="000000">
                      <a:alpha val="43137"/>
                    </a:srgbClr>
                  </a:outerShdw>
                </a:effectLst>
              </a:rPr>
              <a:t>Zayıf Yönlerimiz</a:t>
            </a:r>
            <a:endParaRPr lang="tr-TR" sz="15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07304340"/>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effectLst>
                  <a:outerShdw blurRad="38100" dist="38100" dir="2700000" algn="tl">
                    <a:srgbClr val="000000">
                      <a:alpha val="43137"/>
                    </a:srgbClr>
                  </a:outerShdw>
                </a:effectLst>
              </a:rPr>
              <a:t>FIRSATLAR</a:t>
            </a:r>
            <a:endParaRPr lang="tr-TR" b="1" dirty="0">
              <a:effectLst>
                <a:outerShdw blurRad="38100" dist="38100" dir="2700000" algn="tl">
                  <a:srgbClr val="000000">
                    <a:alpha val="43137"/>
                  </a:srgbClr>
                </a:outerShdw>
              </a:effectLst>
            </a:endParaRPr>
          </a:p>
        </p:txBody>
      </p:sp>
      <p:sp>
        <p:nvSpPr>
          <p:cNvPr id="3" name="İçerik Yer Tutucusu 2"/>
          <p:cNvSpPr>
            <a:spLocks noGrp="1"/>
          </p:cNvSpPr>
          <p:nvPr>
            <p:ph idx="1"/>
          </p:nvPr>
        </p:nvSpPr>
        <p:spPr>
          <a:xfrm>
            <a:off x="2500312" y="1943100"/>
            <a:ext cx="8915400" cy="3777622"/>
          </a:xfrm>
        </p:spPr>
        <p:txBody>
          <a:bodyPr/>
          <a:lstStyle/>
          <a:p>
            <a:pPr lvl="0"/>
            <a:r>
              <a:rPr lang="tr-TR" b="1" dirty="0"/>
              <a:t>Kampüsün şehrin genişleme yönünde ve anayol kenarında olması,</a:t>
            </a:r>
          </a:p>
          <a:p>
            <a:pPr lvl="0"/>
            <a:r>
              <a:rPr lang="tr-TR" b="1" dirty="0"/>
              <a:t>Çevrede </a:t>
            </a:r>
            <a:r>
              <a:rPr lang="tr-TR" b="1" dirty="0" err="1"/>
              <a:t>sosyo</a:t>
            </a:r>
            <a:r>
              <a:rPr lang="tr-TR" b="1" dirty="0"/>
              <a:t>-ekonomik açıdan gelişmiş illerin yer alması,</a:t>
            </a:r>
          </a:p>
          <a:p>
            <a:pPr lvl="0"/>
            <a:r>
              <a:rPr lang="tr-TR" b="1" dirty="0"/>
              <a:t>Üniversitenin kent üniversitesi özelliği taşıması,</a:t>
            </a:r>
          </a:p>
          <a:p>
            <a:r>
              <a:rPr lang="tr-TR" b="1" dirty="0"/>
              <a:t>Kurumumuz üst yöneticilerinin teknolojik gelişmelere açık olmaları ve bu konudaki taleplerimize olumlu bakmaları,</a:t>
            </a:r>
          </a:p>
        </p:txBody>
      </p:sp>
      <p:sp>
        <p:nvSpPr>
          <p:cNvPr id="4" name="Metin kutusu 3"/>
          <p:cNvSpPr txBox="1"/>
          <p:nvPr/>
        </p:nvSpPr>
        <p:spPr>
          <a:xfrm>
            <a:off x="180753" y="782897"/>
            <a:ext cx="936475" cy="338554"/>
          </a:xfrm>
          <a:prstGeom prst="rect">
            <a:avLst/>
          </a:prstGeom>
          <a:noFill/>
        </p:spPr>
        <p:txBody>
          <a:bodyPr wrap="none" rtlCol="0">
            <a:spAutoFit/>
          </a:bodyPr>
          <a:lstStyle/>
          <a:p>
            <a:r>
              <a:rPr lang="tr-TR" sz="1600" b="1" dirty="0" smtClean="0">
                <a:solidFill>
                  <a:schemeClr val="bg1"/>
                </a:solidFill>
                <a:effectLst>
                  <a:outerShdw blurRad="38100" dist="38100" dir="2700000" algn="tl">
                    <a:srgbClr val="000000">
                      <a:alpha val="43137"/>
                    </a:srgbClr>
                  </a:outerShdw>
                </a:effectLst>
              </a:rPr>
              <a:t>Fırsatlar</a:t>
            </a:r>
            <a:endParaRPr lang="tr-TR" sz="16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23351857"/>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effectLst>
                  <a:outerShdw blurRad="38100" dist="38100" dir="2700000" algn="tl">
                    <a:srgbClr val="000000">
                      <a:alpha val="43137"/>
                    </a:srgbClr>
                  </a:outerShdw>
                </a:effectLst>
              </a:rPr>
              <a:t>TEHDİTLER</a:t>
            </a:r>
            <a:endParaRPr lang="tr-TR" dirty="0">
              <a:effectLst>
                <a:outerShdw blurRad="38100" dist="38100" dir="2700000" algn="tl">
                  <a:srgbClr val="000000">
                    <a:alpha val="43137"/>
                  </a:srgbClr>
                </a:outerShdw>
              </a:effectLst>
            </a:endParaRPr>
          </a:p>
        </p:txBody>
      </p:sp>
      <p:sp>
        <p:nvSpPr>
          <p:cNvPr id="3" name="İçerik Yer Tutucusu 2"/>
          <p:cNvSpPr>
            <a:spLocks noGrp="1"/>
          </p:cNvSpPr>
          <p:nvPr>
            <p:ph idx="1"/>
          </p:nvPr>
        </p:nvSpPr>
        <p:spPr/>
        <p:txBody>
          <a:bodyPr/>
          <a:lstStyle/>
          <a:p>
            <a:pPr lvl="0"/>
            <a:r>
              <a:rPr lang="tr-TR" b="1" dirty="0"/>
              <a:t>Şehrin </a:t>
            </a:r>
            <a:r>
              <a:rPr lang="tr-TR" b="1" dirty="0" smtClean="0"/>
              <a:t>sosyal </a:t>
            </a:r>
            <a:r>
              <a:rPr lang="tr-TR" b="1" dirty="0"/>
              <a:t>imkanlarının sınırlı olması,</a:t>
            </a:r>
          </a:p>
          <a:p>
            <a:pPr lvl="0"/>
            <a:r>
              <a:rPr lang="tr-TR" b="1" dirty="0"/>
              <a:t>Personellerin ücret yetersizliği ve ekonomik sıkıntılardan kaynaklanan motivasyon eksikliği,</a:t>
            </a:r>
          </a:p>
          <a:p>
            <a:pPr lvl="0"/>
            <a:r>
              <a:rPr lang="tr-TR" b="1" dirty="0"/>
              <a:t>Yetişmiş personelin başka kurumlara nakil talepleri,</a:t>
            </a:r>
          </a:p>
          <a:p>
            <a:endParaRPr lang="tr-TR" dirty="0"/>
          </a:p>
        </p:txBody>
      </p:sp>
      <p:sp>
        <p:nvSpPr>
          <p:cNvPr id="4" name="Metin kutusu 3"/>
          <p:cNvSpPr txBox="1"/>
          <p:nvPr/>
        </p:nvSpPr>
        <p:spPr>
          <a:xfrm>
            <a:off x="159489" y="772264"/>
            <a:ext cx="1019831" cy="338554"/>
          </a:xfrm>
          <a:prstGeom prst="rect">
            <a:avLst/>
          </a:prstGeom>
          <a:noFill/>
        </p:spPr>
        <p:txBody>
          <a:bodyPr wrap="none" rtlCol="0">
            <a:spAutoFit/>
          </a:bodyPr>
          <a:lstStyle/>
          <a:p>
            <a:r>
              <a:rPr lang="tr-TR" sz="1600" b="1" dirty="0" smtClean="0">
                <a:solidFill>
                  <a:schemeClr val="bg1"/>
                </a:solidFill>
                <a:effectLst>
                  <a:outerShdw blurRad="38100" dist="38100" dir="2700000" algn="tl">
                    <a:srgbClr val="000000">
                      <a:alpha val="43137"/>
                    </a:srgbClr>
                  </a:outerShdw>
                </a:effectLst>
              </a:rPr>
              <a:t>Tehditler</a:t>
            </a:r>
            <a:endParaRPr lang="tr-TR" sz="16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26820010"/>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Dikdörtgen 7"/>
          <p:cNvSpPr/>
          <p:nvPr/>
        </p:nvSpPr>
        <p:spPr>
          <a:xfrm>
            <a:off x="1743740" y="1167118"/>
            <a:ext cx="9144000" cy="5478423"/>
          </a:xfrm>
          <a:prstGeom prst="rect">
            <a:avLst/>
          </a:prstGeom>
        </p:spPr>
        <p:txBody>
          <a:bodyPr wrap="square">
            <a:spAutoFit/>
          </a:bodyPr>
          <a:lstStyle/>
          <a:p>
            <a:pPr algn="ctr"/>
            <a:r>
              <a:rPr lang="tr-TR" sz="1400" b="1" u="sng" dirty="0" smtClean="0"/>
              <a:t>SEVGİ </a:t>
            </a:r>
            <a:r>
              <a:rPr lang="tr-TR" sz="1400" b="1" u="sng" dirty="0"/>
              <a:t>VE </a:t>
            </a:r>
            <a:r>
              <a:rPr lang="tr-TR" sz="1400" b="1" u="sng" dirty="0" smtClean="0"/>
              <a:t>SAYGI</a:t>
            </a:r>
            <a:br>
              <a:rPr lang="tr-TR" sz="1400" b="1" u="sng" dirty="0" smtClean="0"/>
            </a:br>
            <a:endParaRPr lang="tr-TR" sz="1400" b="1" u="sng" dirty="0"/>
          </a:p>
          <a:p>
            <a:pPr algn="ctr"/>
            <a:r>
              <a:rPr lang="tr-TR" sz="1400" b="1" u="sng" dirty="0"/>
              <a:t>İNSAN </a:t>
            </a:r>
            <a:r>
              <a:rPr lang="tr-TR" sz="1400" b="1" u="sng" dirty="0" smtClean="0"/>
              <a:t>ODAKLILIK</a:t>
            </a:r>
            <a:br>
              <a:rPr lang="tr-TR" sz="1400" b="1" u="sng" dirty="0" smtClean="0"/>
            </a:br>
            <a:endParaRPr lang="tr-TR" sz="1400" b="1" u="sng" dirty="0"/>
          </a:p>
          <a:p>
            <a:pPr algn="ctr"/>
            <a:r>
              <a:rPr lang="tr-TR" sz="1400" b="1" u="sng" dirty="0"/>
              <a:t>AKILCILIK VE </a:t>
            </a:r>
            <a:r>
              <a:rPr lang="tr-TR" sz="1400" b="1" u="sng" dirty="0" smtClean="0"/>
              <a:t>BİLİMSELLİK</a:t>
            </a:r>
            <a:br>
              <a:rPr lang="tr-TR" sz="1400" b="1" u="sng" dirty="0" smtClean="0"/>
            </a:br>
            <a:endParaRPr lang="tr-TR" sz="1400" b="1" u="sng" dirty="0"/>
          </a:p>
          <a:p>
            <a:pPr algn="ctr"/>
            <a:r>
              <a:rPr lang="tr-TR" sz="1400" b="1" u="sng" dirty="0" smtClean="0"/>
              <a:t>KATILIMCILIK</a:t>
            </a:r>
            <a:br>
              <a:rPr lang="tr-TR" sz="1400" b="1" u="sng" dirty="0" smtClean="0"/>
            </a:br>
            <a:endParaRPr lang="tr-TR" sz="1400" b="1" u="sng" dirty="0"/>
          </a:p>
          <a:p>
            <a:pPr algn="ctr"/>
            <a:r>
              <a:rPr lang="tr-TR" sz="1400" b="1" u="sng" dirty="0"/>
              <a:t>ŞEFFAFLIK VE HESAP </a:t>
            </a:r>
            <a:r>
              <a:rPr lang="tr-TR" sz="1400" b="1" u="sng" dirty="0" smtClean="0"/>
              <a:t>VEREBİLİRLİK</a:t>
            </a:r>
            <a:br>
              <a:rPr lang="tr-TR" sz="1400" b="1" u="sng" dirty="0" smtClean="0"/>
            </a:br>
            <a:endParaRPr lang="tr-TR" sz="1400" b="1" u="sng" dirty="0"/>
          </a:p>
          <a:p>
            <a:pPr algn="ctr"/>
            <a:r>
              <a:rPr lang="tr-TR" sz="1400" b="1" u="sng" dirty="0"/>
              <a:t>ADALET VE </a:t>
            </a:r>
            <a:r>
              <a:rPr lang="tr-TR" sz="1400" b="1" u="sng" dirty="0" smtClean="0"/>
              <a:t>TUTARLIK</a:t>
            </a:r>
            <a:br>
              <a:rPr lang="tr-TR" sz="1400" b="1" u="sng" dirty="0" smtClean="0"/>
            </a:br>
            <a:endParaRPr lang="tr-TR" sz="1400" b="1" u="sng" dirty="0"/>
          </a:p>
          <a:p>
            <a:pPr algn="ctr"/>
            <a:r>
              <a:rPr lang="tr-TR" sz="1400" b="1" u="sng" dirty="0" smtClean="0"/>
              <a:t>YENİLİKÇİLİK</a:t>
            </a:r>
            <a:br>
              <a:rPr lang="tr-TR" sz="1400" b="1" u="sng" dirty="0" smtClean="0"/>
            </a:br>
            <a:endParaRPr lang="tr-TR" sz="1400" b="1" u="sng" dirty="0"/>
          </a:p>
          <a:p>
            <a:pPr algn="ctr"/>
            <a:r>
              <a:rPr lang="tr-TR" sz="1400" b="1" u="sng" dirty="0"/>
              <a:t>ÇÖZÜM </a:t>
            </a:r>
            <a:r>
              <a:rPr lang="tr-TR" sz="1400" b="1" u="sng" dirty="0" smtClean="0"/>
              <a:t>ODAKLILIK</a:t>
            </a:r>
            <a:br>
              <a:rPr lang="tr-TR" sz="1400" b="1" u="sng" dirty="0" smtClean="0"/>
            </a:br>
            <a:endParaRPr lang="tr-TR" sz="1400" b="1" u="sng" dirty="0"/>
          </a:p>
          <a:p>
            <a:pPr algn="ctr"/>
            <a:r>
              <a:rPr lang="tr-TR" sz="1400" b="1" u="sng" dirty="0"/>
              <a:t>ÇEVREYE </a:t>
            </a:r>
            <a:r>
              <a:rPr lang="tr-TR" sz="1400" b="1" u="sng" dirty="0" smtClean="0"/>
              <a:t>DUYARLILIK</a:t>
            </a:r>
            <a:br>
              <a:rPr lang="tr-TR" sz="1400" b="1" u="sng" dirty="0" smtClean="0"/>
            </a:br>
            <a:endParaRPr lang="tr-TR" sz="1400" b="1" u="sng" dirty="0"/>
          </a:p>
          <a:p>
            <a:pPr algn="ctr"/>
            <a:r>
              <a:rPr lang="tr-TR" sz="1400" b="1" u="sng" dirty="0"/>
              <a:t>DEĞİŞİME </a:t>
            </a:r>
            <a:r>
              <a:rPr lang="tr-TR" sz="1400" b="1" u="sng" dirty="0" smtClean="0"/>
              <a:t>AÇIKLIK</a:t>
            </a:r>
            <a:br>
              <a:rPr lang="tr-TR" sz="1400" b="1" u="sng" dirty="0" smtClean="0"/>
            </a:br>
            <a:endParaRPr lang="tr-TR" sz="1400" b="1" u="sng" dirty="0"/>
          </a:p>
          <a:p>
            <a:pPr algn="ctr"/>
            <a:r>
              <a:rPr lang="tr-TR" sz="1400" b="1" u="sng" dirty="0" smtClean="0"/>
              <a:t>KARARLILIK</a:t>
            </a:r>
            <a:br>
              <a:rPr lang="tr-TR" sz="1400" b="1" u="sng" dirty="0" smtClean="0"/>
            </a:br>
            <a:endParaRPr lang="tr-TR" sz="1400" b="1" u="sng" dirty="0"/>
          </a:p>
          <a:p>
            <a:pPr algn="ctr"/>
            <a:r>
              <a:rPr lang="tr-TR" sz="1400" b="1" u="sng" dirty="0"/>
              <a:t>İLETİŞİMDE </a:t>
            </a:r>
            <a:r>
              <a:rPr lang="tr-TR" sz="1400" b="1" u="sng" dirty="0" smtClean="0"/>
              <a:t>AÇIKLIK</a:t>
            </a:r>
            <a:br>
              <a:rPr lang="tr-TR" sz="1400" b="1" u="sng" dirty="0" smtClean="0"/>
            </a:br>
            <a:endParaRPr lang="tr-TR" sz="1400" b="1" u="sng" dirty="0"/>
          </a:p>
          <a:p>
            <a:pPr algn="ctr"/>
            <a:r>
              <a:rPr lang="tr-TR" sz="1400" b="1" u="sng" dirty="0"/>
              <a:t>İŞBİRLİKÇİLİK</a:t>
            </a:r>
          </a:p>
        </p:txBody>
      </p:sp>
      <p:sp>
        <p:nvSpPr>
          <p:cNvPr id="9" name="Metin kutusu 8"/>
          <p:cNvSpPr txBox="1"/>
          <p:nvPr/>
        </p:nvSpPr>
        <p:spPr>
          <a:xfrm>
            <a:off x="0" y="691464"/>
            <a:ext cx="1594881" cy="584775"/>
          </a:xfrm>
          <a:prstGeom prst="rect">
            <a:avLst/>
          </a:prstGeom>
          <a:noFill/>
        </p:spPr>
        <p:txBody>
          <a:bodyPr wrap="square" rtlCol="0">
            <a:spAutoFit/>
          </a:bodyPr>
          <a:lstStyle/>
          <a:p>
            <a:r>
              <a:rPr lang="tr-TR" sz="1600" b="1" dirty="0" smtClean="0">
                <a:solidFill>
                  <a:schemeClr val="bg1"/>
                </a:solidFill>
              </a:rPr>
              <a:t>Temel</a:t>
            </a:r>
            <a:r>
              <a:rPr lang="tr-TR" sz="1600" dirty="0" smtClean="0">
                <a:solidFill>
                  <a:schemeClr val="bg1"/>
                </a:solidFill>
              </a:rPr>
              <a:t> </a:t>
            </a:r>
            <a:r>
              <a:rPr lang="tr-TR" sz="1600" b="1" dirty="0" smtClean="0">
                <a:solidFill>
                  <a:schemeClr val="bg1"/>
                </a:solidFill>
              </a:rPr>
              <a:t>Değerlerimiz</a:t>
            </a:r>
            <a:endParaRPr lang="tr-TR" sz="1600" b="1" dirty="0">
              <a:solidFill>
                <a:schemeClr val="bg1"/>
              </a:solidFill>
            </a:endParaRPr>
          </a:p>
        </p:txBody>
      </p:sp>
      <p:sp>
        <p:nvSpPr>
          <p:cNvPr id="10" name="Metin kutusu 9"/>
          <p:cNvSpPr txBox="1"/>
          <p:nvPr/>
        </p:nvSpPr>
        <p:spPr>
          <a:xfrm>
            <a:off x="3883669" y="568354"/>
            <a:ext cx="6709144" cy="646331"/>
          </a:xfrm>
          <a:prstGeom prst="rect">
            <a:avLst/>
          </a:prstGeom>
          <a:noFill/>
        </p:spPr>
        <p:txBody>
          <a:bodyPr wrap="square" rtlCol="0">
            <a:spAutoFit/>
          </a:bodyPr>
          <a:lstStyle/>
          <a:p>
            <a:r>
              <a:rPr lang="tr-TR" sz="3600" b="1" dirty="0" smtClean="0">
                <a:effectLst>
                  <a:outerShdw blurRad="38100" dist="38100" dir="2700000" algn="tl">
                    <a:srgbClr val="000000">
                      <a:alpha val="43137"/>
                    </a:srgbClr>
                  </a:outerShdw>
                </a:effectLst>
              </a:rPr>
              <a:t>TEMEL DEĞERLERİMİZ</a:t>
            </a:r>
            <a:endParaRPr lang="tr-TR" sz="3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11620262"/>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p:cNvPicPr>
            <a:picLocks noChangeAspect="1"/>
          </p:cNvPicPr>
          <p:nvPr/>
        </p:nvPicPr>
        <p:blipFill rotWithShape="1">
          <a:blip r:embed="rId2">
            <a:extLst>
              <a:ext uri="{28A0092B-C50C-407E-A947-70E740481C1C}">
                <a14:useLocalDpi xmlns:a14="http://schemas.microsoft.com/office/drawing/2010/main" val="0"/>
              </a:ext>
            </a:extLst>
          </a:blip>
          <a:srcRect l="11415" t="7305" r="8824" b="14436"/>
          <a:stretch/>
        </p:blipFill>
        <p:spPr>
          <a:xfrm>
            <a:off x="4742743" y="0"/>
            <a:ext cx="2754924" cy="2637693"/>
          </a:xfrm>
          <a:prstGeom prst="rect">
            <a:avLst/>
          </a:prstGeom>
        </p:spPr>
      </p:pic>
      <p:sp>
        <p:nvSpPr>
          <p:cNvPr id="5" name="Metin kutusu 4"/>
          <p:cNvSpPr txBox="1"/>
          <p:nvPr/>
        </p:nvSpPr>
        <p:spPr>
          <a:xfrm>
            <a:off x="1930400" y="3124200"/>
            <a:ext cx="9347200" cy="1200329"/>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ÖMER HALİSDEMİR ÜNİVERSİTESİ</a:t>
            </a:r>
            <a:br>
              <a:rPr lang="tr-TR" sz="3600" b="1" dirty="0" smtClean="0">
                <a:solidFill>
                  <a:srgbClr val="FF0000"/>
                </a:solidFill>
                <a:effectLst>
                  <a:outerShdw blurRad="38100" dist="38100" dir="2700000" algn="tl">
                    <a:srgbClr val="000000">
                      <a:alpha val="43137"/>
                    </a:srgbClr>
                  </a:outerShdw>
                </a:effectLst>
              </a:rPr>
            </a:br>
            <a:r>
              <a:rPr lang="tr-TR" sz="3600" b="1" dirty="0" smtClean="0">
                <a:solidFill>
                  <a:srgbClr val="FF0000"/>
                </a:solidFill>
                <a:effectLst>
                  <a:outerShdw blurRad="38100" dist="38100" dir="2700000" algn="tl">
                    <a:srgbClr val="000000">
                      <a:alpha val="43137"/>
                    </a:srgbClr>
                  </a:outerShdw>
                </a:effectLst>
              </a:rPr>
              <a:t>Personel Daire Başkanlığı </a:t>
            </a:r>
            <a:endParaRPr lang="tr-TR" sz="3600" b="1" dirty="0">
              <a:solidFill>
                <a:srgbClr val="FF0000"/>
              </a:solidFill>
              <a:effectLst>
                <a:outerShdw blurRad="38100" dist="38100" dir="2700000" algn="tl">
                  <a:srgbClr val="000000">
                    <a:alpha val="43137"/>
                  </a:srgbClr>
                </a:outerShdw>
              </a:effectLst>
            </a:endParaRPr>
          </a:p>
        </p:txBody>
      </p:sp>
      <p:sp>
        <p:nvSpPr>
          <p:cNvPr id="6" name="Metin kutusu 5"/>
          <p:cNvSpPr txBox="1"/>
          <p:nvPr/>
        </p:nvSpPr>
        <p:spPr>
          <a:xfrm>
            <a:off x="5164977" y="4491335"/>
            <a:ext cx="2332690" cy="461665"/>
          </a:xfrm>
          <a:prstGeom prst="rect">
            <a:avLst/>
          </a:prstGeom>
          <a:noFill/>
        </p:spPr>
        <p:txBody>
          <a:bodyPr wrap="none" rtlCol="0">
            <a:spAutoFit/>
          </a:bodyPr>
          <a:lstStyle/>
          <a:p>
            <a:r>
              <a:rPr lang="tr-TR" sz="2400" b="1" dirty="0" smtClean="0">
                <a:solidFill>
                  <a:srgbClr val="FF0000"/>
                </a:solidFill>
                <a:effectLst>
                  <a:outerShdw blurRad="38100" dist="38100" dir="2700000" algn="tl">
                    <a:srgbClr val="000000">
                      <a:alpha val="43137"/>
                    </a:srgbClr>
                  </a:outerShdw>
                </a:effectLst>
              </a:rPr>
              <a:t>TEŞEKKÜRLER…</a:t>
            </a:r>
            <a:endParaRPr lang="tr-TR" sz="2400" b="1" dirty="0">
              <a:solidFill>
                <a:srgbClr val="FF0000"/>
              </a:solidFill>
              <a:effectLst>
                <a:outerShdw blurRad="38100" dist="38100" dir="2700000" algn="tl">
                  <a:srgbClr val="000000">
                    <a:alpha val="43137"/>
                  </a:srgbClr>
                </a:outerShdw>
              </a:effectLst>
            </a:endParaRPr>
          </a:p>
        </p:txBody>
      </p:sp>
      <p:sp>
        <p:nvSpPr>
          <p:cNvPr id="7" name="Metin kutusu 6"/>
          <p:cNvSpPr txBox="1"/>
          <p:nvPr/>
        </p:nvSpPr>
        <p:spPr>
          <a:xfrm>
            <a:off x="228600" y="760968"/>
            <a:ext cx="1119217" cy="369332"/>
          </a:xfrm>
          <a:prstGeom prst="rect">
            <a:avLst/>
          </a:prstGeom>
          <a:noFill/>
        </p:spPr>
        <p:txBody>
          <a:bodyPr wrap="none" rtlCol="0">
            <a:spAutoFit/>
          </a:bodyPr>
          <a:lstStyle/>
          <a:p>
            <a:r>
              <a:rPr lang="tr-TR" b="1" dirty="0" smtClean="0">
                <a:solidFill>
                  <a:schemeClr val="bg1"/>
                </a:solidFill>
              </a:rPr>
              <a:t>Personel</a:t>
            </a:r>
            <a:endParaRPr lang="tr-TR" b="1" dirty="0">
              <a:solidFill>
                <a:schemeClr val="bg1"/>
              </a:solidFill>
            </a:endParaRPr>
          </a:p>
        </p:txBody>
      </p:sp>
    </p:spTree>
    <p:extLst>
      <p:ext uri="{BB962C8B-B14F-4D97-AF65-F5344CB8AC3E}">
        <p14:creationId xmlns:p14="http://schemas.microsoft.com/office/powerpoint/2010/main" val="1963672408"/>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Resim 1" descr="F:\Yeni klasör\5T9C648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25702" y="332306"/>
            <a:ext cx="4518838" cy="2708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Metin kutusu 3"/>
          <p:cNvSpPr txBox="1"/>
          <p:nvPr/>
        </p:nvSpPr>
        <p:spPr>
          <a:xfrm>
            <a:off x="903766" y="3274828"/>
            <a:ext cx="10600661" cy="3108543"/>
          </a:xfrm>
          <a:prstGeom prst="rect">
            <a:avLst/>
          </a:prstGeom>
          <a:noFill/>
        </p:spPr>
        <p:txBody>
          <a:bodyPr wrap="square" rtlCol="0">
            <a:spAutoFit/>
          </a:bodyPr>
          <a:lstStyle/>
          <a:p>
            <a:pPr algn="just"/>
            <a:r>
              <a:rPr lang="tr-TR" b="1" dirty="0" smtClean="0"/>
              <a:t>          3 </a:t>
            </a:r>
            <a:r>
              <a:rPr lang="tr-TR" b="1" dirty="0"/>
              <a:t>Temmuz 1992 tarihinde 3837 sayılı yasa ile kurulmuş olan Üniversitemizin idari teşkilatlanması içerisinde önemli bir yere sahip olan birimimiz, </a:t>
            </a:r>
            <a:r>
              <a:rPr lang="tr-TR" b="1" dirty="0" smtClean="0"/>
              <a:t>Üniversite çalışanlarının özlük haklarına ilişkin işlemlerin yapılması, </a:t>
            </a:r>
            <a:r>
              <a:rPr lang="tr-TR" b="1" dirty="0"/>
              <a:t>mevcut mevzuat ve kontenjanlar dahilinde insan </a:t>
            </a:r>
            <a:r>
              <a:rPr lang="tr-TR" b="1" dirty="0" smtClean="0"/>
              <a:t>kaynakları ihtiyacının karşılanması ve insan kaynakları ile ilgili gerek iç paydaşlarımız gerekse dış paydaşlarla temel ve stratejik ortaklarımızla yapılması gereken tüm yazışmaları yapmakta</a:t>
            </a:r>
            <a:r>
              <a:rPr lang="tr-TR" b="1" dirty="0"/>
              <a:t>, Kent Üniversite işbirliği içerisinde Üniversitemizin </a:t>
            </a:r>
            <a:r>
              <a:rPr lang="tr-TR" b="1" dirty="0" smtClean="0"/>
              <a:t>gelişmiş Üniversiteler arasında yer </a:t>
            </a:r>
            <a:r>
              <a:rPr lang="tr-TR" b="1" dirty="0"/>
              <a:t>alabilmesi için </a:t>
            </a:r>
            <a:r>
              <a:rPr lang="tr-TR" b="1" dirty="0" smtClean="0"/>
              <a:t>vizyonumuz çerçevesinde Üniversitemizin amaç </a:t>
            </a:r>
            <a:r>
              <a:rPr lang="tr-TR" b="1" dirty="0"/>
              <a:t>ve hedefleri doğrultusunda </a:t>
            </a:r>
            <a:r>
              <a:rPr lang="tr-TR" b="1" dirty="0" smtClean="0"/>
              <a:t>üzerine düşen görev ve sorumlulukları özverili bir şekilde yerine getirmektedir.</a:t>
            </a:r>
          </a:p>
          <a:p>
            <a:pPr algn="just"/>
            <a:endParaRPr lang="tr-TR" sz="1600" b="1" dirty="0"/>
          </a:p>
          <a:p>
            <a:pPr algn="just"/>
            <a:r>
              <a:rPr lang="tr-TR" sz="1600" b="1" dirty="0" smtClean="0"/>
              <a:t>								        </a:t>
            </a:r>
            <a:r>
              <a:rPr lang="tr-TR" b="1" dirty="0" smtClean="0">
                <a:effectLst>
                  <a:outerShdw blurRad="38100" dist="38100" dir="2700000" algn="tl">
                    <a:srgbClr val="000000">
                      <a:alpha val="43137"/>
                    </a:srgbClr>
                  </a:outerShdw>
                </a:effectLst>
              </a:rPr>
              <a:t>Nuray </a:t>
            </a:r>
            <a:r>
              <a:rPr lang="tr-TR" b="1" dirty="0">
                <a:effectLst>
                  <a:outerShdw blurRad="38100" dist="38100" dir="2700000" algn="tl">
                    <a:srgbClr val="000000">
                      <a:alpha val="43137"/>
                    </a:srgbClr>
                  </a:outerShdw>
                </a:effectLst>
              </a:rPr>
              <a:t>DEMİR</a:t>
            </a:r>
          </a:p>
          <a:p>
            <a:r>
              <a:rPr lang="tr-TR" b="1" dirty="0">
                <a:effectLst>
                  <a:outerShdw blurRad="38100" dist="38100" dir="2700000" algn="tl">
                    <a:srgbClr val="000000">
                      <a:alpha val="43137"/>
                    </a:srgbClr>
                  </a:outerShdw>
                </a:effectLst>
              </a:rPr>
              <a:t>				 </a:t>
            </a:r>
            <a:r>
              <a:rPr lang="tr-TR" b="1" dirty="0" smtClean="0">
                <a:effectLst>
                  <a:outerShdw blurRad="38100" dist="38100" dir="2700000" algn="tl">
                    <a:srgbClr val="000000">
                      <a:alpha val="43137"/>
                    </a:srgbClr>
                  </a:outerShdw>
                </a:effectLst>
              </a:rPr>
              <a:t>                                                          Personel </a:t>
            </a:r>
            <a:r>
              <a:rPr lang="tr-TR" b="1" dirty="0">
                <a:effectLst>
                  <a:outerShdw blurRad="38100" dist="38100" dir="2700000" algn="tl">
                    <a:srgbClr val="000000">
                      <a:alpha val="43137"/>
                    </a:srgbClr>
                  </a:outerShdw>
                </a:effectLst>
              </a:rPr>
              <a:t>Daire Başkanı</a:t>
            </a:r>
          </a:p>
        </p:txBody>
      </p:sp>
      <p:sp>
        <p:nvSpPr>
          <p:cNvPr id="6" name="Dikdörtgen 5"/>
          <p:cNvSpPr/>
          <p:nvPr/>
        </p:nvSpPr>
        <p:spPr>
          <a:xfrm>
            <a:off x="131389" y="761928"/>
            <a:ext cx="883575" cy="369332"/>
          </a:xfrm>
          <a:prstGeom prst="rect">
            <a:avLst/>
          </a:prstGeom>
        </p:spPr>
        <p:txBody>
          <a:bodyPr wrap="none">
            <a:spAutoFit/>
          </a:bodyPr>
          <a:lstStyle/>
          <a:p>
            <a:pPr lvl="0"/>
            <a:r>
              <a:rPr lang="tr-TR" b="1" dirty="0" smtClean="0">
                <a:solidFill>
                  <a:prstClr val="white"/>
                </a:solidFill>
              </a:rPr>
              <a:t> Sunuş</a:t>
            </a:r>
            <a:endParaRPr lang="tr-TR" b="1" dirty="0">
              <a:solidFill>
                <a:prstClr val="white"/>
              </a:solidFill>
            </a:endParaRPr>
          </a:p>
        </p:txBody>
      </p:sp>
    </p:spTree>
    <p:extLst>
      <p:ext uri="{BB962C8B-B14F-4D97-AF65-F5344CB8AC3E}">
        <p14:creationId xmlns:p14="http://schemas.microsoft.com/office/powerpoint/2010/main" val="2033009154"/>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chemeClr val="tx1"/>
                </a:solidFill>
                <a:effectLst>
                  <a:outerShdw blurRad="38100" dist="38100" dir="2700000" algn="tl">
                    <a:srgbClr val="000000">
                      <a:alpha val="43137"/>
                    </a:srgbClr>
                  </a:outerShdw>
                </a:effectLst>
              </a:rPr>
              <a:t>SUNUM ÖZETİ</a:t>
            </a:r>
            <a:endParaRPr lang="tr-TR" b="1" dirty="0">
              <a:solidFill>
                <a:schemeClr val="tx1"/>
              </a:solidFill>
              <a:effectLst>
                <a:outerShdw blurRad="38100" dist="38100" dir="2700000" algn="tl">
                  <a:srgbClr val="000000">
                    <a:alpha val="43137"/>
                  </a:srgbClr>
                </a:outerShdw>
              </a:effectLst>
            </a:endParaRPr>
          </a:p>
        </p:txBody>
      </p:sp>
      <p:sp>
        <p:nvSpPr>
          <p:cNvPr id="3" name="İçerik Yer Tutucusu 2"/>
          <p:cNvSpPr>
            <a:spLocks noGrp="1"/>
          </p:cNvSpPr>
          <p:nvPr>
            <p:ph idx="1"/>
          </p:nvPr>
        </p:nvSpPr>
        <p:spPr>
          <a:xfrm>
            <a:off x="2081610" y="1296817"/>
            <a:ext cx="9359276" cy="4799183"/>
          </a:xfrm>
        </p:spPr>
        <p:txBody>
          <a:bodyPr>
            <a:noAutofit/>
          </a:bodyPr>
          <a:lstStyle/>
          <a:p>
            <a:r>
              <a:rPr lang="tr-TR" b="1" dirty="0" smtClean="0"/>
              <a:t>TARİHÇEMİZ											</a:t>
            </a:r>
          </a:p>
          <a:p>
            <a:r>
              <a:rPr lang="tr-TR" b="1" dirty="0" smtClean="0"/>
              <a:t>MİSYON</a:t>
            </a:r>
            <a:endParaRPr lang="tr-TR" b="1" dirty="0"/>
          </a:p>
          <a:p>
            <a:r>
              <a:rPr lang="tr-TR" b="1" dirty="0" smtClean="0"/>
              <a:t>VİZYON</a:t>
            </a:r>
          </a:p>
          <a:p>
            <a:r>
              <a:rPr lang="tr-TR" b="1" dirty="0" smtClean="0"/>
              <a:t>GÖREV YETKİ VE SORUMLULUKLAR</a:t>
            </a:r>
          </a:p>
          <a:p>
            <a:r>
              <a:rPr lang="tr-TR" b="1" dirty="0" smtClean="0"/>
              <a:t>İDARİ YAPI</a:t>
            </a:r>
            <a:endParaRPr lang="tr-TR" b="1" dirty="0"/>
          </a:p>
          <a:p>
            <a:r>
              <a:rPr lang="tr-TR" b="1" dirty="0"/>
              <a:t>BİRİMLERİMİZ VE PERSONEL </a:t>
            </a:r>
            <a:r>
              <a:rPr lang="tr-TR" b="1" dirty="0" smtClean="0"/>
              <a:t>DAĞILIM</a:t>
            </a:r>
          </a:p>
          <a:p>
            <a:r>
              <a:rPr lang="tr-TR" b="1" dirty="0" smtClean="0"/>
              <a:t>UNVAN BAZINDA</a:t>
            </a:r>
          </a:p>
          <a:p>
            <a:r>
              <a:rPr lang="tr-TR" b="1" dirty="0" smtClean="0"/>
              <a:t>EĞİTİM DURUMU BAZINDA</a:t>
            </a:r>
            <a:endParaRPr lang="en-GB" b="1" dirty="0" smtClean="0"/>
          </a:p>
          <a:p>
            <a:r>
              <a:rPr lang="tr-TR" b="1" dirty="0" smtClean="0"/>
              <a:t>YAŞ İTİBARİYLE DAĞILIM</a:t>
            </a:r>
            <a:endParaRPr lang="en-GB" b="1" dirty="0" smtClean="0"/>
          </a:p>
          <a:p>
            <a:r>
              <a:rPr lang="tr-TR" b="1" dirty="0" smtClean="0"/>
              <a:t>FİZİKİ ALTYAPI VE HİZMETLER</a:t>
            </a:r>
          </a:p>
          <a:p>
            <a:r>
              <a:rPr lang="tr-TR" b="1" dirty="0" smtClean="0"/>
              <a:t>YAZILIM VE BİLGİSAYARLAR</a:t>
            </a:r>
          </a:p>
          <a:p>
            <a:r>
              <a:rPr lang="tr-TR" b="1" dirty="0" smtClean="0"/>
              <a:t>TEKNOLOJİK KAYNAKLAR</a:t>
            </a:r>
            <a:endParaRPr lang="tr-TR" b="1" dirty="0">
              <a:solidFill>
                <a:schemeClr val="tx1"/>
              </a:solidFill>
            </a:endParaRPr>
          </a:p>
          <a:p>
            <a:endParaRPr lang="tr-TR" b="1" dirty="0" smtClean="0"/>
          </a:p>
          <a:p>
            <a:pPr marL="0" indent="0">
              <a:buNone/>
            </a:pPr>
            <a:endParaRPr lang="tr-TR" b="1" dirty="0"/>
          </a:p>
          <a:p>
            <a:endParaRPr lang="tr-TR" b="1" dirty="0" smtClean="0"/>
          </a:p>
          <a:p>
            <a:pPr marL="0" indent="0">
              <a:buNone/>
            </a:pPr>
            <a:endParaRPr lang="tr-TR" b="1" dirty="0"/>
          </a:p>
          <a:p>
            <a:endParaRPr lang="tr-TR" b="1" dirty="0" smtClean="0"/>
          </a:p>
          <a:p>
            <a:endParaRPr lang="tr-TR" b="1" dirty="0"/>
          </a:p>
          <a:p>
            <a:endParaRPr lang="tr-TR" b="1" dirty="0" smtClean="0"/>
          </a:p>
          <a:p>
            <a:endParaRPr lang="tr-TR" b="1" dirty="0"/>
          </a:p>
          <a:p>
            <a:pPr marL="0" indent="0">
              <a:buNone/>
            </a:pPr>
            <a:endParaRPr lang="tr-TR" b="1" dirty="0" smtClean="0"/>
          </a:p>
          <a:p>
            <a:endParaRPr lang="tr-TR" b="1" dirty="0"/>
          </a:p>
          <a:p>
            <a:endParaRPr lang="tr-TR" b="1" dirty="0" smtClean="0"/>
          </a:p>
          <a:p>
            <a:pPr marL="0" indent="0">
              <a:buNone/>
            </a:pPr>
            <a:endParaRPr lang="tr-TR" b="1" dirty="0" smtClean="0"/>
          </a:p>
          <a:p>
            <a:endParaRPr lang="tr-TR" b="1" dirty="0" smtClean="0"/>
          </a:p>
          <a:p>
            <a:endParaRPr lang="tr-TR" b="1" dirty="0" smtClean="0"/>
          </a:p>
          <a:p>
            <a:endParaRPr lang="en-GB" b="1" dirty="0" smtClean="0"/>
          </a:p>
        </p:txBody>
      </p:sp>
      <p:sp>
        <p:nvSpPr>
          <p:cNvPr id="5" name="Metin kutusu 4"/>
          <p:cNvSpPr txBox="1"/>
          <p:nvPr/>
        </p:nvSpPr>
        <p:spPr>
          <a:xfrm>
            <a:off x="-1" y="774676"/>
            <a:ext cx="1548385" cy="338554"/>
          </a:xfrm>
          <a:prstGeom prst="rect">
            <a:avLst/>
          </a:prstGeom>
          <a:noFill/>
        </p:spPr>
        <p:txBody>
          <a:bodyPr wrap="square" rtlCol="0">
            <a:spAutoFit/>
          </a:bodyPr>
          <a:lstStyle/>
          <a:p>
            <a:r>
              <a:rPr lang="tr-TR" sz="1600" b="1" dirty="0" smtClean="0">
                <a:solidFill>
                  <a:schemeClr val="bg1"/>
                </a:solidFill>
              </a:rPr>
              <a:t>    Özet</a:t>
            </a:r>
            <a:endParaRPr lang="tr-TR" sz="1600" b="1" dirty="0">
              <a:solidFill>
                <a:schemeClr val="bg1"/>
              </a:solidFill>
            </a:endParaRPr>
          </a:p>
        </p:txBody>
      </p:sp>
    </p:spTree>
    <p:extLst>
      <p:ext uri="{BB962C8B-B14F-4D97-AF65-F5344CB8AC3E}">
        <p14:creationId xmlns:p14="http://schemas.microsoft.com/office/powerpoint/2010/main" val="632891069"/>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081610" y="1296817"/>
            <a:ext cx="8804103" cy="4222240"/>
          </a:xfrm>
        </p:spPr>
        <p:txBody>
          <a:bodyPr>
            <a:noAutofit/>
          </a:bodyPr>
          <a:lstStyle/>
          <a:p>
            <a:r>
              <a:rPr lang="tr-TR" b="1" dirty="0" smtClean="0"/>
              <a:t>KAPALI ALANLAR</a:t>
            </a:r>
          </a:p>
          <a:p>
            <a:r>
              <a:rPr lang="tr-TR" b="1" dirty="0" smtClean="0"/>
              <a:t>YILLARA GÖRE UNVAN BAZINDA AKADEMİK PERSONEL SAYILARI</a:t>
            </a:r>
          </a:p>
          <a:p>
            <a:r>
              <a:rPr lang="tr-TR" b="1" dirty="0" smtClean="0"/>
              <a:t>YILLARA GÖRE AKADEMİK PERSONEL SAYILARI</a:t>
            </a:r>
          </a:p>
          <a:p>
            <a:r>
              <a:rPr lang="tr-TR" b="1" dirty="0" smtClean="0"/>
              <a:t>YILLARA GÖRE İDARİ VE GEÇİCİ PERSONEL SAYILARI</a:t>
            </a:r>
          </a:p>
          <a:p>
            <a:r>
              <a:rPr lang="tr-TR" b="1" dirty="0" smtClean="0"/>
              <a:t>GÜÇLÜ YÖNLERİMİZ</a:t>
            </a:r>
          </a:p>
          <a:p>
            <a:r>
              <a:rPr lang="tr-TR" b="1" dirty="0" smtClean="0"/>
              <a:t>ZAYIF YÖNLERİMİZ</a:t>
            </a:r>
          </a:p>
          <a:p>
            <a:r>
              <a:rPr lang="tr-TR" b="1" dirty="0" smtClean="0"/>
              <a:t>FIRSATLAR</a:t>
            </a:r>
          </a:p>
          <a:p>
            <a:r>
              <a:rPr lang="tr-TR" b="1" dirty="0" smtClean="0"/>
              <a:t>TEHDİTLER</a:t>
            </a:r>
          </a:p>
          <a:p>
            <a:r>
              <a:rPr lang="tr-TR" b="1" dirty="0" smtClean="0"/>
              <a:t>TEMEL DEĞERLERİMİZ</a:t>
            </a:r>
          </a:p>
          <a:p>
            <a:endParaRPr lang="tr-TR" b="1" dirty="0" smtClean="0"/>
          </a:p>
          <a:p>
            <a:endParaRPr lang="tr-TR" b="1" dirty="0" smtClean="0"/>
          </a:p>
          <a:p>
            <a:pPr marL="0" indent="0">
              <a:buNone/>
            </a:pPr>
            <a:endParaRPr lang="tr-TR" b="1" dirty="0" smtClean="0"/>
          </a:p>
          <a:p>
            <a:pPr marL="0" indent="0">
              <a:buNone/>
            </a:pPr>
            <a:r>
              <a:rPr lang="tr-TR" b="1" dirty="0" smtClean="0"/>
              <a:t>	</a:t>
            </a:r>
            <a:br>
              <a:rPr lang="tr-TR" b="1" dirty="0" smtClean="0"/>
            </a:br>
            <a:r>
              <a:rPr lang="tr-TR" b="1" dirty="0" smtClean="0"/>
              <a:t>								</a:t>
            </a:r>
          </a:p>
          <a:p>
            <a:pPr marL="0" indent="0">
              <a:buNone/>
            </a:pPr>
            <a:endParaRPr lang="tr-TR" b="1" dirty="0"/>
          </a:p>
          <a:p>
            <a:pPr marL="0" indent="0">
              <a:buNone/>
            </a:pPr>
            <a:endParaRPr lang="tr-TR" b="1" dirty="0" smtClean="0"/>
          </a:p>
          <a:p>
            <a:endParaRPr lang="tr-TR" b="1" dirty="0"/>
          </a:p>
          <a:p>
            <a:endParaRPr lang="tr-TR" b="1" dirty="0" smtClean="0"/>
          </a:p>
          <a:p>
            <a:endParaRPr lang="tr-TR" b="1" dirty="0"/>
          </a:p>
          <a:p>
            <a:pPr marL="0" indent="0">
              <a:buNone/>
            </a:pPr>
            <a:endParaRPr lang="tr-TR" b="1" dirty="0" smtClean="0"/>
          </a:p>
          <a:p>
            <a:endParaRPr lang="tr-TR" b="1" dirty="0"/>
          </a:p>
          <a:p>
            <a:endParaRPr lang="tr-TR" b="1" dirty="0" smtClean="0"/>
          </a:p>
          <a:p>
            <a:pPr marL="0" indent="0">
              <a:buNone/>
            </a:pPr>
            <a:endParaRPr lang="tr-TR" b="1" dirty="0" smtClean="0"/>
          </a:p>
          <a:p>
            <a:endParaRPr lang="tr-TR" b="1" dirty="0" smtClean="0"/>
          </a:p>
          <a:p>
            <a:endParaRPr lang="tr-TR" b="1" dirty="0" smtClean="0"/>
          </a:p>
          <a:p>
            <a:endParaRPr lang="en-GB" b="1" dirty="0" smtClean="0"/>
          </a:p>
        </p:txBody>
      </p:sp>
      <p:sp>
        <p:nvSpPr>
          <p:cNvPr id="5" name="Metin kutusu 4"/>
          <p:cNvSpPr txBox="1"/>
          <p:nvPr/>
        </p:nvSpPr>
        <p:spPr>
          <a:xfrm>
            <a:off x="-1" y="774676"/>
            <a:ext cx="1548385" cy="338554"/>
          </a:xfrm>
          <a:prstGeom prst="rect">
            <a:avLst/>
          </a:prstGeom>
          <a:noFill/>
        </p:spPr>
        <p:txBody>
          <a:bodyPr wrap="square" rtlCol="0">
            <a:spAutoFit/>
          </a:bodyPr>
          <a:lstStyle/>
          <a:p>
            <a:r>
              <a:rPr lang="tr-TR" sz="1600" b="1" dirty="0" smtClean="0">
                <a:solidFill>
                  <a:schemeClr val="bg1"/>
                </a:solidFill>
              </a:rPr>
              <a:t>   Özet</a:t>
            </a:r>
            <a:endParaRPr lang="tr-TR" sz="1600" b="1" dirty="0">
              <a:solidFill>
                <a:schemeClr val="bg1"/>
              </a:solidFill>
            </a:endParaRPr>
          </a:p>
        </p:txBody>
      </p:sp>
    </p:spTree>
    <p:extLst>
      <p:ext uri="{BB962C8B-B14F-4D97-AF65-F5344CB8AC3E}">
        <p14:creationId xmlns:p14="http://schemas.microsoft.com/office/powerpoint/2010/main" val="1259233835"/>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63256" y="2420679"/>
            <a:ext cx="10132828" cy="3777622"/>
          </a:xfrm>
        </p:spPr>
        <p:txBody>
          <a:bodyPr>
            <a:normAutofit/>
          </a:bodyPr>
          <a:lstStyle/>
          <a:p>
            <a:pPr algn="just"/>
            <a:r>
              <a:rPr lang="tr-TR" b="1" dirty="0"/>
              <a:t>Başkanlığımız 3 Temmuz 1992 tarihinde 3837 sayılı Kanun ile kurulmuş olan Niğde Üniversitesi bünyesinde 07.10.1983 tarih ve 124 sayılı Yükseköğretim Üst Kuruluşları İle Yükseköğretim Kurumlarının İdari Teşkilatı Hakkında Kanun Hükmündeki Kararnamenin 29. maddesi gereğince, Üniversitemizin insan gücü planlaması ve personel politikası ile ilgili çalışmaları yapmak, personel sisteminin geliştirilmesi ile ilgili önerilerde bulunmak, Üniversite personelinin atama, özlük ve emeklilik işlemlerini yapmak, idari personelin hizmet öncesi ile hizmet içi eğitim programlarını düzenlemek, uygulamak ve verilecek benzeri görevleri yapmak üzere Üniversitemiz idari teşkilatının içerisinde yer almaktadır</a:t>
            </a:r>
            <a:r>
              <a:rPr lang="tr-TR" dirty="0" smtClean="0"/>
              <a:t>.</a:t>
            </a:r>
            <a:r>
              <a:rPr lang="tr-TR" dirty="0"/>
              <a:t> </a:t>
            </a:r>
          </a:p>
        </p:txBody>
      </p:sp>
      <p:pic>
        <p:nvPicPr>
          <p:cNvPr id="3075" name="Picture 3" descr="PO1JZ30tarihc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18789" y="346221"/>
            <a:ext cx="2232617" cy="16845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Dikdörtgen 6"/>
          <p:cNvSpPr/>
          <p:nvPr/>
        </p:nvSpPr>
        <p:spPr>
          <a:xfrm>
            <a:off x="56670" y="783710"/>
            <a:ext cx="1506315" cy="338554"/>
          </a:xfrm>
          <a:prstGeom prst="rect">
            <a:avLst/>
          </a:prstGeom>
        </p:spPr>
        <p:txBody>
          <a:bodyPr wrap="square">
            <a:spAutoFit/>
          </a:bodyPr>
          <a:lstStyle/>
          <a:p>
            <a:pPr lvl="0"/>
            <a:r>
              <a:rPr lang="tr-TR" sz="1600" b="1" dirty="0" smtClean="0">
                <a:solidFill>
                  <a:schemeClr val="bg1"/>
                </a:solidFill>
              </a:rPr>
              <a:t>  Tarihçemiz</a:t>
            </a:r>
            <a:endParaRPr lang="tr-TR" sz="1600" b="1" dirty="0">
              <a:solidFill>
                <a:schemeClr val="bg1"/>
              </a:solidFill>
            </a:endParaRPr>
          </a:p>
        </p:txBody>
      </p:sp>
    </p:spTree>
    <p:extLst>
      <p:ext uri="{BB962C8B-B14F-4D97-AF65-F5344CB8AC3E}">
        <p14:creationId xmlns:p14="http://schemas.microsoft.com/office/powerpoint/2010/main" val="680118780"/>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1701" y="624110"/>
            <a:ext cx="9332912" cy="1280890"/>
          </a:xfrm>
        </p:spPr>
        <p:txBody>
          <a:bodyPr/>
          <a:lstStyle/>
          <a:p>
            <a:r>
              <a:rPr lang="tr-TR" b="1" dirty="0">
                <a:solidFill>
                  <a:schemeClr val="tx1"/>
                </a:solidFill>
                <a:effectLst>
                  <a:outerShdw blurRad="38100" dist="38100" dir="2700000" algn="tl">
                    <a:srgbClr val="000000">
                      <a:alpha val="43137"/>
                    </a:srgbClr>
                  </a:outerShdw>
                </a:effectLst>
              </a:rPr>
              <a:t>MİSYON</a:t>
            </a:r>
            <a:r>
              <a:rPr lang="tr-TR" dirty="0">
                <a:effectLst>
                  <a:outerShdw blurRad="38100" dist="38100" dir="2700000" algn="tl">
                    <a:srgbClr val="000000">
                      <a:alpha val="43137"/>
                    </a:srgbClr>
                  </a:outerShdw>
                </a:effectLst>
                <a:latin typeface="Arial Black" panose="020B0A04020102020204" pitchFamily="34" charset="0"/>
              </a:rPr>
              <a:t/>
            </a:r>
            <a:br>
              <a:rPr lang="tr-TR" dirty="0">
                <a:effectLst>
                  <a:outerShdw blurRad="38100" dist="38100" dir="2700000" algn="tl">
                    <a:srgbClr val="000000">
                      <a:alpha val="43137"/>
                    </a:srgbClr>
                  </a:outerShdw>
                </a:effectLst>
                <a:latin typeface="Arial Black" panose="020B0A04020102020204" pitchFamily="34" charset="0"/>
              </a:rPr>
            </a:br>
            <a:endParaRPr lang="tr-TR" dirty="0"/>
          </a:p>
        </p:txBody>
      </p:sp>
      <p:sp>
        <p:nvSpPr>
          <p:cNvPr id="3" name="Content Placeholder 2"/>
          <p:cNvSpPr>
            <a:spLocks noGrp="1"/>
          </p:cNvSpPr>
          <p:nvPr>
            <p:ph idx="1"/>
          </p:nvPr>
        </p:nvSpPr>
        <p:spPr>
          <a:xfrm>
            <a:off x="1713484" y="1993900"/>
            <a:ext cx="8915400" cy="3777622"/>
          </a:xfrm>
        </p:spPr>
        <p:txBody>
          <a:bodyPr/>
          <a:lstStyle/>
          <a:p>
            <a:pPr algn="just"/>
            <a:r>
              <a:rPr lang="tr-TR" b="1" i="1" dirty="0" smtClean="0"/>
              <a:t>“</a:t>
            </a:r>
            <a:r>
              <a:rPr lang="tr-TR" b="1" dirty="0" smtClean="0"/>
              <a:t>Üniversitemizin </a:t>
            </a:r>
            <a:r>
              <a:rPr lang="tr-TR" b="1" dirty="0"/>
              <a:t>eğitim ve öğretim hizmetlerinin yürütülmesinde yardımcı olan idari ve akademik personel kadroları ile ilgili işlemlerin etkin ve verimli bir şekilde yürütülebilmesi için insan gücü planlaması yapmak, personel politikasını belirleyerek kanun ve yönetmeliklere uygun yürütülmesini sağlamak, çağın gereklerini yerine getirerek, Atatürk İlke ve İnkılapları çerçevesinde, bu hedefler doğrultusunda ilerlemektir</a:t>
            </a:r>
            <a:r>
              <a:rPr lang="tr-TR" b="1" dirty="0" smtClean="0"/>
              <a:t>.</a:t>
            </a:r>
            <a:r>
              <a:rPr lang="tr-TR" b="1" dirty="0"/>
              <a:t> ” </a:t>
            </a:r>
          </a:p>
          <a:p>
            <a:pPr marL="0" indent="0" algn="just">
              <a:buNone/>
            </a:pPr>
            <a:endParaRPr lang="tr-TR" b="1" dirty="0"/>
          </a:p>
          <a:p>
            <a:pPr marL="0" indent="0">
              <a:buNone/>
            </a:pPr>
            <a:endParaRPr lang="tr-TR" dirty="0"/>
          </a:p>
        </p:txBody>
      </p:sp>
      <p:sp>
        <p:nvSpPr>
          <p:cNvPr id="5" name="Başlık 1"/>
          <p:cNvSpPr txBox="1">
            <a:spLocks/>
          </p:cNvSpPr>
          <p:nvPr/>
        </p:nvSpPr>
        <p:spPr>
          <a:xfrm>
            <a:off x="1331640" y="849876"/>
            <a:ext cx="6995120" cy="792088"/>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tr-TR" dirty="0">
              <a:effectLst>
                <a:outerShdw blurRad="38100" dist="38100" dir="2700000" algn="tl">
                  <a:srgbClr val="000000">
                    <a:alpha val="43137"/>
                  </a:srgbClr>
                </a:outerShdw>
              </a:effectLst>
              <a:latin typeface="Arial Black" panose="020B0A04020102020204" pitchFamily="34" charset="0"/>
            </a:endParaRPr>
          </a:p>
        </p:txBody>
      </p:sp>
      <p:sp>
        <p:nvSpPr>
          <p:cNvPr id="6" name="Metin kutusu 4"/>
          <p:cNvSpPr txBox="1"/>
          <p:nvPr/>
        </p:nvSpPr>
        <p:spPr>
          <a:xfrm>
            <a:off x="165099" y="787352"/>
            <a:ext cx="1548385" cy="338554"/>
          </a:xfrm>
          <a:prstGeom prst="rect">
            <a:avLst/>
          </a:prstGeom>
          <a:noFill/>
        </p:spPr>
        <p:txBody>
          <a:bodyPr wrap="square" rtlCol="0">
            <a:spAutoFit/>
          </a:bodyPr>
          <a:lstStyle/>
          <a:p>
            <a:r>
              <a:rPr lang="tr-TR" sz="1600" b="1" dirty="0" smtClean="0">
                <a:solidFill>
                  <a:schemeClr val="bg1"/>
                </a:solidFill>
              </a:rPr>
              <a:t>  Misyon</a:t>
            </a:r>
            <a:endParaRPr lang="tr-TR" sz="1600" b="1" dirty="0">
              <a:solidFill>
                <a:schemeClr val="bg1"/>
              </a:solidFill>
            </a:endParaRPr>
          </a:p>
        </p:txBody>
      </p:sp>
    </p:spTree>
    <p:extLst>
      <p:ext uri="{BB962C8B-B14F-4D97-AF65-F5344CB8AC3E}">
        <p14:creationId xmlns:p14="http://schemas.microsoft.com/office/powerpoint/2010/main" val="1980858584"/>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1701" y="624110"/>
            <a:ext cx="9332912" cy="1280890"/>
          </a:xfrm>
        </p:spPr>
        <p:txBody>
          <a:bodyPr/>
          <a:lstStyle/>
          <a:p>
            <a:r>
              <a:rPr lang="tr-TR" b="1" dirty="0" smtClean="0">
                <a:solidFill>
                  <a:schemeClr val="tx1"/>
                </a:solidFill>
                <a:effectLst>
                  <a:outerShdw blurRad="38100" dist="38100" dir="2700000" algn="tl">
                    <a:srgbClr val="000000">
                      <a:alpha val="43137"/>
                    </a:srgbClr>
                  </a:outerShdw>
                </a:effectLst>
              </a:rPr>
              <a:t>VİZYON</a:t>
            </a:r>
            <a:endParaRPr lang="tr-TR"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726184" y="2095500"/>
            <a:ext cx="9459912" cy="3777622"/>
          </a:xfrm>
        </p:spPr>
        <p:txBody>
          <a:bodyPr/>
          <a:lstStyle/>
          <a:p>
            <a:pPr algn="just"/>
            <a:r>
              <a:rPr lang="tr-TR" b="1" i="1" dirty="0" smtClean="0"/>
              <a:t>“</a:t>
            </a:r>
            <a:r>
              <a:rPr lang="tr-TR" b="1" dirty="0"/>
              <a:t>Üniversitemizin gelişmiş üniversiteler arasında yer alması için insana saygı ve hoşgörü gösteren, kurumlara ve topluma güvenen, kanun ve yönetmeliklere dayalı kararlar alabilen nitelikli personel yetiştiren, araştırmalar yaparak kendini sürekli yenileyen, toplum ve ülke kalkınmasına katkıda bulunan bireylerin olduğu bir birim oluşturma çerçevesinde etkin bir personel politikası izlemek</a:t>
            </a:r>
            <a:r>
              <a:rPr lang="tr-TR" b="1" dirty="0" smtClean="0"/>
              <a:t>.”</a:t>
            </a:r>
            <a:r>
              <a:rPr lang="tr-TR" b="1" dirty="0"/>
              <a:t> </a:t>
            </a:r>
          </a:p>
          <a:p>
            <a:pPr marL="0" indent="0">
              <a:buNone/>
            </a:pPr>
            <a:endParaRPr lang="tr-TR" dirty="0"/>
          </a:p>
        </p:txBody>
      </p:sp>
      <p:sp>
        <p:nvSpPr>
          <p:cNvPr id="4" name="Metin kutusu 4"/>
          <p:cNvSpPr txBox="1"/>
          <p:nvPr/>
        </p:nvSpPr>
        <p:spPr>
          <a:xfrm>
            <a:off x="177799" y="774676"/>
            <a:ext cx="1548385" cy="338554"/>
          </a:xfrm>
          <a:prstGeom prst="rect">
            <a:avLst/>
          </a:prstGeom>
          <a:noFill/>
        </p:spPr>
        <p:txBody>
          <a:bodyPr wrap="square" rtlCol="0">
            <a:spAutoFit/>
          </a:bodyPr>
          <a:lstStyle/>
          <a:p>
            <a:r>
              <a:rPr lang="tr-TR" sz="1600" b="1" dirty="0" smtClean="0">
                <a:solidFill>
                  <a:schemeClr val="bg1"/>
                </a:solidFill>
              </a:rPr>
              <a:t> Vizyon</a:t>
            </a:r>
            <a:endParaRPr lang="tr-TR" sz="1600" b="1" dirty="0">
              <a:solidFill>
                <a:schemeClr val="bg1"/>
              </a:solidFill>
            </a:endParaRPr>
          </a:p>
        </p:txBody>
      </p:sp>
    </p:spTree>
    <p:extLst>
      <p:ext uri="{BB962C8B-B14F-4D97-AF65-F5344CB8AC3E}">
        <p14:creationId xmlns:p14="http://schemas.microsoft.com/office/powerpoint/2010/main" val="4073304011"/>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37415" y="624109"/>
            <a:ext cx="10090298" cy="917611"/>
          </a:xfrm>
        </p:spPr>
        <p:txBody>
          <a:bodyPr>
            <a:normAutofit/>
          </a:bodyPr>
          <a:lstStyle/>
          <a:p>
            <a:r>
              <a:rPr lang="tr-TR" b="1" dirty="0" smtClean="0">
                <a:effectLst>
                  <a:outerShdw blurRad="38100" dist="38100" dir="2700000" algn="tl">
                    <a:srgbClr val="000000">
                      <a:alpha val="43137"/>
                    </a:srgbClr>
                  </a:outerShdw>
                </a:effectLst>
              </a:rPr>
              <a:t>YETKİ,GÖREV VE SORUMLULUKLARIMIZ</a:t>
            </a:r>
            <a:endParaRPr lang="tr-TR" b="1" dirty="0">
              <a:effectLst>
                <a:outerShdw blurRad="38100" dist="38100" dir="2700000" algn="tl">
                  <a:srgbClr val="000000">
                    <a:alpha val="43137"/>
                  </a:srgbClr>
                </a:outerShdw>
              </a:effectLst>
            </a:endParaRPr>
          </a:p>
        </p:txBody>
      </p:sp>
      <p:sp>
        <p:nvSpPr>
          <p:cNvPr id="5" name="Metin kutusu 4"/>
          <p:cNvSpPr txBox="1"/>
          <p:nvPr/>
        </p:nvSpPr>
        <p:spPr>
          <a:xfrm>
            <a:off x="0" y="736552"/>
            <a:ext cx="1548385" cy="523220"/>
          </a:xfrm>
          <a:prstGeom prst="rect">
            <a:avLst/>
          </a:prstGeom>
          <a:noFill/>
        </p:spPr>
        <p:txBody>
          <a:bodyPr wrap="square" rtlCol="0">
            <a:spAutoFit/>
          </a:bodyPr>
          <a:lstStyle/>
          <a:p>
            <a:r>
              <a:rPr lang="tr-TR" sz="1400" b="1" dirty="0" smtClean="0">
                <a:solidFill>
                  <a:schemeClr val="bg1"/>
                </a:solidFill>
              </a:rPr>
              <a:t>  Görev-Yetki-    </a:t>
            </a:r>
            <a:br>
              <a:rPr lang="tr-TR" sz="1400" b="1" dirty="0" smtClean="0">
                <a:solidFill>
                  <a:schemeClr val="bg1"/>
                </a:solidFill>
              </a:rPr>
            </a:br>
            <a:r>
              <a:rPr lang="tr-TR" sz="1400" b="1" dirty="0" smtClean="0">
                <a:solidFill>
                  <a:schemeClr val="bg1"/>
                </a:solidFill>
              </a:rPr>
              <a:t>  Sorumluluk</a:t>
            </a:r>
            <a:endParaRPr lang="tr-TR" sz="1400" b="1" dirty="0">
              <a:solidFill>
                <a:schemeClr val="bg1"/>
              </a:solidFill>
            </a:endParaRPr>
          </a:p>
        </p:txBody>
      </p:sp>
      <p:sp>
        <p:nvSpPr>
          <p:cNvPr id="3" name="Dikdörtgen 2"/>
          <p:cNvSpPr/>
          <p:nvPr/>
        </p:nvSpPr>
        <p:spPr>
          <a:xfrm>
            <a:off x="1456661" y="1733108"/>
            <a:ext cx="9750056" cy="4524315"/>
          </a:xfrm>
          <a:prstGeom prst="rect">
            <a:avLst/>
          </a:prstGeom>
        </p:spPr>
        <p:txBody>
          <a:bodyPr wrap="square">
            <a:spAutoFit/>
          </a:bodyPr>
          <a:lstStyle/>
          <a:p>
            <a:pPr algn="just"/>
            <a:r>
              <a:rPr lang="tr-TR" b="1" dirty="0" smtClean="0"/>
              <a:t> </a:t>
            </a:r>
            <a:r>
              <a:rPr lang="tr-TR" b="1" u="sng" dirty="0" smtClean="0">
                <a:solidFill>
                  <a:srgbClr val="FF0000"/>
                </a:solidFill>
              </a:rPr>
              <a:t>YETKİ:  </a:t>
            </a:r>
          </a:p>
          <a:p>
            <a:pPr algn="just"/>
            <a:r>
              <a:rPr lang="tr-TR" b="1" dirty="0" smtClean="0"/>
              <a:t>Başkanlığımız, işlem </a:t>
            </a:r>
            <a:r>
              <a:rPr lang="tr-TR" b="1" dirty="0"/>
              <a:t>tesis ederken yetkilerini 2547 sayılı Yükseköğretim Kanunu, </a:t>
            </a:r>
            <a:r>
              <a:rPr lang="tr-TR" b="1" dirty="0" smtClean="0"/>
              <a:t>2914 </a:t>
            </a:r>
            <a:r>
              <a:rPr lang="tr-TR" b="1" dirty="0"/>
              <a:t>sayılı Yükseköğretim Personel Kanunu, 657 sayılı Devlet Memurları </a:t>
            </a:r>
            <a:r>
              <a:rPr lang="tr-TR" b="1" dirty="0" smtClean="0"/>
              <a:t>Kanunu, 5434 sayılı Emekli Sandığı Kanunu, 5510 sayılı Sosyal Sigortalar ve Genel Sağlık</a:t>
            </a:r>
            <a:r>
              <a:rPr lang="tr-TR" dirty="0"/>
              <a:t> </a:t>
            </a:r>
            <a:r>
              <a:rPr lang="tr-TR" b="1" dirty="0" smtClean="0"/>
              <a:t>Sigortası Kanunu</a:t>
            </a:r>
            <a:r>
              <a:rPr lang="tr-TR" dirty="0"/>
              <a:t> </a:t>
            </a:r>
            <a:r>
              <a:rPr lang="tr-TR" b="1" dirty="0" smtClean="0"/>
              <a:t>ve 5018 </a:t>
            </a:r>
            <a:r>
              <a:rPr lang="tr-TR" b="1" dirty="0"/>
              <a:t>sayılı Kamu Mali Yönetimi ve Kontrol </a:t>
            </a:r>
            <a:r>
              <a:rPr lang="tr-TR" b="1" dirty="0" smtClean="0"/>
              <a:t>Kanunu ile ilgili Yönetmelik, Genelge, Yönerge ve Usul ve Esaslardan almaktadır</a:t>
            </a:r>
            <a:r>
              <a:rPr lang="tr-TR" b="1" dirty="0"/>
              <a:t>. </a:t>
            </a:r>
          </a:p>
          <a:p>
            <a:pPr algn="just"/>
            <a:r>
              <a:rPr lang="tr-TR" b="1" dirty="0" smtClean="0">
                <a:solidFill>
                  <a:srgbClr val="FF0000"/>
                </a:solidFill>
              </a:rPr>
              <a:t> </a:t>
            </a:r>
            <a:r>
              <a:rPr lang="tr-TR" b="1" u="sng" dirty="0" smtClean="0">
                <a:solidFill>
                  <a:srgbClr val="FF0000"/>
                </a:solidFill>
              </a:rPr>
              <a:t>GÖREVLER: </a:t>
            </a:r>
          </a:p>
          <a:p>
            <a:pPr algn="just"/>
            <a:r>
              <a:rPr lang="tr-TR" b="1" dirty="0" smtClean="0">
                <a:solidFill>
                  <a:srgbClr val="051BEB"/>
                </a:solidFill>
              </a:rPr>
              <a:t>a) </a:t>
            </a:r>
            <a:r>
              <a:rPr lang="tr-TR" b="1" dirty="0" smtClean="0"/>
              <a:t>Üniversitede </a:t>
            </a:r>
            <a:r>
              <a:rPr lang="tr-TR" b="1" dirty="0"/>
              <a:t>insan gücü planlaması ve personel politikasıyla ilgili çalışmalar yapmak, </a:t>
            </a:r>
            <a:r>
              <a:rPr lang="tr-TR" b="1" dirty="0" smtClean="0"/>
              <a:t>personel </a:t>
            </a:r>
            <a:r>
              <a:rPr lang="tr-TR" b="1" dirty="0"/>
              <a:t>sisteminin geliştirilmesiyle ilgili önerilerde bulunmak.</a:t>
            </a:r>
          </a:p>
          <a:p>
            <a:pPr algn="just"/>
            <a:r>
              <a:rPr lang="tr-TR" b="1" dirty="0">
                <a:solidFill>
                  <a:srgbClr val="051BEB"/>
                </a:solidFill>
              </a:rPr>
              <a:t>b)  </a:t>
            </a:r>
            <a:r>
              <a:rPr lang="tr-TR" b="1" dirty="0"/>
              <a:t>Üniversite  personelinin  atama,  özlük,  emeklilik </a:t>
            </a:r>
            <a:r>
              <a:rPr lang="tr-TR" b="1" dirty="0" smtClean="0"/>
              <a:t>, </a:t>
            </a:r>
            <a:r>
              <a:rPr lang="tr-TR" b="1" dirty="0"/>
              <a:t>tahakkuk  </a:t>
            </a:r>
            <a:r>
              <a:rPr lang="tr-TR" b="1" dirty="0" smtClean="0"/>
              <a:t>vb</a:t>
            </a:r>
            <a:r>
              <a:rPr lang="tr-TR" b="1" dirty="0"/>
              <a:t>.  işleriyle  ilgili </a:t>
            </a:r>
          </a:p>
          <a:p>
            <a:pPr algn="just"/>
            <a:r>
              <a:rPr lang="tr-TR" b="1" dirty="0"/>
              <a:t>görevleri yapmak.</a:t>
            </a:r>
          </a:p>
          <a:p>
            <a:pPr algn="just"/>
            <a:r>
              <a:rPr lang="tr-TR" b="1" dirty="0">
                <a:solidFill>
                  <a:srgbClr val="051BEB"/>
                </a:solidFill>
              </a:rPr>
              <a:t>c)  </a:t>
            </a:r>
            <a:r>
              <a:rPr lang="tr-TR" b="1" dirty="0"/>
              <a:t>İdari  personelin  hizmet  öncesi  ve  hizmet  içi  eğitimi  ve  görevde  yükselme </a:t>
            </a:r>
          </a:p>
          <a:p>
            <a:pPr algn="just"/>
            <a:r>
              <a:rPr lang="tr-TR" b="1" dirty="0"/>
              <a:t>programlarını düzenlemek ve uygulamak.</a:t>
            </a:r>
          </a:p>
          <a:p>
            <a:pPr algn="just"/>
            <a:r>
              <a:rPr lang="tr-TR" b="1" dirty="0">
                <a:solidFill>
                  <a:srgbClr val="051BEB"/>
                </a:solidFill>
              </a:rPr>
              <a:t>d)  </a:t>
            </a:r>
            <a:r>
              <a:rPr lang="tr-TR" b="1" dirty="0"/>
              <a:t>Verilecek benzeri görevleri yapmak.</a:t>
            </a:r>
          </a:p>
          <a:p>
            <a:pPr algn="just"/>
            <a:r>
              <a:rPr lang="tr-TR" b="1" u="sng" dirty="0" smtClean="0">
                <a:solidFill>
                  <a:srgbClr val="FF0000"/>
                </a:solidFill>
              </a:rPr>
              <a:t>SORUMLULUKLAR:</a:t>
            </a:r>
          </a:p>
          <a:p>
            <a:pPr algn="just"/>
            <a:r>
              <a:rPr lang="tr-TR" b="1" dirty="0" smtClean="0"/>
              <a:t>Başkanlığımız </a:t>
            </a:r>
            <a:r>
              <a:rPr lang="tr-TR" b="1" dirty="0"/>
              <a:t>yukarıda belirttiğimiz görevlerin yerine getirilmesinden sorumludur. </a:t>
            </a:r>
          </a:p>
        </p:txBody>
      </p:sp>
    </p:spTree>
    <p:extLst>
      <p:ext uri="{BB962C8B-B14F-4D97-AF65-F5344CB8AC3E}">
        <p14:creationId xmlns:p14="http://schemas.microsoft.com/office/powerpoint/2010/main" val="1485281842"/>
      </p:ext>
    </p:extLst>
  </p:cSld>
  <p:clrMapOvr>
    <a:masterClrMapping/>
  </p:clrMapOvr>
  <mc:AlternateContent xmlns:mc="http://schemas.openxmlformats.org/markup-compatibility/2006" xmlns:p14="http://schemas.microsoft.com/office/powerpoint/2010/main">
    <mc:Choice Requires="p14">
      <p:transition spd="slow" p14:dur="1750">
        <p14:pan dir="u"/>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1737</TotalTime>
  <Words>1125</Words>
  <Application>Microsoft Office PowerPoint</Application>
  <PresentationFormat>Özel</PresentationFormat>
  <Paragraphs>367</Paragraphs>
  <Slides>26</Slides>
  <Notes>0</Notes>
  <HiddenSlides>0</HiddenSlides>
  <MMClips>0</MMClips>
  <ScaleCrop>false</ScaleCrop>
  <HeadingPairs>
    <vt:vector size="4" baseType="variant">
      <vt:variant>
        <vt:lpstr>Tema</vt:lpstr>
      </vt:variant>
      <vt:variant>
        <vt:i4>1</vt:i4>
      </vt:variant>
      <vt:variant>
        <vt:lpstr>Slayt Başlıkları</vt:lpstr>
      </vt:variant>
      <vt:variant>
        <vt:i4>26</vt:i4>
      </vt:variant>
    </vt:vector>
  </HeadingPairs>
  <TitlesOfParts>
    <vt:vector size="27" baseType="lpstr">
      <vt:lpstr>Duman</vt:lpstr>
      <vt:lpstr>                                   PERSONEL DAİRE BAŞKANLIĞINA   HOŞGELDİNİZ  </vt:lpstr>
      <vt:lpstr>PowerPoint Sunusu</vt:lpstr>
      <vt:lpstr>PowerPoint Sunusu</vt:lpstr>
      <vt:lpstr>SUNUM ÖZETİ</vt:lpstr>
      <vt:lpstr>PowerPoint Sunusu</vt:lpstr>
      <vt:lpstr>PowerPoint Sunusu</vt:lpstr>
      <vt:lpstr>MİSYON </vt:lpstr>
      <vt:lpstr>VİZYON</vt:lpstr>
      <vt:lpstr>YETKİ,GÖREV VE SORUMLULUKLARIMIZ</vt:lpstr>
      <vt:lpstr>PowerPoint Sunusu</vt:lpstr>
      <vt:lpstr>BİRİM BAZINDA PERSONEL DAĞILIMI</vt:lpstr>
      <vt:lpstr>UNVAN BAZINDA PERSONEL DAĞILIMI</vt:lpstr>
      <vt:lpstr>PowerPoint Sunusu</vt:lpstr>
      <vt:lpstr>YAŞ İTİBARİYLE PERSONEL DAĞILIMI</vt:lpstr>
      <vt:lpstr>PowerPoint Sunusu</vt:lpstr>
      <vt:lpstr>TEKNOLOJİK KAYNAKLAR</vt:lpstr>
      <vt:lpstr>   KAPALI ALANLAR</vt:lpstr>
      <vt:lpstr>PowerPoint Sunusu</vt:lpstr>
      <vt:lpstr>PowerPoint Sunusu</vt:lpstr>
      <vt:lpstr>PowerPoint Sunusu</vt:lpstr>
      <vt:lpstr>GÜÇLÜ YÖNLERİMİZ</vt:lpstr>
      <vt:lpstr>ZAYIF YÖNLERİMİZ</vt:lpstr>
      <vt:lpstr>FIRSATLAR</vt:lpstr>
      <vt:lpstr>TEHDİTLER</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NİĞDE ÜNİVERSİTESİ MÜHENDİSLİK FAKÜLTESİ  2015-2016 EĞİTİM-ÖĞRETİM YILI  GÜZ YARIYILI AKADEMİK KURUL TOPLANTISI</dc:title>
  <dc:creator>insaat</dc:creator>
  <cp:lastModifiedBy>THINK88</cp:lastModifiedBy>
  <cp:revision>340</cp:revision>
  <cp:lastPrinted>2016-12-13T08:25:35Z</cp:lastPrinted>
  <dcterms:created xsi:type="dcterms:W3CDTF">2015-11-09T07:53:01Z</dcterms:created>
  <dcterms:modified xsi:type="dcterms:W3CDTF">2016-12-20T07:53:02Z</dcterms:modified>
</cp:coreProperties>
</file>