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6" r:id="rId4"/>
    <p:sldId id="277" r:id="rId5"/>
    <p:sldId id="258" r:id="rId6"/>
    <p:sldId id="259" r:id="rId7"/>
    <p:sldId id="264" r:id="rId8"/>
    <p:sldId id="265" r:id="rId9"/>
    <p:sldId id="260" r:id="rId10"/>
    <p:sldId id="261" r:id="rId11"/>
    <p:sldId id="266" r:id="rId12"/>
    <p:sldId id="267" r:id="rId13"/>
    <p:sldId id="273" r:id="rId14"/>
    <p:sldId id="269" r:id="rId15"/>
    <p:sldId id="270"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761C1-D99F-4B77-A633-5EBA5C7F06D9}" type="doc">
      <dgm:prSet loTypeId="urn:microsoft.com/office/officeart/2005/8/layout/hierarchy1" loCatId="hierarchy" qsTypeId="urn:microsoft.com/office/officeart/2005/8/quickstyle/3d2" qsCatId="3D" csTypeId="urn:microsoft.com/office/officeart/2005/8/colors/accent6_2" csCatId="accent6" phldr="1"/>
      <dgm:spPr/>
      <dgm:t>
        <a:bodyPr/>
        <a:lstStyle/>
        <a:p>
          <a:endParaRPr lang="tr-TR"/>
        </a:p>
      </dgm:t>
    </dgm:pt>
    <dgm:pt modelId="{4A87DC87-74FB-4D83-9025-207D477EAE76}">
      <dgm:prSet phldrT="[Metin]" custT="1"/>
      <dgm:spPr>
        <a:xfrm>
          <a:off x="4079087" y="0"/>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900">
              <a:solidFill>
                <a:sysClr val="windowText" lastClr="000000">
                  <a:hueOff val="0"/>
                  <a:satOff val="0"/>
                  <a:lumOff val="0"/>
                  <a:alphaOff val="0"/>
                </a:sysClr>
              </a:solidFill>
              <a:latin typeface="Calibri"/>
              <a:ea typeface="+mn-ea"/>
              <a:cs typeface="+mn-cs"/>
            </a:rPr>
            <a:t>Ercan KÖK</a:t>
          </a:r>
        </a:p>
        <a:p>
          <a:r>
            <a:rPr lang="tr-TR" sz="900" b="1">
              <a:solidFill>
                <a:sysClr val="windowText" lastClr="000000">
                  <a:hueOff val="0"/>
                  <a:satOff val="0"/>
                  <a:lumOff val="0"/>
                  <a:alphaOff val="0"/>
                </a:sysClr>
              </a:solidFill>
              <a:latin typeface="Calibri"/>
              <a:ea typeface="+mn-ea"/>
              <a:cs typeface="+mn-cs"/>
            </a:rPr>
            <a:t>Daire Başkanı</a:t>
          </a:r>
        </a:p>
      </dgm:t>
    </dgm:pt>
    <dgm:pt modelId="{F3F9EA1A-D77C-45BE-93A4-DBCDBAC7D1F1}" type="parTrans" cxnId="{CB18DB5B-F045-4C75-A9B4-119AAA108FA9}">
      <dgm:prSet/>
      <dgm:spPr/>
      <dgm:t>
        <a:bodyPr/>
        <a:lstStyle/>
        <a:p>
          <a:endParaRPr lang="tr-TR"/>
        </a:p>
      </dgm:t>
    </dgm:pt>
    <dgm:pt modelId="{E9722184-F306-42F6-BB28-A794E145B657}" type="sibTrans" cxnId="{CB18DB5B-F045-4C75-A9B4-119AAA108FA9}">
      <dgm:prSet/>
      <dgm:spPr/>
      <dgm:t>
        <a:bodyPr/>
        <a:lstStyle/>
        <a:p>
          <a:endParaRPr lang="tr-TR"/>
        </a:p>
      </dgm:t>
    </dgm:pt>
    <dgm:pt modelId="{1F64CAEB-18B2-4D6D-9BE9-9F62D72ED019}">
      <dgm:prSet phldrT="[Metin]" custT="1"/>
      <dgm:spPr>
        <a:xfrm>
          <a:off x="108105"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BÜTÇE VE PERFORMANS BİRİMİ</a:t>
          </a:r>
        </a:p>
      </dgm:t>
    </dgm:pt>
    <dgm:pt modelId="{F8F9DDAA-428E-41A0-A944-548F7873E2DB}" type="parTrans" cxnId="{62C74FEE-E821-48E5-A8C2-1C764EB1C29F}">
      <dgm:prSet/>
      <dgm:spPr>
        <a:xfrm>
          <a:off x="476112" y="501015"/>
          <a:ext cx="3970981" cy="616662"/>
        </a:xfrm>
        <a:custGeom>
          <a:avLst/>
          <a:gdLst/>
          <a:ahLst/>
          <a:cxnLst/>
          <a:rect l="0" t="0" r="0" b="0"/>
          <a:pathLst>
            <a:path>
              <a:moveTo>
                <a:pt x="4148663" y="0"/>
              </a:moveTo>
              <a:lnTo>
                <a:pt x="4148663"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9400DD8E-4736-4189-AE89-AAA2E65CE431}" type="sibTrans" cxnId="{62C74FEE-E821-48E5-A8C2-1C764EB1C29F}">
      <dgm:prSet/>
      <dgm:spPr/>
      <dgm:t>
        <a:bodyPr/>
        <a:lstStyle/>
        <a:p>
          <a:endParaRPr lang="tr-TR"/>
        </a:p>
      </dgm:t>
    </dgm:pt>
    <dgm:pt modelId="{ADA9B75B-926D-49F5-91AC-B6091B1EC243}">
      <dgm:prSet phldrT="[Metin]" custT="1"/>
      <dgm:spPr>
        <a:xfrm>
          <a:off x="1264699"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STRATEJİK YÖNETİM VE PLANLAMA BİRİMİ</a:t>
          </a:r>
        </a:p>
      </dgm:t>
    </dgm:pt>
    <dgm:pt modelId="{234AB41E-CF35-4BE2-99D6-3A4CD7A88D60}" type="parTrans" cxnId="{1DD06544-5D07-4001-9604-95D4A6E5BEB2}">
      <dgm:prSet/>
      <dgm:spPr>
        <a:xfrm>
          <a:off x="1632706" y="501015"/>
          <a:ext cx="2814388" cy="616662"/>
        </a:xfrm>
        <a:custGeom>
          <a:avLst/>
          <a:gdLst/>
          <a:ahLst/>
          <a:cxnLst/>
          <a:rect l="0" t="0" r="0" b="0"/>
          <a:pathLst>
            <a:path>
              <a:moveTo>
                <a:pt x="2940318" y="0"/>
              </a:moveTo>
              <a:lnTo>
                <a:pt x="2940318"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03307399-F581-4721-B0A8-88961249D1B6}" type="sibTrans" cxnId="{1DD06544-5D07-4001-9604-95D4A6E5BEB2}">
      <dgm:prSet/>
      <dgm:spPr/>
      <dgm:t>
        <a:bodyPr/>
        <a:lstStyle/>
        <a:p>
          <a:endParaRPr lang="tr-TR"/>
        </a:p>
      </dgm:t>
    </dgm:pt>
    <dgm:pt modelId="{D6836CF1-C751-4A37-A614-3982929125F4}">
      <dgm:prSet phldrT="[Metin]" custT="1"/>
      <dgm:spPr>
        <a:xfrm>
          <a:off x="2999589"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MUHASEBE KESİN HESAP VE RAPORLAMA BİRİMİ</a:t>
          </a:r>
        </a:p>
      </dgm:t>
    </dgm:pt>
    <dgm:pt modelId="{DF989F52-F3A3-40D2-B848-794CA3AEFCAD}" type="parTrans" cxnId="{4349E769-6F40-4E72-8E51-5BE80C5874A2}">
      <dgm:prSet/>
      <dgm:spPr>
        <a:xfrm>
          <a:off x="3367596" y="501015"/>
          <a:ext cx="1079498" cy="616662"/>
        </a:xfrm>
        <a:custGeom>
          <a:avLst/>
          <a:gdLst/>
          <a:ahLst/>
          <a:cxnLst/>
          <a:rect l="0" t="0" r="0" b="0"/>
          <a:pathLst>
            <a:path>
              <a:moveTo>
                <a:pt x="1127800" y="0"/>
              </a:moveTo>
              <a:lnTo>
                <a:pt x="1127800"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0C928930-51F1-4A28-93AB-E26801EB0787}" type="sibTrans" cxnId="{4349E769-6F40-4E72-8E51-5BE80C5874A2}">
      <dgm:prSet/>
      <dgm:spPr/>
      <dgm:t>
        <a:bodyPr/>
        <a:lstStyle/>
        <a:p>
          <a:endParaRPr lang="tr-TR"/>
        </a:p>
      </dgm:t>
    </dgm:pt>
    <dgm:pt modelId="{50F68A8C-FD99-4525-A458-217D4D39AC6C}">
      <dgm:prSet custT="1"/>
      <dgm:spPr>
        <a:xfrm>
          <a:off x="108105"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Aydın BAŞ  </a:t>
          </a:r>
        </a:p>
        <a:p>
          <a:r>
            <a:rPr lang="tr-TR" sz="800">
              <a:solidFill>
                <a:sysClr val="windowText" lastClr="000000">
                  <a:hueOff val="0"/>
                  <a:satOff val="0"/>
                  <a:lumOff val="0"/>
                  <a:alphaOff val="0"/>
                </a:sysClr>
              </a:solidFill>
              <a:latin typeface="Calibri"/>
              <a:ea typeface="+mn-ea"/>
              <a:cs typeface="+mn-cs"/>
            </a:rPr>
            <a:t> </a:t>
          </a:r>
          <a:r>
            <a:rPr lang="tr-TR" sz="800" b="1">
              <a:solidFill>
                <a:sysClr val="windowText" lastClr="000000">
                  <a:hueOff val="0"/>
                  <a:satOff val="0"/>
                  <a:lumOff val="0"/>
                  <a:alphaOff val="0"/>
                </a:sysClr>
              </a:solidFill>
              <a:latin typeface="Calibri"/>
              <a:ea typeface="+mn-ea"/>
              <a:cs typeface="+mn-cs"/>
            </a:rPr>
            <a:t>Mali Hizmetler Uzmanı </a:t>
          </a:r>
        </a:p>
      </dgm:t>
    </dgm:pt>
    <dgm:pt modelId="{91A6FD2B-1191-41CC-8E4B-78C4A42B3A6E}" type="parTrans" cxnId="{62D9D1D6-FAB8-4463-8409-C4F070CE2978}">
      <dgm:prSet/>
      <dgm:spPr>
        <a:xfrm>
          <a:off x="430392"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358C3AFB-CF50-4703-87D9-57330B870B98}" type="sibTrans" cxnId="{62D9D1D6-FAB8-4463-8409-C4F070CE2978}">
      <dgm:prSet/>
      <dgm:spPr/>
      <dgm:t>
        <a:bodyPr/>
        <a:lstStyle/>
        <a:p>
          <a:endParaRPr lang="tr-TR"/>
        </a:p>
      </dgm:t>
    </dgm:pt>
    <dgm:pt modelId="{CB6A1861-593A-4358-986E-6EC7ACAFF6D6}">
      <dgm:prSet custT="1"/>
      <dgm:spPr>
        <a:xfrm>
          <a:off x="5891073"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İÇ KONTROL VE ÖN MALİ KONTROL BİRİMİ</a:t>
          </a:r>
        </a:p>
      </dgm:t>
    </dgm:pt>
    <dgm:pt modelId="{7DDE0FF6-8F23-4009-A421-E682BE0CBA4B}" type="parTrans" cxnId="{3FA8FB78-45E0-44A7-8732-1D7FAD8CACB6}">
      <dgm:prSet/>
      <dgm:spPr>
        <a:xfrm>
          <a:off x="4447094" y="501015"/>
          <a:ext cx="1811985" cy="616662"/>
        </a:xfrm>
        <a:custGeom>
          <a:avLst/>
          <a:gdLst/>
          <a:ahLst/>
          <a:cxnLst/>
          <a:rect l="0" t="0" r="0" b="0"/>
          <a:pathLst>
            <a:path>
              <a:moveTo>
                <a:pt x="0" y="0"/>
              </a:moveTo>
              <a:lnTo>
                <a:pt x="0" y="470086"/>
              </a:lnTo>
              <a:lnTo>
                <a:pt x="1893062" y="470086"/>
              </a:lnTo>
              <a:lnTo>
                <a:pt x="1893062"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5402466D-FAFF-4951-9D12-EFD5BDD08AF6}" type="sibTrans" cxnId="{3FA8FB78-45E0-44A7-8732-1D7FAD8CACB6}">
      <dgm:prSet/>
      <dgm:spPr/>
      <dgm:t>
        <a:bodyPr/>
        <a:lstStyle/>
        <a:p>
          <a:endParaRPr lang="tr-TR"/>
        </a:p>
      </dgm:t>
    </dgm:pt>
    <dgm:pt modelId="{40F6AB58-D3DC-4A70-B460-A81781E234B0}">
      <dgm:prSet custT="1"/>
      <dgm:spPr>
        <a:xfrm>
          <a:off x="7047666"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TAŞINIR KAYIT-KONTROL VE SATIN ALMA BİRİMİ</a:t>
          </a:r>
        </a:p>
      </dgm:t>
    </dgm:pt>
    <dgm:pt modelId="{62B7C364-214C-426A-96DC-BB680195C306}" type="parTrans" cxnId="{82811C86-6AF0-4484-B466-9244A8D3DF87}">
      <dgm:prSet/>
      <dgm:spPr>
        <a:xfrm>
          <a:off x="4447094" y="501015"/>
          <a:ext cx="2968579" cy="616662"/>
        </a:xfrm>
        <a:custGeom>
          <a:avLst/>
          <a:gdLst/>
          <a:ahLst/>
          <a:cxnLst/>
          <a:rect l="0" t="0" r="0" b="0"/>
          <a:pathLst>
            <a:path>
              <a:moveTo>
                <a:pt x="0" y="0"/>
              </a:moveTo>
              <a:lnTo>
                <a:pt x="0" y="470086"/>
              </a:lnTo>
              <a:lnTo>
                <a:pt x="3101408" y="470086"/>
              </a:lnTo>
              <a:lnTo>
                <a:pt x="3101408"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27B23F1E-DC69-4030-8545-69338E813268}" type="sibTrans" cxnId="{82811C86-6AF0-4484-B466-9244A8D3DF87}">
      <dgm:prSet/>
      <dgm:spPr/>
      <dgm:t>
        <a:bodyPr/>
        <a:lstStyle/>
        <a:p>
          <a:endParaRPr lang="tr-TR"/>
        </a:p>
      </dgm:t>
    </dgm:pt>
    <dgm:pt modelId="{530ECD3C-92A7-4006-B1AC-12578D431B4C}">
      <dgm:prSet custT="1"/>
      <dgm:spPr>
        <a:xfrm>
          <a:off x="8204260" y="121756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TAŞINIR KONSOLİDE BİRİMİ</a:t>
          </a:r>
        </a:p>
      </dgm:t>
    </dgm:pt>
    <dgm:pt modelId="{40DD4797-3641-432B-88B8-051228C9F292}" type="parTrans" cxnId="{070C4C13-4BFC-4CD9-81CF-D1B6361F1983}">
      <dgm:prSet/>
      <dgm:spPr>
        <a:xfrm>
          <a:off x="4447094" y="501015"/>
          <a:ext cx="4125172" cy="616662"/>
        </a:xfrm>
        <a:custGeom>
          <a:avLst/>
          <a:gdLst/>
          <a:ahLst/>
          <a:cxnLst/>
          <a:rect l="0" t="0" r="0" b="0"/>
          <a:pathLst>
            <a:path>
              <a:moveTo>
                <a:pt x="0" y="0"/>
              </a:moveTo>
              <a:lnTo>
                <a:pt x="0" y="470086"/>
              </a:lnTo>
              <a:lnTo>
                <a:pt x="4309753" y="470086"/>
              </a:lnTo>
              <a:lnTo>
                <a:pt x="4309753"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9169F14A-F0E2-4D30-9A1E-39F71529A26F}" type="sibTrans" cxnId="{070C4C13-4BFC-4CD9-81CF-D1B6361F1983}">
      <dgm:prSet/>
      <dgm:spPr/>
      <dgm:t>
        <a:bodyPr/>
        <a:lstStyle/>
        <a:p>
          <a:endParaRPr lang="tr-TR"/>
        </a:p>
      </dgm:t>
    </dgm:pt>
    <dgm:pt modelId="{73380802-437C-412B-AAB6-EDCB39C55F88}">
      <dgm:prSet custT="1"/>
      <dgm:spPr>
        <a:xfrm>
          <a:off x="1264699"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Rukiye DOĞAN</a:t>
          </a:r>
        </a:p>
        <a:p>
          <a:r>
            <a:rPr lang="tr-TR" sz="800" b="1">
              <a:solidFill>
                <a:sysClr val="windowText" lastClr="000000">
                  <a:hueOff val="0"/>
                  <a:satOff val="0"/>
                  <a:lumOff val="0"/>
                  <a:alphaOff val="0"/>
                </a:sysClr>
              </a:solidFill>
              <a:latin typeface="Calibri"/>
              <a:ea typeface="+mn-ea"/>
              <a:cs typeface="+mn-cs"/>
            </a:rPr>
            <a:t>Şube Müdürü</a:t>
          </a:r>
        </a:p>
      </dgm:t>
    </dgm:pt>
    <dgm:pt modelId="{F68E825F-A4C0-4F83-B1AD-A6492342DB95}" type="parTrans" cxnId="{9F5D51DB-A3B3-4054-ABCA-FE4B4182ECBD}">
      <dgm:prSet/>
      <dgm:spPr>
        <a:xfrm>
          <a:off x="1586986"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C99B1F9E-23BD-42D9-BEFC-43467BFCA40B}" type="sibTrans" cxnId="{9F5D51DB-A3B3-4054-ABCA-FE4B4182ECBD}">
      <dgm:prSet/>
      <dgm:spPr/>
      <dgm:t>
        <a:bodyPr/>
        <a:lstStyle/>
        <a:p>
          <a:endParaRPr lang="tr-TR"/>
        </a:p>
      </dgm:t>
    </dgm:pt>
    <dgm:pt modelId="{F1E6D22B-6CE0-4111-B083-4B2E5A0DD57C}">
      <dgm:prSet custT="1"/>
      <dgm:spPr>
        <a:xfrm>
          <a:off x="2999589"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Rukiye DOĞAN</a:t>
          </a:r>
        </a:p>
        <a:p>
          <a:r>
            <a:rPr lang="tr-TR" sz="800" b="1">
              <a:solidFill>
                <a:sysClr val="windowText" lastClr="000000">
                  <a:hueOff val="0"/>
                  <a:satOff val="0"/>
                  <a:lumOff val="0"/>
                  <a:alphaOff val="0"/>
                </a:sysClr>
              </a:solidFill>
              <a:latin typeface="Calibri"/>
              <a:ea typeface="+mn-ea"/>
              <a:cs typeface="+mn-cs"/>
            </a:rPr>
            <a:t>Şube Müdürü</a:t>
          </a:r>
        </a:p>
      </dgm:t>
    </dgm:pt>
    <dgm:pt modelId="{227E8A83-FFD3-42DE-9FCC-9F947E692B35}" type="parTrans" cxnId="{8F8B34F4-D9E2-4942-B8BA-12644767F8F9}">
      <dgm:prSet/>
      <dgm:spPr>
        <a:xfrm>
          <a:off x="3321876"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DD2CC2B6-73A0-4C1C-9DD6-287A1E279FDF}" type="sibTrans" cxnId="{8F8B34F4-D9E2-4942-B8BA-12644767F8F9}">
      <dgm:prSet/>
      <dgm:spPr/>
      <dgm:t>
        <a:bodyPr/>
        <a:lstStyle/>
        <a:p>
          <a:endParaRPr lang="tr-TR"/>
        </a:p>
      </dgm:t>
    </dgm:pt>
    <dgm:pt modelId="{A0DE4B77-F6C1-48AA-B0D0-98EF13AA9651}">
      <dgm:prSet custT="1"/>
      <dgm:spPr>
        <a:xfrm>
          <a:off x="1264699"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EMANETLER BÜROSU</a:t>
          </a:r>
        </a:p>
      </dgm:t>
    </dgm:pt>
    <dgm:pt modelId="{5429D8F2-D206-4AEE-8B5C-8343F0C612B3}" type="parTrans" cxnId="{CFB13618-F082-4378-8CCC-74B2D081E963}">
      <dgm:prSet/>
      <dgm:spPr>
        <a:xfrm>
          <a:off x="1632706" y="2594700"/>
          <a:ext cx="1734890" cy="275216"/>
        </a:xfrm>
        <a:custGeom>
          <a:avLst/>
          <a:gdLst/>
          <a:ahLst/>
          <a:cxnLst/>
          <a:rect l="0" t="0" r="0" b="0"/>
          <a:pathLst>
            <a:path>
              <a:moveTo>
                <a:pt x="1812517" y="0"/>
              </a:moveTo>
              <a:lnTo>
                <a:pt x="1812517" y="195944"/>
              </a:lnTo>
              <a:lnTo>
                <a:pt x="0" y="195944"/>
              </a:lnTo>
              <a:lnTo>
                <a:pt x="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879C418A-F9F9-49D4-ACD6-AA884A6EF968}" type="sibTrans" cxnId="{CFB13618-F082-4378-8CCC-74B2D081E963}">
      <dgm:prSet/>
      <dgm:spPr/>
      <dgm:t>
        <a:bodyPr/>
        <a:lstStyle/>
        <a:p>
          <a:endParaRPr lang="tr-TR"/>
        </a:p>
      </dgm:t>
    </dgm:pt>
    <dgm:pt modelId="{D1CFFA6C-9183-4B3A-816A-15CBF826624E}">
      <dgm:prSet custT="1"/>
      <dgm:spPr>
        <a:xfrm>
          <a:off x="2421292"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PROJELER BÜROSU</a:t>
          </a:r>
        </a:p>
      </dgm:t>
    </dgm:pt>
    <dgm:pt modelId="{5DFEC6DD-D2E0-4A43-80B9-27EF3825AE6C}" type="parTrans" cxnId="{BDFD4623-9A50-4C07-8343-0A077452887A}">
      <dgm:prSet/>
      <dgm:spPr>
        <a:xfrm>
          <a:off x="2789299" y="2594700"/>
          <a:ext cx="578296" cy="275216"/>
        </a:xfrm>
        <a:custGeom>
          <a:avLst/>
          <a:gdLst/>
          <a:ahLst/>
          <a:cxnLst/>
          <a:rect l="0" t="0" r="0" b="0"/>
          <a:pathLst>
            <a:path>
              <a:moveTo>
                <a:pt x="604172" y="0"/>
              </a:moveTo>
              <a:lnTo>
                <a:pt x="604172" y="195944"/>
              </a:lnTo>
              <a:lnTo>
                <a:pt x="0" y="195944"/>
              </a:lnTo>
              <a:lnTo>
                <a:pt x="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3B55E6AE-5836-4840-B025-A6E979DB957D}" type="sibTrans" cxnId="{BDFD4623-9A50-4C07-8343-0A077452887A}">
      <dgm:prSet/>
      <dgm:spPr/>
      <dgm:t>
        <a:bodyPr/>
        <a:lstStyle/>
        <a:p>
          <a:endParaRPr lang="tr-TR"/>
        </a:p>
      </dgm:t>
    </dgm:pt>
    <dgm:pt modelId="{80333281-ABA3-4CFB-8496-A5D868EDE6FB}">
      <dgm:prSet custT="1"/>
      <dgm:spPr>
        <a:xfrm>
          <a:off x="3577886"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MUHASEBE KESİN HESAP BÜROSU</a:t>
          </a:r>
        </a:p>
      </dgm:t>
    </dgm:pt>
    <dgm:pt modelId="{777FB799-BEC1-44D3-AA84-382E3F925098}" type="parTrans" cxnId="{A956FE15-3575-4D87-8EEF-3A26A7A0641A}">
      <dgm:prSet/>
      <dgm:spPr>
        <a:xfrm>
          <a:off x="3367596" y="2594700"/>
          <a:ext cx="578296" cy="275216"/>
        </a:xfrm>
        <a:custGeom>
          <a:avLst/>
          <a:gdLst/>
          <a:ahLst/>
          <a:cxnLst/>
          <a:rect l="0" t="0" r="0" b="0"/>
          <a:pathLst>
            <a:path>
              <a:moveTo>
                <a:pt x="0" y="0"/>
              </a:moveTo>
              <a:lnTo>
                <a:pt x="0" y="195944"/>
              </a:lnTo>
              <a:lnTo>
                <a:pt x="604172" y="195944"/>
              </a:lnTo>
              <a:lnTo>
                <a:pt x="604172"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1EDD002F-FE78-42D4-BE28-54425BF2A81C}" type="sibTrans" cxnId="{A956FE15-3575-4D87-8EEF-3A26A7A0641A}">
      <dgm:prSet/>
      <dgm:spPr/>
      <dgm:t>
        <a:bodyPr/>
        <a:lstStyle/>
        <a:p>
          <a:endParaRPr lang="tr-TR"/>
        </a:p>
      </dgm:t>
    </dgm:pt>
    <dgm:pt modelId="{31364D25-8297-4A4A-A17E-610B35FB18E2}">
      <dgm:prSet custT="1"/>
      <dgm:spPr>
        <a:xfrm>
          <a:off x="4734479"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b="1" cap="none" spc="0">
              <a:ln w="5270" cmpd="sng">
                <a:prstDash val="solid"/>
              </a:ln>
              <a:solidFill>
                <a:sysClr val="windowText" lastClr="000000">
                  <a:hueOff val="0"/>
                  <a:satOff val="0"/>
                  <a:lumOff val="0"/>
                  <a:alphaOff val="0"/>
                </a:sysClr>
              </a:solidFill>
              <a:effectLst/>
              <a:latin typeface="Calibri"/>
              <a:ea typeface="+mn-ea"/>
              <a:cs typeface="+mn-cs"/>
            </a:rPr>
            <a:t>VEZNE</a:t>
          </a:r>
        </a:p>
      </dgm:t>
    </dgm:pt>
    <dgm:pt modelId="{58D0265F-50EC-48F8-AB2C-3472FF94D220}" type="parTrans" cxnId="{CECA75DD-EE9A-49A0-A069-F7F045074CE8}">
      <dgm:prSet/>
      <dgm:spPr>
        <a:xfrm>
          <a:off x="3367596" y="2594700"/>
          <a:ext cx="1734890" cy="275216"/>
        </a:xfrm>
        <a:custGeom>
          <a:avLst/>
          <a:gdLst/>
          <a:ahLst/>
          <a:cxnLst/>
          <a:rect l="0" t="0" r="0" b="0"/>
          <a:pathLst>
            <a:path>
              <a:moveTo>
                <a:pt x="0" y="0"/>
              </a:moveTo>
              <a:lnTo>
                <a:pt x="0" y="195944"/>
              </a:lnTo>
              <a:lnTo>
                <a:pt x="1812517" y="195944"/>
              </a:lnTo>
              <a:lnTo>
                <a:pt x="1812517"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F1C7C4D7-FE52-4F42-A3CE-69F0818AA025}" type="sibTrans" cxnId="{CECA75DD-EE9A-49A0-A069-F7F045074CE8}">
      <dgm:prSet/>
      <dgm:spPr/>
      <dgm:t>
        <a:bodyPr/>
        <a:lstStyle/>
        <a:p>
          <a:endParaRPr lang="tr-TR"/>
        </a:p>
      </dgm:t>
    </dgm:pt>
    <dgm:pt modelId="{B31EE553-2A1E-4B00-B334-CEAADDF4EBEC}">
      <dgm:prSet custT="1"/>
      <dgm:spPr>
        <a:xfrm>
          <a:off x="5891073"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Ali DÖNMEZ</a:t>
          </a:r>
        </a:p>
        <a:p>
          <a:r>
            <a:rPr lang="tr-TR" sz="800" b="1">
              <a:solidFill>
                <a:sysClr val="windowText" lastClr="000000">
                  <a:hueOff val="0"/>
                  <a:satOff val="0"/>
                  <a:lumOff val="0"/>
                  <a:alphaOff val="0"/>
                </a:sysClr>
              </a:solidFill>
              <a:latin typeface="Calibri"/>
              <a:ea typeface="+mn-ea"/>
              <a:cs typeface="+mn-cs"/>
            </a:rPr>
            <a:t>Şube Müdürü</a:t>
          </a:r>
        </a:p>
      </dgm:t>
    </dgm:pt>
    <dgm:pt modelId="{CE6114F6-240A-4131-9CBA-A36D8F820AD8}" type="parTrans" cxnId="{DC0CA6C2-85D1-413A-ACEC-F241A00DBCF4}">
      <dgm:prSet/>
      <dgm:spPr>
        <a:xfrm>
          <a:off x="6213360"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4471E18C-DA72-4AE8-9D30-EAC68C7F29C4}" type="sibTrans" cxnId="{DC0CA6C2-85D1-413A-ACEC-F241A00DBCF4}">
      <dgm:prSet/>
      <dgm:spPr/>
      <dgm:t>
        <a:bodyPr/>
        <a:lstStyle/>
        <a:p>
          <a:endParaRPr lang="tr-TR"/>
        </a:p>
      </dgm:t>
    </dgm:pt>
    <dgm:pt modelId="{7AB3801A-5100-4DFE-A304-8F8CC2490DDA}">
      <dgm:prSet custT="1"/>
      <dgm:spPr>
        <a:xfrm>
          <a:off x="5891073"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Celal YEŞİLYURT</a:t>
          </a:r>
        </a:p>
        <a:p>
          <a:r>
            <a:rPr lang="tr-TR" sz="800" b="1">
              <a:solidFill>
                <a:sysClr val="windowText" lastClr="000000">
                  <a:hueOff val="0"/>
                  <a:satOff val="0"/>
                  <a:lumOff val="0"/>
                  <a:alphaOff val="0"/>
                </a:sysClr>
              </a:solidFill>
              <a:latin typeface="Calibri"/>
              <a:ea typeface="+mn-ea"/>
              <a:cs typeface="+mn-cs"/>
            </a:rPr>
            <a:t>Mali Hizmetler Uzmanı</a:t>
          </a:r>
        </a:p>
      </dgm:t>
    </dgm:pt>
    <dgm:pt modelId="{A6312994-C811-4A20-9096-E49A8656EF26}" type="parTrans" cxnId="{DC175266-A2DF-4CD0-BA02-1BA25E96992F}">
      <dgm:prSet/>
      <dgm:spPr>
        <a:xfrm>
          <a:off x="6213360" y="259470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3F795B08-07D7-4232-9B9F-DDA66E8F56DF}" type="sibTrans" cxnId="{DC175266-A2DF-4CD0-BA02-1BA25E96992F}">
      <dgm:prSet/>
      <dgm:spPr/>
      <dgm:t>
        <a:bodyPr/>
        <a:lstStyle/>
        <a:p>
          <a:endParaRPr lang="tr-TR"/>
        </a:p>
      </dgm:t>
    </dgm:pt>
    <dgm:pt modelId="{C2CB637F-F3F2-4547-925A-64E1B080B70B}">
      <dgm:prSet custT="1"/>
      <dgm:spPr>
        <a:xfrm>
          <a:off x="7047666"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Nedim BUDAK</a:t>
          </a:r>
        </a:p>
        <a:p>
          <a:r>
            <a:rPr lang="tr-TR" sz="800" b="1">
              <a:solidFill>
                <a:sysClr val="windowText" lastClr="000000">
                  <a:hueOff val="0"/>
                  <a:satOff val="0"/>
                  <a:lumOff val="0"/>
                  <a:alphaOff val="0"/>
                </a:sysClr>
              </a:solidFill>
              <a:latin typeface="Calibri"/>
              <a:ea typeface="+mn-ea"/>
              <a:cs typeface="+mn-cs"/>
            </a:rPr>
            <a:t>Memur</a:t>
          </a:r>
        </a:p>
      </dgm:t>
    </dgm:pt>
    <dgm:pt modelId="{32D623AB-6A79-49BD-B29C-B9C87E4CEF6C}" type="parTrans" cxnId="{89446A5C-B4B7-41B1-91D7-78B2EA832800}">
      <dgm:prSet/>
      <dgm:spPr>
        <a:xfrm>
          <a:off x="7369953"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0D1455CF-06AE-4BBF-BDFF-C1E54A3ACDD1}" type="sibTrans" cxnId="{89446A5C-B4B7-41B1-91D7-78B2EA832800}">
      <dgm:prSet/>
      <dgm:spPr/>
      <dgm:t>
        <a:bodyPr/>
        <a:lstStyle/>
        <a:p>
          <a:endParaRPr lang="tr-TR"/>
        </a:p>
      </dgm:t>
    </dgm:pt>
    <dgm:pt modelId="{59F61821-8A03-4E43-A9B9-823F8C6BDD25}">
      <dgm:prSet custT="1"/>
      <dgm:spPr>
        <a:xfrm>
          <a:off x="8204260" y="2093685"/>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Leyla HIZ</a:t>
          </a:r>
        </a:p>
        <a:p>
          <a:r>
            <a:rPr lang="tr-TR" sz="800" b="1">
              <a:solidFill>
                <a:sysClr val="windowText" lastClr="000000">
                  <a:hueOff val="0"/>
                  <a:satOff val="0"/>
                  <a:lumOff val="0"/>
                  <a:alphaOff val="0"/>
                </a:sysClr>
              </a:solidFill>
              <a:latin typeface="Calibri"/>
              <a:ea typeface="+mn-ea"/>
              <a:cs typeface="+mn-cs"/>
            </a:rPr>
            <a:t>Ayniyat Saymanı</a:t>
          </a:r>
        </a:p>
      </dgm:t>
    </dgm:pt>
    <dgm:pt modelId="{F511ACC1-614F-47D2-8D89-BA5F420A5EDF}" type="parTrans" cxnId="{7A159E23-5523-4D60-B010-19F50F180F89}">
      <dgm:prSet/>
      <dgm:spPr>
        <a:xfrm>
          <a:off x="8526547" y="171858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15DB0775-4297-47CA-9AAF-DEC9B6DAB3A7}" type="sibTrans" cxnId="{7A159E23-5523-4D60-B010-19F50F180F89}">
      <dgm:prSet/>
      <dgm:spPr/>
      <dgm:t>
        <a:bodyPr/>
        <a:lstStyle/>
        <a:p>
          <a:endParaRPr lang="tr-TR"/>
        </a:p>
      </dgm:t>
    </dgm:pt>
    <dgm:pt modelId="{663D490B-3D78-450D-9A64-31E4A1F2B5DF}" type="asst">
      <dgm:prSet phldrT="[Metin]" custT="1"/>
      <dgm:spPr>
        <a:xfrm>
          <a:off x="5291002" y="423186"/>
          <a:ext cx="860284" cy="54628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Fatma KARAER</a:t>
          </a:r>
        </a:p>
        <a:p>
          <a:r>
            <a:rPr lang="tr-TR" sz="800" b="1">
              <a:solidFill>
                <a:sysClr val="windowText" lastClr="000000">
                  <a:hueOff val="0"/>
                  <a:satOff val="0"/>
                  <a:lumOff val="0"/>
                  <a:alphaOff val="0"/>
                </a:sysClr>
              </a:solidFill>
              <a:latin typeface="Calibri"/>
              <a:ea typeface="+mn-ea"/>
              <a:cs typeface="+mn-cs"/>
            </a:rPr>
            <a:t>Özel Kalem</a:t>
          </a:r>
        </a:p>
      </dgm:t>
    </dgm:pt>
    <dgm:pt modelId="{DEC8707E-AFE6-4F34-83EB-97D136474F68}" type="parTrans" cxnId="{74161549-F66A-43C6-9368-F82C78518FC9}">
      <dgm:prSet/>
      <dgm:spPr/>
      <dgm:t>
        <a:bodyPr/>
        <a:lstStyle/>
        <a:p>
          <a:endParaRPr lang="tr-TR"/>
        </a:p>
      </dgm:t>
    </dgm:pt>
    <dgm:pt modelId="{71FA7AAA-C63B-489B-83C0-8AD04B4F9E76}" type="sibTrans" cxnId="{74161549-F66A-43C6-9368-F82C78518FC9}">
      <dgm:prSet/>
      <dgm:spPr/>
      <dgm:t>
        <a:bodyPr/>
        <a:lstStyle/>
        <a:p>
          <a:endParaRPr lang="tr-TR"/>
        </a:p>
      </dgm:t>
    </dgm:pt>
    <dgm:pt modelId="{A0B568FD-B284-4986-94F5-1BB4A3E5BC61}">
      <dgm:prSet custT="1"/>
      <dgm:spPr>
        <a:xfrm>
          <a:off x="108105" y="296980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Beyhan İLKNUR ÇELİK</a:t>
          </a:r>
        </a:p>
        <a:p>
          <a:r>
            <a:rPr lang="tr-TR" sz="800" b="1">
              <a:solidFill>
                <a:sysClr val="windowText" lastClr="000000">
                  <a:hueOff val="0"/>
                  <a:satOff val="0"/>
                  <a:lumOff val="0"/>
                  <a:alphaOff val="0"/>
                </a:sysClr>
              </a:solidFill>
              <a:latin typeface="Calibri"/>
              <a:ea typeface="+mn-ea"/>
              <a:cs typeface="+mn-cs"/>
            </a:rPr>
            <a:t>Mali Hizmetler Uzmanı</a:t>
          </a:r>
        </a:p>
      </dgm:t>
    </dgm:pt>
    <dgm:pt modelId="{B0B7B03F-B83C-4C6E-A97E-2B7AB6AF1532}" type="sibTrans" cxnId="{A50D6338-A053-435F-9030-6DC2F5FA1F27}">
      <dgm:prSet/>
      <dgm:spPr/>
      <dgm:t>
        <a:bodyPr/>
        <a:lstStyle/>
        <a:p>
          <a:endParaRPr lang="tr-TR"/>
        </a:p>
      </dgm:t>
    </dgm:pt>
    <dgm:pt modelId="{298850AD-EE5A-485E-8879-CD45CD156582}" type="parTrans" cxnId="{A50D6338-A053-435F-9030-6DC2F5FA1F27}">
      <dgm:prSet/>
      <dgm:spPr>
        <a:xfrm>
          <a:off x="430392" y="2594700"/>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85F149C7-16EF-4F6F-9BB7-3304E29A7635}">
      <dgm:prSet custT="1"/>
      <dgm:spPr>
        <a:xfrm>
          <a:off x="1264699" y="384592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İrfan ÖZBAKİ</a:t>
          </a:r>
        </a:p>
        <a:p>
          <a:r>
            <a:rPr lang="tr-TR" sz="800" b="1">
              <a:solidFill>
                <a:sysClr val="windowText" lastClr="000000">
                  <a:hueOff val="0"/>
                  <a:satOff val="0"/>
                  <a:lumOff val="0"/>
                  <a:alphaOff val="0"/>
                </a:sysClr>
              </a:solidFill>
              <a:latin typeface="Calibri"/>
              <a:ea typeface="+mn-ea"/>
              <a:cs typeface="+mn-cs"/>
            </a:rPr>
            <a:t>Teknisyen</a:t>
          </a:r>
        </a:p>
      </dgm:t>
    </dgm:pt>
    <dgm:pt modelId="{B27327EF-B2BD-4CE4-9CD0-EB09A8DD221F}" type="parTrans" cxnId="{B61DBDA7-621B-458B-BB01-1BA627953288}">
      <dgm:prSet/>
      <dgm:spPr>
        <a:xfrm>
          <a:off x="1586986" y="347081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84B2D790-2436-4760-8E62-62123C04749B}" type="sibTrans" cxnId="{B61DBDA7-621B-458B-BB01-1BA627953288}">
      <dgm:prSet/>
      <dgm:spPr/>
      <dgm:t>
        <a:bodyPr/>
        <a:lstStyle/>
        <a:p>
          <a:endParaRPr lang="tr-TR"/>
        </a:p>
      </dgm:t>
    </dgm:pt>
    <dgm:pt modelId="{2B14EA5D-A679-4856-A91C-CF484CFA8682}">
      <dgm:prSet custT="1"/>
      <dgm:spPr>
        <a:xfrm>
          <a:off x="2421292" y="384592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Feyzullah ÇELİK</a:t>
          </a:r>
        </a:p>
        <a:p>
          <a:r>
            <a:rPr lang="tr-TR" sz="800" b="1">
              <a:solidFill>
                <a:sysClr val="windowText" lastClr="000000">
                  <a:hueOff val="0"/>
                  <a:satOff val="0"/>
                  <a:lumOff val="0"/>
                  <a:alphaOff val="0"/>
                </a:sysClr>
              </a:solidFill>
              <a:latin typeface="Calibri"/>
              <a:ea typeface="+mn-ea"/>
              <a:cs typeface="+mn-cs"/>
            </a:rPr>
            <a:t>İstatistikç</a:t>
          </a:r>
          <a:r>
            <a:rPr lang="tr-TR" sz="800">
              <a:solidFill>
                <a:sysClr val="windowText" lastClr="000000">
                  <a:hueOff val="0"/>
                  <a:satOff val="0"/>
                  <a:lumOff val="0"/>
                  <a:alphaOff val="0"/>
                </a:sysClr>
              </a:solidFill>
              <a:latin typeface="Calibri"/>
              <a:ea typeface="+mn-ea"/>
              <a:cs typeface="+mn-cs"/>
            </a:rPr>
            <a:t>i</a:t>
          </a:r>
        </a:p>
      </dgm:t>
    </dgm:pt>
    <dgm:pt modelId="{9BDE630F-1608-4153-AB94-416AAAB559A9}" type="parTrans" cxnId="{94C1459E-373A-46DD-A8B8-9026F6FBC723}">
      <dgm:prSet/>
      <dgm:spPr>
        <a:xfrm>
          <a:off x="2743579" y="347081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3E6ABF81-EB80-41F0-A48B-FDDE6F710421}" type="sibTrans" cxnId="{94C1459E-373A-46DD-A8B8-9026F6FBC723}">
      <dgm:prSet/>
      <dgm:spPr/>
      <dgm:t>
        <a:bodyPr/>
        <a:lstStyle/>
        <a:p>
          <a:endParaRPr lang="tr-TR"/>
        </a:p>
      </dgm:t>
    </dgm:pt>
    <dgm:pt modelId="{89BD1163-B5D5-447C-BBF7-6B9E7AF85BB1}">
      <dgm:prSet custT="1"/>
      <dgm:spPr>
        <a:xfrm>
          <a:off x="3577886" y="384592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Nedim BUDAK </a:t>
          </a:r>
        </a:p>
        <a:p>
          <a:r>
            <a:rPr lang="tr-TR" sz="800" b="1">
              <a:solidFill>
                <a:sysClr val="windowText" lastClr="000000">
                  <a:hueOff val="0"/>
                  <a:satOff val="0"/>
                  <a:lumOff val="0"/>
                  <a:alphaOff val="0"/>
                </a:sysClr>
              </a:solidFill>
              <a:latin typeface="Calibri"/>
              <a:ea typeface="+mn-ea"/>
              <a:cs typeface="+mn-cs"/>
            </a:rPr>
            <a:t>Memur</a:t>
          </a:r>
        </a:p>
      </dgm:t>
    </dgm:pt>
    <dgm:pt modelId="{3C15434A-7260-456E-B85A-F4EE3D914C5A}" type="parTrans" cxnId="{42C2CFB7-4A08-4E27-B936-6CCD6F446F48}">
      <dgm:prSet/>
      <dgm:spPr>
        <a:xfrm>
          <a:off x="3900173" y="347081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0D3E1DFB-13D7-49C7-9C9E-379DBC0FCA0B}" type="sibTrans" cxnId="{42C2CFB7-4A08-4E27-B936-6CCD6F446F48}">
      <dgm:prSet/>
      <dgm:spPr/>
      <dgm:t>
        <a:bodyPr/>
        <a:lstStyle/>
        <a:p>
          <a:endParaRPr lang="tr-TR"/>
        </a:p>
      </dgm:t>
    </dgm:pt>
    <dgm:pt modelId="{0A5D116F-6824-4512-9648-107C46387B98}">
      <dgm:prSet custT="1"/>
      <dgm:spPr>
        <a:xfrm>
          <a:off x="4734479" y="3845924"/>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Mustafa Cengiz CENGİZ</a:t>
          </a:r>
        </a:p>
        <a:p>
          <a:r>
            <a:rPr lang="tr-TR" sz="800" b="1">
              <a:solidFill>
                <a:sysClr val="windowText" lastClr="000000">
                  <a:hueOff val="0"/>
                  <a:satOff val="0"/>
                  <a:lumOff val="0"/>
                  <a:alphaOff val="0"/>
                </a:sysClr>
              </a:solidFill>
              <a:latin typeface="Calibri"/>
              <a:ea typeface="+mn-ea"/>
              <a:cs typeface="+mn-cs"/>
            </a:rPr>
            <a:t>Veznedar</a:t>
          </a:r>
        </a:p>
      </dgm:t>
    </dgm:pt>
    <dgm:pt modelId="{E5863AED-3682-41FC-A485-89AA382220F9}" type="parTrans" cxnId="{C18DB01A-BD4E-4E13-9749-C60A9B4ED586}">
      <dgm:prSet/>
      <dgm:spPr>
        <a:xfrm>
          <a:off x="5056766" y="347081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88299461-F462-4D45-9195-54963F36ED34}" type="sibTrans" cxnId="{C18DB01A-BD4E-4E13-9749-C60A9B4ED586}">
      <dgm:prSet/>
      <dgm:spPr/>
      <dgm:t>
        <a:bodyPr/>
        <a:lstStyle/>
        <a:p>
          <a:endParaRPr lang="tr-TR"/>
        </a:p>
      </dgm:t>
    </dgm:pt>
    <dgm:pt modelId="{88A52766-D56F-4852-91B6-2034741AAD0E}">
      <dgm:prSet custT="1"/>
      <dgm:spPr>
        <a:xfrm>
          <a:off x="3577886" y="4722043"/>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İrfan ÖZBAKİ</a:t>
          </a:r>
        </a:p>
        <a:p>
          <a:r>
            <a:rPr lang="tr-TR" sz="800" b="1">
              <a:solidFill>
                <a:sysClr val="windowText" lastClr="000000">
                  <a:hueOff val="0"/>
                  <a:satOff val="0"/>
                  <a:lumOff val="0"/>
                  <a:alphaOff val="0"/>
                </a:sysClr>
              </a:solidFill>
              <a:latin typeface="Calibri"/>
              <a:ea typeface="+mn-ea"/>
              <a:cs typeface="+mn-cs"/>
            </a:rPr>
            <a:t>Teknisyen</a:t>
          </a:r>
          <a:r>
            <a:rPr lang="tr-TR" sz="800">
              <a:solidFill>
                <a:sysClr val="windowText" lastClr="000000">
                  <a:hueOff val="0"/>
                  <a:satOff val="0"/>
                  <a:lumOff val="0"/>
                  <a:alphaOff val="0"/>
                </a:sysClr>
              </a:solidFill>
              <a:latin typeface="Calibri"/>
              <a:ea typeface="+mn-ea"/>
              <a:cs typeface="+mn-cs"/>
            </a:rPr>
            <a:t> </a:t>
          </a:r>
        </a:p>
      </dgm:t>
    </dgm:pt>
    <dgm:pt modelId="{8D7C9AE8-8EB3-4302-90DF-C4A1EFA4CED0}" type="parTrans" cxnId="{5AA19FA8-45F0-471F-9686-C4DA78489169}">
      <dgm:prSet/>
      <dgm:spPr>
        <a:xfrm>
          <a:off x="3900173" y="434693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800"/>
        </a:p>
      </dgm:t>
    </dgm:pt>
    <dgm:pt modelId="{18E64EDF-8611-45C4-A1CC-F8664D541F50}" type="sibTrans" cxnId="{5AA19FA8-45F0-471F-9686-C4DA78489169}">
      <dgm:prSet/>
      <dgm:spPr/>
      <dgm:t>
        <a:bodyPr/>
        <a:lstStyle/>
        <a:p>
          <a:endParaRPr lang="tr-TR"/>
        </a:p>
      </dgm:t>
    </dgm:pt>
    <dgm:pt modelId="{015678E0-F0CD-4F11-95CC-66CE4EAEEABE}">
      <dgm:prSet custT="1"/>
      <dgm:spPr>
        <a:xfrm>
          <a:off x="4734479" y="4722043"/>
          <a:ext cx="946303" cy="600902"/>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gm:spPr>
      <dgm:t>
        <a:bodyPr/>
        <a:lstStyle/>
        <a:p>
          <a:r>
            <a:rPr lang="tr-TR" sz="800">
              <a:solidFill>
                <a:sysClr val="windowText" lastClr="000000">
                  <a:hueOff val="0"/>
                  <a:satOff val="0"/>
                  <a:lumOff val="0"/>
                  <a:alphaOff val="0"/>
                </a:sysClr>
              </a:solidFill>
              <a:latin typeface="Calibri"/>
              <a:ea typeface="+mn-ea"/>
              <a:cs typeface="+mn-cs"/>
            </a:rPr>
            <a:t>Ömer AYGÜN</a:t>
          </a:r>
        </a:p>
        <a:p>
          <a:r>
            <a:rPr lang="tr-TR" sz="800" b="1">
              <a:solidFill>
                <a:sysClr val="windowText" lastClr="000000">
                  <a:hueOff val="0"/>
                  <a:satOff val="0"/>
                  <a:lumOff val="0"/>
                  <a:alphaOff val="0"/>
                </a:sysClr>
              </a:solidFill>
              <a:latin typeface="Calibri"/>
              <a:ea typeface="+mn-ea"/>
              <a:cs typeface="+mn-cs"/>
            </a:rPr>
            <a:t>Hizmetli</a:t>
          </a:r>
        </a:p>
      </dgm:t>
    </dgm:pt>
    <dgm:pt modelId="{92CEE4F6-8EB0-4702-8D00-3CFA3CABA7B3}" type="parTrans" cxnId="{67969FFE-E551-4040-8A65-33EA394A17A3}">
      <dgm:prSet/>
      <dgm:spPr>
        <a:xfrm>
          <a:off x="5056766" y="4346939"/>
          <a:ext cx="91440" cy="275216"/>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a:p>
      </dgm:t>
    </dgm:pt>
    <dgm:pt modelId="{873CA3E6-7738-4730-B906-F1FFEA57A129}" type="sibTrans" cxnId="{67969FFE-E551-4040-8A65-33EA394A17A3}">
      <dgm:prSet/>
      <dgm:spPr/>
      <dgm:t>
        <a:bodyPr/>
        <a:lstStyle/>
        <a:p>
          <a:endParaRPr lang="tr-TR"/>
        </a:p>
      </dgm:t>
    </dgm:pt>
    <dgm:pt modelId="{E670AEDD-EB3A-4809-88EA-82AB560B849D}" type="pres">
      <dgm:prSet presAssocID="{040761C1-D99F-4B77-A633-5EBA5C7F06D9}" presName="hierChild1" presStyleCnt="0">
        <dgm:presLayoutVars>
          <dgm:chPref val="1"/>
          <dgm:dir/>
          <dgm:animOne val="branch"/>
          <dgm:animLvl val="lvl"/>
          <dgm:resizeHandles/>
        </dgm:presLayoutVars>
      </dgm:prSet>
      <dgm:spPr/>
      <dgm:t>
        <a:bodyPr/>
        <a:lstStyle/>
        <a:p>
          <a:endParaRPr lang="tr-TR"/>
        </a:p>
      </dgm:t>
    </dgm:pt>
    <dgm:pt modelId="{235DEECE-75CE-4DCD-A42C-1015844639E4}" type="pres">
      <dgm:prSet presAssocID="{4A87DC87-74FB-4D83-9025-207D477EAE76}" presName="hierRoot1" presStyleCnt="0"/>
      <dgm:spPr/>
      <dgm:t>
        <a:bodyPr/>
        <a:lstStyle/>
        <a:p>
          <a:endParaRPr lang="tr-TR"/>
        </a:p>
      </dgm:t>
    </dgm:pt>
    <dgm:pt modelId="{FEA84601-BA35-444A-A19A-DA2BC7F175FD}" type="pres">
      <dgm:prSet presAssocID="{4A87DC87-74FB-4D83-9025-207D477EAE76}" presName="composite" presStyleCnt="0"/>
      <dgm:spPr/>
      <dgm:t>
        <a:bodyPr/>
        <a:lstStyle/>
        <a:p>
          <a:endParaRPr lang="tr-TR"/>
        </a:p>
      </dgm:t>
    </dgm:pt>
    <dgm:pt modelId="{5574E136-4691-4A08-93A4-8F33577AD332}" type="pres">
      <dgm:prSet presAssocID="{4A87DC87-74FB-4D83-9025-207D477EAE76}" presName="background" presStyleLbl="node0" presStyleIdx="0" presStyleCnt="2"/>
      <dgm:spPr>
        <a:xfrm>
          <a:off x="3973942" y="-9988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0B1DCF07-58E2-4616-BF10-CD6EEE00521E}" type="pres">
      <dgm:prSet presAssocID="{4A87DC87-74FB-4D83-9025-207D477EAE76}" presName="text" presStyleLbl="fgAcc0" presStyleIdx="0" presStyleCnt="2" custLinFactNeighborX="-8147" custLinFactNeighborY="-80081">
        <dgm:presLayoutVars>
          <dgm:chPref val="3"/>
        </dgm:presLayoutVars>
      </dgm:prSet>
      <dgm:spPr>
        <a:prstGeom prst="roundRect">
          <a:avLst>
            <a:gd name="adj" fmla="val 10000"/>
          </a:avLst>
        </a:prstGeom>
      </dgm:spPr>
      <dgm:t>
        <a:bodyPr/>
        <a:lstStyle/>
        <a:p>
          <a:endParaRPr lang="tr-TR"/>
        </a:p>
      </dgm:t>
    </dgm:pt>
    <dgm:pt modelId="{713A3F8F-EDC1-4F51-BC36-8B1BCDB48975}" type="pres">
      <dgm:prSet presAssocID="{4A87DC87-74FB-4D83-9025-207D477EAE76}" presName="hierChild2" presStyleCnt="0"/>
      <dgm:spPr/>
      <dgm:t>
        <a:bodyPr/>
        <a:lstStyle/>
        <a:p>
          <a:endParaRPr lang="tr-TR"/>
        </a:p>
      </dgm:t>
    </dgm:pt>
    <dgm:pt modelId="{C6B4068C-AC77-427D-9441-E24A32CA8C74}" type="pres">
      <dgm:prSet presAssocID="{F8F9DDAA-428E-41A0-A944-548F7873E2DB}" presName="Name10" presStyleLbl="parChTrans1D2" presStyleIdx="0" presStyleCnt="6"/>
      <dgm:spPr>
        <a:custGeom>
          <a:avLst/>
          <a:gdLst/>
          <a:ahLst/>
          <a:cxnLst/>
          <a:rect l="0" t="0" r="0" b="0"/>
          <a:pathLst>
            <a:path>
              <a:moveTo>
                <a:pt x="4148663" y="0"/>
              </a:moveTo>
              <a:lnTo>
                <a:pt x="4148663" y="470086"/>
              </a:lnTo>
              <a:lnTo>
                <a:pt x="0" y="470086"/>
              </a:lnTo>
              <a:lnTo>
                <a:pt x="0" y="561673"/>
              </a:lnTo>
            </a:path>
          </a:pathLst>
        </a:custGeom>
      </dgm:spPr>
      <dgm:t>
        <a:bodyPr/>
        <a:lstStyle/>
        <a:p>
          <a:endParaRPr lang="tr-TR"/>
        </a:p>
      </dgm:t>
    </dgm:pt>
    <dgm:pt modelId="{44B9FDAA-4BB4-4F0B-95B5-6C0F64BCFFDF}" type="pres">
      <dgm:prSet presAssocID="{1F64CAEB-18B2-4D6D-9BE9-9F62D72ED019}" presName="hierRoot2" presStyleCnt="0"/>
      <dgm:spPr/>
      <dgm:t>
        <a:bodyPr/>
        <a:lstStyle/>
        <a:p>
          <a:endParaRPr lang="tr-TR"/>
        </a:p>
      </dgm:t>
    </dgm:pt>
    <dgm:pt modelId="{261A253F-F6D5-42DD-A43A-60F594DEB1EE}" type="pres">
      <dgm:prSet presAssocID="{1F64CAEB-18B2-4D6D-9BE9-9F62D72ED019}" presName="composite2" presStyleCnt="0"/>
      <dgm:spPr/>
      <dgm:t>
        <a:bodyPr/>
        <a:lstStyle/>
        <a:p>
          <a:endParaRPr lang="tr-TR"/>
        </a:p>
      </dgm:t>
    </dgm:pt>
    <dgm:pt modelId="{37B3FE55-9B6A-4B40-A3AE-322D347B9FC2}" type="pres">
      <dgm:prSet presAssocID="{1F64CAEB-18B2-4D6D-9BE9-9F62D72ED019}" presName="background2" presStyleLbl="node2" presStyleIdx="0" presStyleCnt="6"/>
      <dgm:spPr>
        <a:xfrm>
          <a:off x="2961"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3F110C5E-9D03-4DE3-9E2D-C66838F68A07}" type="pres">
      <dgm:prSet presAssocID="{1F64CAEB-18B2-4D6D-9BE9-9F62D72ED019}" presName="text2" presStyleLbl="fgAcc2" presStyleIdx="0" presStyleCnt="6">
        <dgm:presLayoutVars>
          <dgm:chPref val="3"/>
        </dgm:presLayoutVars>
      </dgm:prSet>
      <dgm:spPr>
        <a:prstGeom prst="roundRect">
          <a:avLst>
            <a:gd name="adj" fmla="val 10000"/>
          </a:avLst>
        </a:prstGeom>
      </dgm:spPr>
      <dgm:t>
        <a:bodyPr/>
        <a:lstStyle/>
        <a:p>
          <a:endParaRPr lang="tr-TR"/>
        </a:p>
      </dgm:t>
    </dgm:pt>
    <dgm:pt modelId="{485B49F7-A63F-4C16-8DEC-0165B4FA3CFB}" type="pres">
      <dgm:prSet presAssocID="{1F64CAEB-18B2-4D6D-9BE9-9F62D72ED019}" presName="hierChild3" presStyleCnt="0"/>
      <dgm:spPr/>
      <dgm:t>
        <a:bodyPr/>
        <a:lstStyle/>
        <a:p>
          <a:endParaRPr lang="tr-TR"/>
        </a:p>
      </dgm:t>
    </dgm:pt>
    <dgm:pt modelId="{1BBEBD69-B840-4E3C-B658-F033E9FB89FA}" type="pres">
      <dgm:prSet presAssocID="{91A6FD2B-1191-41CC-8E4B-78C4A42B3A6E}" presName="Name17" presStyleLbl="parChTrans1D3" presStyleIdx="0" presStyleCnt="6"/>
      <dgm:spPr>
        <a:custGeom>
          <a:avLst/>
          <a:gdLst/>
          <a:ahLst/>
          <a:cxnLst/>
          <a:rect l="0" t="0" r="0" b="0"/>
          <a:pathLst>
            <a:path>
              <a:moveTo>
                <a:pt x="45720" y="0"/>
              </a:moveTo>
              <a:lnTo>
                <a:pt x="45720" y="287531"/>
              </a:lnTo>
            </a:path>
          </a:pathLst>
        </a:custGeom>
      </dgm:spPr>
      <dgm:t>
        <a:bodyPr/>
        <a:lstStyle/>
        <a:p>
          <a:endParaRPr lang="tr-TR"/>
        </a:p>
      </dgm:t>
    </dgm:pt>
    <dgm:pt modelId="{3E879FD7-8904-4661-BE57-C46BFE489C0E}" type="pres">
      <dgm:prSet presAssocID="{50F68A8C-FD99-4525-A458-217D4D39AC6C}" presName="hierRoot3" presStyleCnt="0"/>
      <dgm:spPr/>
      <dgm:t>
        <a:bodyPr/>
        <a:lstStyle/>
        <a:p>
          <a:endParaRPr lang="tr-TR"/>
        </a:p>
      </dgm:t>
    </dgm:pt>
    <dgm:pt modelId="{1E051CB8-3539-42CE-B18A-6D6FD914C219}" type="pres">
      <dgm:prSet presAssocID="{50F68A8C-FD99-4525-A458-217D4D39AC6C}" presName="composite3" presStyleCnt="0"/>
      <dgm:spPr/>
      <dgm:t>
        <a:bodyPr/>
        <a:lstStyle/>
        <a:p>
          <a:endParaRPr lang="tr-TR"/>
        </a:p>
      </dgm:t>
    </dgm:pt>
    <dgm:pt modelId="{9B91430F-19BE-4AB9-9078-7139ACC03C21}" type="pres">
      <dgm:prSet presAssocID="{50F68A8C-FD99-4525-A458-217D4D39AC6C}" presName="background3" presStyleLbl="node3" presStyleIdx="0" presStyleCnt="6"/>
      <dgm:spPr>
        <a:xfrm>
          <a:off x="2961"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21AF49E0-1E57-411D-BDAE-04EB4204837A}" type="pres">
      <dgm:prSet presAssocID="{50F68A8C-FD99-4525-A458-217D4D39AC6C}" presName="text3" presStyleLbl="fgAcc3" presStyleIdx="0" presStyleCnt="6">
        <dgm:presLayoutVars>
          <dgm:chPref val="3"/>
        </dgm:presLayoutVars>
      </dgm:prSet>
      <dgm:spPr>
        <a:prstGeom prst="roundRect">
          <a:avLst>
            <a:gd name="adj" fmla="val 10000"/>
          </a:avLst>
        </a:prstGeom>
      </dgm:spPr>
      <dgm:t>
        <a:bodyPr/>
        <a:lstStyle/>
        <a:p>
          <a:endParaRPr lang="tr-TR"/>
        </a:p>
      </dgm:t>
    </dgm:pt>
    <dgm:pt modelId="{5D721D10-ABDA-478C-9F07-47CA7FB840D0}" type="pres">
      <dgm:prSet presAssocID="{50F68A8C-FD99-4525-A458-217D4D39AC6C}" presName="hierChild4" presStyleCnt="0"/>
      <dgm:spPr/>
      <dgm:t>
        <a:bodyPr/>
        <a:lstStyle/>
        <a:p>
          <a:endParaRPr lang="tr-TR"/>
        </a:p>
      </dgm:t>
    </dgm:pt>
    <dgm:pt modelId="{3DF3D4DC-9C42-4AB5-BF79-7F338FE140BA}" type="pres">
      <dgm:prSet presAssocID="{298850AD-EE5A-485E-8879-CD45CD156582}" presName="Name23" presStyleLbl="parChTrans1D4" presStyleIdx="0" presStyleCnt="12"/>
      <dgm:spPr>
        <a:custGeom>
          <a:avLst/>
          <a:gdLst/>
          <a:ahLst/>
          <a:cxnLst/>
          <a:rect l="0" t="0" r="0" b="0"/>
          <a:pathLst>
            <a:path>
              <a:moveTo>
                <a:pt x="45720" y="0"/>
              </a:moveTo>
              <a:lnTo>
                <a:pt x="45720" y="287531"/>
              </a:lnTo>
            </a:path>
          </a:pathLst>
        </a:custGeom>
      </dgm:spPr>
      <dgm:t>
        <a:bodyPr/>
        <a:lstStyle/>
        <a:p>
          <a:endParaRPr lang="tr-TR"/>
        </a:p>
      </dgm:t>
    </dgm:pt>
    <dgm:pt modelId="{42F4B0B0-42C3-426E-A9A2-6EC1ED2AE536}" type="pres">
      <dgm:prSet presAssocID="{A0B568FD-B284-4986-94F5-1BB4A3E5BC61}" presName="hierRoot4" presStyleCnt="0"/>
      <dgm:spPr/>
      <dgm:t>
        <a:bodyPr/>
        <a:lstStyle/>
        <a:p>
          <a:endParaRPr lang="tr-TR"/>
        </a:p>
      </dgm:t>
    </dgm:pt>
    <dgm:pt modelId="{4193F137-78CD-46BC-A924-5E6654F91C57}" type="pres">
      <dgm:prSet presAssocID="{A0B568FD-B284-4986-94F5-1BB4A3E5BC61}" presName="composite4" presStyleCnt="0"/>
      <dgm:spPr/>
      <dgm:t>
        <a:bodyPr/>
        <a:lstStyle/>
        <a:p>
          <a:endParaRPr lang="tr-TR"/>
        </a:p>
      </dgm:t>
    </dgm:pt>
    <dgm:pt modelId="{A74891A7-1BE3-4034-8640-34E3E24696C7}" type="pres">
      <dgm:prSet presAssocID="{A0B568FD-B284-4986-94F5-1BB4A3E5BC61}" presName="background4" presStyleLbl="node4" presStyleIdx="0" presStyleCnt="12"/>
      <dgm:spPr>
        <a:xfrm>
          <a:off x="2961"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120602E3-EAE2-4802-A948-E5EFC1DAE4ED}" type="pres">
      <dgm:prSet presAssocID="{A0B568FD-B284-4986-94F5-1BB4A3E5BC61}" presName="text4" presStyleLbl="fgAcc4" presStyleIdx="0" presStyleCnt="12">
        <dgm:presLayoutVars>
          <dgm:chPref val="3"/>
        </dgm:presLayoutVars>
      </dgm:prSet>
      <dgm:spPr>
        <a:prstGeom prst="roundRect">
          <a:avLst>
            <a:gd name="adj" fmla="val 10000"/>
          </a:avLst>
        </a:prstGeom>
      </dgm:spPr>
      <dgm:t>
        <a:bodyPr/>
        <a:lstStyle/>
        <a:p>
          <a:endParaRPr lang="tr-TR"/>
        </a:p>
      </dgm:t>
    </dgm:pt>
    <dgm:pt modelId="{EDD546B2-9863-4084-9F37-FE0CC1C6511B}" type="pres">
      <dgm:prSet presAssocID="{A0B568FD-B284-4986-94F5-1BB4A3E5BC61}" presName="hierChild5" presStyleCnt="0"/>
      <dgm:spPr/>
      <dgm:t>
        <a:bodyPr/>
        <a:lstStyle/>
        <a:p>
          <a:endParaRPr lang="tr-TR"/>
        </a:p>
      </dgm:t>
    </dgm:pt>
    <dgm:pt modelId="{5EAE52BB-5ABB-4781-8324-43F893748A3C}" type="pres">
      <dgm:prSet presAssocID="{234AB41E-CF35-4BE2-99D6-3A4CD7A88D60}" presName="Name10" presStyleLbl="parChTrans1D2" presStyleIdx="1" presStyleCnt="6"/>
      <dgm:spPr>
        <a:custGeom>
          <a:avLst/>
          <a:gdLst/>
          <a:ahLst/>
          <a:cxnLst/>
          <a:rect l="0" t="0" r="0" b="0"/>
          <a:pathLst>
            <a:path>
              <a:moveTo>
                <a:pt x="2940318" y="0"/>
              </a:moveTo>
              <a:lnTo>
                <a:pt x="2940318" y="470086"/>
              </a:lnTo>
              <a:lnTo>
                <a:pt x="0" y="470086"/>
              </a:lnTo>
              <a:lnTo>
                <a:pt x="0" y="561673"/>
              </a:lnTo>
            </a:path>
          </a:pathLst>
        </a:custGeom>
      </dgm:spPr>
      <dgm:t>
        <a:bodyPr/>
        <a:lstStyle/>
        <a:p>
          <a:endParaRPr lang="tr-TR"/>
        </a:p>
      </dgm:t>
    </dgm:pt>
    <dgm:pt modelId="{E1979759-CF40-494D-9578-41D30E96DE8B}" type="pres">
      <dgm:prSet presAssocID="{ADA9B75B-926D-49F5-91AC-B6091B1EC243}" presName="hierRoot2" presStyleCnt="0"/>
      <dgm:spPr/>
      <dgm:t>
        <a:bodyPr/>
        <a:lstStyle/>
        <a:p>
          <a:endParaRPr lang="tr-TR"/>
        </a:p>
      </dgm:t>
    </dgm:pt>
    <dgm:pt modelId="{02740F9F-5EDF-443F-80C7-973B430989B6}" type="pres">
      <dgm:prSet presAssocID="{ADA9B75B-926D-49F5-91AC-B6091B1EC243}" presName="composite2" presStyleCnt="0"/>
      <dgm:spPr/>
      <dgm:t>
        <a:bodyPr/>
        <a:lstStyle/>
        <a:p>
          <a:endParaRPr lang="tr-TR"/>
        </a:p>
      </dgm:t>
    </dgm:pt>
    <dgm:pt modelId="{560C74B9-D197-40B8-84D1-FE66DB31E0BA}" type="pres">
      <dgm:prSet presAssocID="{ADA9B75B-926D-49F5-91AC-B6091B1EC243}" presName="background2" presStyleLbl="node2" presStyleIdx="1" presStyleCnt="6"/>
      <dgm:spPr>
        <a:xfrm>
          <a:off x="1159554"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DAF76864-62B7-47A7-B73B-9C7AC9D07A9F}" type="pres">
      <dgm:prSet presAssocID="{ADA9B75B-926D-49F5-91AC-B6091B1EC243}" presName="text2" presStyleLbl="fgAcc2" presStyleIdx="1" presStyleCnt="6">
        <dgm:presLayoutVars>
          <dgm:chPref val="3"/>
        </dgm:presLayoutVars>
      </dgm:prSet>
      <dgm:spPr>
        <a:prstGeom prst="roundRect">
          <a:avLst>
            <a:gd name="adj" fmla="val 10000"/>
          </a:avLst>
        </a:prstGeom>
      </dgm:spPr>
      <dgm:t>
        <a:bodyPr/>
        <a:lstStyle/>
        <a:p>
          <a:endParaRPr lang="tr-TR"/>
        </a:p>
      </dgm:t>
    </dgm:pt>
    <dgm:pt modelId="{F6717172-F54C-4D42-8DAB-C8E6F8F19242}" type="pres">
      <dgm:prSet presAssocID="{ADA9B75B-926D-49F5-91AC-B6091B1EC243}" presName="hierChild3" presStyleCnt="0"/>
      <dgm:spPr/>
      <dgm:t>
        <a:bodyPr/>
        <a:lstStyle/>
        <a:p>
          <a:endParaRPr lang="tr-TR"/>
        </a:p>
      </dgm:t>
    </dgm:pt>
    <dgm:pt modelId="{2475C325-C0D7-450D-9432-D58D27657374}" type="pres">
      <dgm:prSet presAssocID="{F68E825F-A4C0-4F83-B1AD-A6492342DB95}" presName="Name17" presStyleLbl="parChTrans1D3" presStyleIdx="1" presStyleCnt="6"/>
      <dgm:spPr>
        <a:custGeom>
          <a:avLst/>
          <a:gdLst/>
          <a:ahLst/>
          <a:cxnLst/>
          <a:rect l="0" t="0" r="0" b="0"/>
          <a:pathLst>
            <a:path>
              <a:moveTo>
                <a:pt x="45720" y="0"/>
              </a:moveTo>
              <a:lnTo>
                <a:pt x="45720" y="287531"/>
              </a:lnTo>
            </a:path>
          </a:pathLst>
        </a:custGeom>
      </dgm:spPr>
      <dgm:t>
        <a:bodyPr/>
        <a:lstStyle/>
        <a:p>
          <a:endParaRPr lang="tr-TR"/>
        </a:p>
      </dgm:t>
    </dgm:pt>
    <dgm:pt modelId="{06D2904C-AA6E-4301-82B3-C601CA2CE3C0}" type="pres">
      <dgm:prSet presAssocID="{73380802-437C-412B-AAB6-EDCB39C55F88}" presName="hierRoot3" presStyleCnt="0"/>
      <dgm:spPr/>
      <dgm:t>
        <a:bodyPr/>
        <a:lstStyle/>
        <a:p>
          <a:endParaRPr lang="tr-TR"/>
        </a:p>
      </dgm:t>
    </dgm:pt>
    <dgm:pt modelId="{234EB025-355D-49A7-965C-2CFD9E319088}" type="pres">
      <dgm:prSet presAssocID="{73380802-437C-412B-AAB6-EDCB39C55F88}" presName="composite3" presStyleCnt="0"/>
      <dgm:spPr/>
      <dgm:t>
        <a:bodyPr/>
        <a:lstStyle/>
        <a:p>
          <a:endParaRPr lang="tr-TR"/>
        </a:p>
      </dgm:t>
    </dgm:pt>
    <dgm:pt modelId="{FC5B7232-E6C2-437E-862F-79D17C4FA20E}" type="pres">
      <dgm:prSet presAssocID="{73380802-437C-412B-AAB6-EDCB39C55F88}" presName="background3" presStyleLbl="node3" presStyleIdx="1" presStyleCnt="6"/>
      <dgm:spPr>
        <a:xfrm>
          <a:off x="1159554"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25A9C3C4-F86E-4116-94B1-E27E7ACCE71C}" type="pres">
      <dgm:prSet presAssocID="{73380802-437C-412B-AAB6-EDCB39C55F88}" presName="text3" presStyleLbl="fgAcc3" presStyleIdx="1" presStyleCnt="6">
        <dgm:presLayoutVars>
          <dgm:chPref val="3"/>
        </dgm:presLayoutVars>
      </dgm:prSet>
      <dgm:spPr>
        <a:prstGeom prst="roundRect">
          <a:avLst>
            <a:gd name="adj" fmla="val 10000"/>
          </a:avLst>
        </a:prstGeom>
      </dgm:spPr>
      <dgm:t>
        <a:bodyPr/>
        <a:lstStyle/>
        <a:p>
          <a:endParaRPr lang="tr-TR"/>
        </a:p>
      </dgm:t>
    </dgm:pt>
    <dgm:pt modelId="{4FB0D411-4085-4073-93B5-DFDA1F85BB94}" type="pres">
      <dgm:prSet presAssocID="{73380802-437C-412B-AAB6-EDCB39C55F88}" presName="hierChild4" presStyleCnt="0"/>
      <dgm:spPr/>
      <dgm:t>
        <a:bodyPr/>
        <a:lstStyle/>
        <a:p>
          <a:endParaRPr lang="tr-TR"/>
        </a:p>
      </dgm:t>
    </dgm:pt>
    <dgm:pt modelId="{57065D2F-1DD7-400C-B197-A73F43F82C51}" type="pres">
      <dgm:prSet presAssocID="{DF989F52-F3A3-40D2-B848-794CA3AEFCAD}" presName="Name10" presStyleLbl="parChTrans1D2" presStyleIdx="2" presStyleCnt="6"/>
      <dgm:spPr>
        <a:custGeom>
          <a:avLst/>
          <a:gdLst/>
          <a:ahLst/>
          <a:cxnLst/>
          <a:rect l="0" t="0" r="0" b="0"/>
          <a:pathLst>
            <a:path>
              <a:moveTo>
                <a:pt x="1127800" y="0"/>
              </a:moveTo>
              <a:lnTo>
                <a:pt x="1127800" y="470086"/>
              </a:lnTo>
              <a:lnTo>
                <a:pt x="0" y="470086"/>
              </a:lnTo>
              <a:lnTo>
                <a:pt x="0" y="561673"/>
              </a:lnTo>
            </a:path>
          </a:pathLst>
        </a:custGeom>
      </dgm:spPr>
      <dgm:t>
        <a:bodyPr/>
        <a:lstStyle/>
        <a:p>
          <a:endParaRPr lang="tr-TR"/>
        </a:p>
      </dgm:t>
    </dgm:pt>
    <dgm:pt modelId="{B48B42DE-4EF3-42EA-9992-40416C7D28DA}" type="pres">
      <dgm:prSet presAssocID="{D6836CF1-C751-4A37-A614-3982929125F4}" presName="hierRoot2" presStyleCnt="0"/>
      <dgm:spPr/>
      <dgm:t>
        <a:bodyPr/>
        <a:lstStyle/>
        <a:p>
          <a:endParaRPr lang="tr-TR"/>
        </a:p>
      </dgm:t>
    </dgm:pt>
    <dgm:pt modelId="{409F9959-7679-433B-8ACA-106BFDBF0803}" type="pres">
      <dgm:prSet presAssocID="{D6836CF1-C751-4A37-A614-3982929125F4}" presName="composite2" presStyleCnt="0"/>
      <dgm:spPr/>
      <dgm:t>
        <a:bodyPr/>
        <a:lstStyle/>
        <a:p>
          <a:endParaRPr lang="tr-TR"/>
        </a:p>
      </dgm:t>
    </dgm:pt>
    <dgm:pt modelId="{711C68BE-AB4C-4FAE-B4DC-DDA294CB14B7}" type="pres">
      <dgm:prSet presAssocID="{D6836CF1-C751-4A37-A614-3982929125F4}" presName="background2" presStyleLbl="node2" presStyleIdx="2" presStyleCnt="6"/>
      <dgm:spPr>
        <a:xfrm>
          <a:off x="2894444"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DF813967-B827-4F02-9447-F884663DEAF2}" type="pres">
      <dgm:prSet presAssocID="{D6836CF1-C751-4A37-A614-3982929125F4}" presName="text2" presStyleLbl="fgAcc2" presStyleIdx="2" presStyleCnt="6">
        <dgm:presLayoutVars>
          <dgm:chPref val="3"/>
        </dgm:presLayoutVars>
      </dgm:prSet>
      <dgm:spPr>
        <a:prstGeom prst="roundRect">
          <a:avLst>
            <a:gd name="adj" fmla="val 10000"/>
          </a:avLst>
        </a:prstGeom>
      </dgm:spPr>
      <dgm:t>
        <a:bodyPr/>
        <a:lstStyle/>
        <a:p>
          <a:endParaRPr lang="tr-TR"/>
        </a:p>
      </dgm:t>
    </dgm:pt>
    <dgm:pt modelId="{F86D79EE-84ED-4D54-86BE-BA4E58B7F14B}" type="pres">
      <dgm:prSet presAssocID="{D6836CF1-C751-4A37-A614-3982929125F4}" presName="hierChild3" presStyleCnt="0"/>
      <dgm:spPr/>
      <dgm:t>
        <a:bodyPr/>
        <a:lstStyle/>
        <a:p>
          <a:endParaRPr lang="tr-TR"/>
        </a:p>
      </dgm:t>
    </dgm:pt>
    <dgm:pt modelId="{90CC70DA-981C-48EF-AC5F-BACA82FE18C6}" type="pres">
      <dgm:prSet presAssocID="{227E8A83-FFD3-42DE-9FCC-9F947E692B35}" presName="Name17" presStyleLbl="parChTrans1D3" presStyleIdx="2" presStyleCnt="6"/>
      <dgm:spPr>
        <a:custGeom>
          <a:avLst/>
          <a:gdLst/>
          <a:ahLst/>
          <a:cxnLst/>
          <a:rect l="0" t="0" r="0" b="0"/>
          <a:pathLst>
            <a:path>
              <a:moveTo>
                <a:pt x="45720" y="0"/>
              </a:moveTo>
              <a:lnTo>
                <a:pt x="45720" y="287531"/>
              </a:lnTo>
            </a:path>
          </a:pathLst>
        </a:custGeom>
      </dgm:spPr>
      <dgm:t>
        <a:bodyPr/>
        <a:lstStyle/>
        <a:p>
          <a:endParaRPr lang="tr-TR"/>
        </a:p>
      </dgm:t>
    </dgm:pt>
    <dgm:pt modelId="{27F3DBF7-4138-4F60-B9FA-A09B77861A43}" type="pres">
      <dgm:prSet presAssocID="{F1E6D22B-6CE0-4111-B083-4B2E5A0DD57C}" presName="hierRoot3" presStyleCnt="0"/>
      <dgm:spPr/>
      <dgm:t>
        <a:bodyPr/>
        <a:lstStyle/>
        <a:p>
          <a:endParaRPr lang="tr-TR"/>
        </a:p>
      </dgm:t>
    </dgm:pt>
    <dgm:pt modelId="{30B4D3E0-5EE4-4866-8AAA-93FA5E658A71}" type="pres">
      <dgm:prSet presAssocID="{F1E6D22B-6CE0-4111-B083-4B2E5A0DD57C}" presName="composite3" presStyleCnt="0"/>
      <dgm:spPr/>
      <dgm:t>
        <a:bodyPr/>
        <a:lstStyle/>
        <a:p>
          <a:endParaRPr lang="tr-TR"/>
        </a:p>
      </dgm:t>
    </dgm:pt>
    <dgm:pt modelId="{0063A27F-6589-43C9-8501-CBBB2CF03DD9}" type="pres">
      <dgm:prSet presAssocID="{F1E6D22B-6CE0-4111-B083-4B2E5A0DD57C}" presName="background3" presStyleLbl="node3" presStyleIdx="2" presStyleCnt="6"/>
      <dgm:spPr>
        <a:xfrm>
          <a:off x="2894444"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E5B47F55-C09F-444E-BCF9-DF7BA1563C3A}" type="pres">
      <dgm:prSet presAssocID="{F1E6D22B-6CE0-4111-B083-4B2E5A0DD57C}" presName="text3" presStyleLbl="fgAcc3" presStyleIdx="2" presStyleCnt="6">
        <dgm:presLayoutVars>
          <dgm:chPref val="3"/>
        </dgm:presLayoutVars>
      </dgm:prSet>
      <dgm:spPr>
        <a:prstGeom prst="roundRect">
          <a:avLst>
            <a:gd name="adj" fmla="val 10000"/>
          </a:avLst>
        </a:prstGeom>
      </dgm:spPr>
      <dgm:t>
        <a:bodyPr/>
        <a:lstStyle/>
        <a:p>
          <a:endParaRPr lang="tr-TR"/>
        </a:p>
      </dgm:t>
    </dgm:pt>
    <dgm:pt modelId="{152648DF-3179-440D-97B6-DFD175723B32}" type="pres">
      <dgm:prSet presAssocID="{F1E6D22B-6CE0-4111-B083-4B2E5A0DD57C}" presName="hierChild4" presStyleCnt="0"/>
      <dgm:spPr/>
      <dgm:t>
        <a:bodyPr/>
        <a:lstStyle/>
        <a:p>
          <a:endParaRPr lang="tr-TR"/>
        </a:p>
      </dgm:t>
    </dgm:pt>
    <dgm:pt modelId="{44CBB1F8-D37E-462F-8352-3983C5A040DA}" type="pres">
      <dgm:prSet presAssocID="{5429D8F2-D206-4AEE-8B5C-8343F0C612B3}" presName="Name23" presStyleLbl="parChTrans1D4" presStyleIdx="1" presStyleCnt="12"/>
      <dgm:spPr>
        <a:custGeom>
          <a:avLst/>
          <a:gdLst/>
          <a:ahLst/>
          <a:cxnLst/>
          <a:rect l="0" t="0" r="0" b="0"/>
          <a:pathLst>
            <a:path>
              <a:moveTo>
                <a:pt x="1812517" y="0"/>
              </a:moveTo>
              <a:lnTo>
                <a:pt x="1812517" y="195944"/>
              </a:lnTo>
              <a:lnTo>
                <a:pt x="0" y="195944"/>
              </a:lnTo>
              <a:lnTo>
                <a:pt x="0" y="287531"/>
              </a:lnTo>
            </a:path>
          </a:pathLst>
        </a:custGeom>
      </dgm:spPr>
      <dgm:t>
        <a:bodyPr/>
        <a:lstStyle/>
        <a:p>
          <a:endParaRPr lang="tr-TR"/>
        </a:p>
      </dgm:t>
    </dgm:pt>
    <dgm:pt modelId="{563ED040-6EC7-4E59-BF34-B9368A0430F2}" type="pres">
      <dgm:prSet presAssocID="{A0DE4B77-F6C1-48AA-B0D0-98EF13AA9651}" presName="hierRoot4" presStyleCnt="0"/>
      <dgm:spPr/>
      <dgm:t>
        <a:bodyPr/>
        <a:lstStyle/>
        <a:p>
          <a:endParaRPr lang="tr-TR"/>
        </a:p>
      </dgm:t>
    </dgm:pt>
    <dgm:pt modelId="{C761E88C-3590-46B2-9E66-49C10B1811CE}" type="pres">
      <dgm:prSet presAssocID="{A0DE4B77-F6C1-48AA-B0D0-98EF13AA9651}" presName="composite4" presStyleCnt="0"/>
      <dgm:spPr/>
      <dgm:t>
        <a:bodyPr/>
        <a:lstStyle/>
        <a:p>
          <a:endParaRPr lang="tr-TR"/>
        </a:p>
      </dgm:t>
    </dgm:pt>
    <dgm:pt modelId="{6AEC40C4-CAA0-48C2-9855-46E56E3A728E}" type="pres">
      <dgm:prSet presAssocID="{A0DE4B77-F6C1-48AA-B0D0-98EF13AA9651}" presName="background4" presStyleLbl="node4" presStyleIdx="1" presStyleCnt="12"/>
      <dgm:spPr>
        <a:xfrm>
          <a:off x="1159554"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A57AB542-2CEA-48F9-890B-1B46A953B206}" type="pres">
      <dgm:prSet presAssocID="{A0DE4B77-F6C1-48AA-B0D0-98EF13AA9651}" presName="text4" presStyleLbl="fgAcc4" presStyleIdx="1" presStyleCnt="12">
        <dgm:presLayoutVars>
          <dgm:chPref val="3"/>
        </dgm:presLayoutVars>
      </dgm:prSet>
      <dgm:spPr>
        <a:prstGeom prst="roundRect">
          <a:avLst>
            <a:gd name="adj" fmla="val 10000"/>
          </a:avLst>
        </a:prstGeom>
      </dgm:spPr>
      <dgm:t>
        <a:bodyPr/>
        <a:lstStyle/>
        <a:p>
          <a:endParaRPr lang="tr-TR"/>
        </a:p>
      </dgm:t>
    </dgm:pt>
    <dgm:pt modelId="{55B44AE7-4AF0-41D8-AD15-B38B8F801833}" type="pres">
      <dgm:prSet presAssocID="{A0DE4B77-F6C1-48AA-B0D0-98EF13AA9651}" presName="hierChild5" presStyleCnt="0"/>
      <dgm:spPr/>
      <dgm:t>
        <a:bodyPr/>
        <a:lstStyle/>
        <a:p>
          <a:endParaRPr lang="tr-TR"/>
        </a:p>
      </dgm:t>
    </dgm:pt>
    <dgm:pt modelId="{AB16F418-9F4B-46E6-9167-7644368CE27F}" type="pres">
      <dgm:prSet presAssocID="{B27327EF-B2BD-4CE4-9CD0-EB09A8DD221F}" presName="Name23" presStyleLbl="parChTrans1D4" presStyleIdx="2" presStyleCnt="12"/>
      <dgm:spPr>
        <a:custGeom>
          <a:avLst/>
          <a:gdLst/>
          <a:ahLst/>
          <a:cxnLst/>
          <a:rect l="0" t="0" r="0" b="0"/>
          <a:pathLst>
            <a:path>
              <a:moveTo>
                <a:pt x="45720" y="0"/>
              </a:moveTo>
              <a:lnTo>
                <a:pt x="45720" y="287531"/>
              </a:lnTo>
            </a:path>
          </a:pathLst>
        </a:custGeom>
      </dgm:spPr>
      <dgm:t>
        <a:bodyPr/>
        <a:lstStyle/>
        <a:p>
          <a:endParaRPr lang="tr-TR"/>
        </a:p>
      </dgm:t>
    </dgm:pt>
    <dgm:pt modelId="{920074BF-6281-4C47-9248-3FFADB86E14D}" type="pres">
      <dgm:prSet presAssocID="{85F149C7-16EF-4F6F-9BB7-3304E29A7635}" presName="hierRoot4" presStyleCnt="0"/>
      <dgm:spPr/>
      <dgm:t>
        <a:bodyPr/>
        <a:lstStyle/>
        <a:p>
          <a:endParaRPr lang="tr-TR"/>
        </a:p>
      </dgm:t>
    </dgm:pt>
    <dgm:pt modelId="{A4E2B61E-3290-48C7-9368-5086A2DC9775}" type="pres">
      <dgm:prSet presAssocID="{85F149C7-16EF-4F6F-9BB7-3304E29A7635}" presName="composite4" presStyleCnt="0"/>
      <dgm:spPr/>
      <dgm:t>
        <a:bodyPr/>
        <a:lstStyle/>
        <a:p>
          <a:endParaRPr lang="tr-TR"/>
        </a:p>
      </dgm:t>
    </dgm:pt>
    <dgm:pt modelId="{986F7117-D26C-42E4-B662-549A5025D049}" type="pres">
      <dgm:prSet presAssocID="{85F149C7-16EF-4F6F-9BB7-3304E29A7635}" presName="background4" presStyleLbl="node4" presStyleIdx="2" presStyleCnt="12"/>
      <dgm:spPr>
        <a:xfrm>
          <a:off x="1159554" y="374603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D9010BB6-C657-4686-9571-963DEDABF7A1}" type="pres">
      <dgm:prSet presAssocID="{85F149C7-16EF-4F6F-9BB7-3304E29A7635}" presName="text4" presStyleLbl="fgAcc4" presStyleIdx="2" presStyleCnt="12">
        <dgm:presLayoutVars>
          <dgm:chPref val="3"/>
        </dgm:presLayoutVars>
      </dgm:prSet>
      <dgm:spPr>
        <a:prstGeom prst="roundRect">
          <a:avLst>
            <a:gd name="adj" fmla="val 10000"/>
          </a:avLst>
        </a:prstGeom>
      </dgm:spPr>
      <dgm:t>
        <a:bodyPr/>
        <a:lstStyle/>
        <a:p>
          <a:endParaRPr lang="tr-TR"/>
        </a:p>
      </dgm:t>
    </dgm:pt>
    <dgm:pt modelId="{8D6B343D-60B5-454B-A411-D2FDE387CAE4}" type="pres">
      <dgm:prSet presAssocID="{85F149C7-16EF-4F6F-9BB7-3304E29A7635}" presName="hierChild5" presStyleCnt="0"/>
      <dgm:spPr/>
      <dgm:t>
        <a:bodyPr/>
        <a:lstStyle/>
        <a:p>
          <a:endParaRPr lang="tr-TR"/>
        </a:p>
      </dgm:t>
    </dgm:pt>
    <dgm:pt modelId="{8524C729-CB62-4F72-9D6E-E31805E266CF}" type="pres">
      <dgm:prSet presAssocID="{5DFEC6DD-D2E0-4A43-80B9-27EF3825AE6C}" presName="Name23" presStyleLbl="parChTrans1D4" presStyleIdx="3" presStyleCnt="12"/>
      <dgm:spPr>
        <a:custGeom>
          <a:avLst/>
          <a:gdLst/>
          <a:ahLst/>
          <a:cxnLst/>
          <a:rect l="0" t="0" r="0" b="0"/>
          <a:pathLst>
            <a:path>
              <a:moveTo>
                <a:pt x="604172" y="0"/>
              </a:moveTo>
              <a:lnTo>
                <a:pt x="604172" y="195944"/>
              </a:lnTo>
              <a:lnTo>
                <a:pt x="0" y="195944"/>
              </a:lnTo>
              <a:lnTo>
                <a:pt x="0" y="287531"/>
              </a:lnTo>
            </a:path>
          </a:pathLst>
        </a:custGeom>
      </dgm:spPr>
      <dgm:t>
        <a:bodyPr/>
        <a:lstStyle/>
        <a:p>
          <a:endParaRPr lang="tr-TR"/>
        </a:p>
      </dgm:t>
    </dgm:pt>
    <dgm:pt modelId="{02B69858-ADE2-41A5-8417-B010E9922ED0}" type="pres">
      <dgm:prSet presAssocID="{D1CFFA6C-9183-4B3A-816A-15CBF826624E}" presName="hierRoot4" presStyleCnt="0"/>
      <dgm:spPr/>
      <dgm:t>
        <a:bodyPr/>
        <a:lstStyle/>
        <a:p>
          <a:endParaRPr lang="tr-TR"/>
        </a:p>
      </dgm:t>
    </dgm:pt>
    <dgm:pt modelId="{37EC3492-46CE-4BC9-BAE5-E450C2B34B30}" type="pres">
      <dgm:prSet presAssocID="{D1CFFA6C-9183-4B3A-816A-15CBF826624E}" presName="composite4" presStyleCnt="0"/>
      <dgm:spPr/>
      <dgm:t>
        <a:bodyPr/>
        <a:lstStyle/>
        <a:p>
          <a:endParaRPr lang="tr-TR"/>
        </a:p>
      </dgm:t>
    </dgm:pt>
    <dgm:pt modelId="{E9C00F21-ACC6-4A4B-9A56-B8E0E37140AE}" type="pres">
      <dgm:prSet presAssocID="{D1CFFA6C-9183-4B3A-816A-15CBF826624E}" presName="background4" presStyleLbl="node4" presStyleIdx="3" presStyleCnt="12"/>
      <dgm:spPr>
        <a:xfrm>
          <a:off x="2316147"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59B73545-D0D1-4CA7-BEE0-386058EB6DEE}" type="pres">
      <dgm:prSet presAssocID="{D1CFFA6C-9183-4B3A-816A-15CBF826624E}" presName="text4" presStyleLbl="fgAcc4" presStyleIdx="3" presStyleCnt="12">
        <dgm:presLayoutVars>
          <dgm:chPref val="3"/>
        </dgm:presLayoutVars>
      </dgm:prSet>
      <dgm:spPr>
        <a:prstGeom prst="roundRect">
          <a:avLst>
            <a:gd name="adj" fmla="val 10000"/>
          </a:avLst>
        </a:prstGeom>
      </dgm:spPr>
      <dgm:t>
        <a:bodyPr/>
        <a:lstStyle/>
        <a:p>
          <a:endParaRPr lang="tr-TR"/>
        </a:p>
      </dgm:t>
    </dgm:pt>
    <dgm:pt modelId="{141D806C-C5A1-4675-AEED-AAF14DEC255B}" type="pres">
      <dgm:prSet presAssocID="{D1CFFA6C-9183-4B3A-816A-15CBF826624E}" presName="hierChild5" presStyleCnt="0"/>
      <dgm:spPr/>
      <dgm:t>
        <a:bodyPr/>
        <a:lstStyle/>
        <a:p>
          <a:endParaRPr lang="tr-TR"/>
        </a:p>
      </dgm:t>
    </dgm:pt>
    <dgm:pt modelId="{0B741C75-D4E8-4DCC-A228-295B95937EC5}" type="pres">
      <dgm:prSet presAssocID="{9BDE630F-1608-4153-AB94-416AAAB559A9}" presName="Name23" presStyleLbl="parChTrans1D4" presStyleIdx="4" presStyleCnt="12"/>
      <dgm:spPr>
        <a:custGeom>
          <a:avLst/>
          <a:gdLst/>
          <a:ahLst/>
          <a:cxnLst/>
          <a:rect l="0" t="0" r="0" b="0"/>
          <a:pathLst>
            <a:path>
              <a:moveTo>
                <a:pt x="45720" y="0"/>
              </a:moveTo>
              <a:lnTo>
                <a:pt x="45720" y="287531"/>
              </a:lnTo>
            </a:path>
          </a:pathLst>
        </a:custGeom>
      </dgm:spPr>
      <dgm:t>
        <a:bodyPr/>
        <a:lstStyle/>
        <a:p>
          <a:endParaRPr lang="tr-TR"/>
        </a:p>
      </dgm:t>
    </dgm:pt>
    <dgm:pt modelId="{640F96D7-FF2C-4A67-B8B3-EADDA9B9BD41}" type="pres">
      <dgm:prSet presAssocID="{2B14EA5D-A679-4856-A91C-CF484CFA8682}" presName="hierRoot4" presStyleCnt="0"/>
      <dgm:spPr/>
      <dgm:t>
        <a:bodyPr/>
        <a:lstStyle/>
        <a:p>
          <a:endParaRPr lang="tr-TR"/>
        </a:p>
      </dgm:t>
    </dgm:pt>
    <dgm:pt modelId="{FAC601E3-B6D6-4400-9AC9-85184DBB16CB}" type="pres">
      <dgm:prSet presAssocID="{2B14EA5D-A679-4856-A91C-CF484CFA8682}" presName="composite4" presStyleCnt="0"/>
      <dgm:spPr/>
      <dgm:t>
        <a:bodyPr/>
        <a:lstStyle/>
        <a:p>
          <a:endParaRPr lang="tr-TR"/>
        </a:p>
      </dgm:t>
    </dgm:pt>
    <dgm:pt modelId="{F4D0C5BB-D763-40EA-9DB1-812AC65282A9}" type="pres">
      <dgm:prSet presAssocID="{2B14EA5D-A679-4856-A91C-CF484CFA8682}" presName="background4" presStyleLbl="node4" presStyleIdx="4" presStyleCnt="12"/>
      <dgm:spPr>
        <a:xfrm>
          <a:off x="2316147" y="374603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A9CE29B3-2D22-4ADD-B6D6-CBC8CD789D09}" type="pres">
      <dgm:prSet presAssocID="{2B14EA5D-A679-4856-A91C-CF484CFA8682}" presName="text4" presStyleLbl="fgAcc4" presStyleIdx="4" presStyleCnt="12">
        <dgm:presLayoutVars>
          <dgm:chPref val="3"/>
        </dgm:presLayoutVars>
      </dgm:prSet>
      <dgm:spPr>
        <a:prstGeom prst="roundRect">
          <a:avLst>
            <a:gd name="adj" fmla="val 10000"/>
          </a:avLst>
        </a:prstGeom>
      </dgm:spPr>
      <dgm:t>
        <a:bodyPr/>
        <a:lstStyle/>
        <a:p>
          <a:endParaRPr lang="tr-TR"/>
        </a:p>
      </dgm:t>
    </dgm:pt>
    <dgm:pt modelId="{8171B42C-4109-46C0-84CD-637403D924D4}" type="pres">
      <dgm:prSet presAssocID="{2B14EA5D-A679-4856-A91C-CF484CFA8682}" presName="hierChild5" presStyleCnt="0"/>
      <dgm:spPr/>
      <dgm:t>
        <a:bodyPr/>
        <a:lstStyle/>
        <a:p>
          <a:endParaRPr lang="tr-TR"/>
        </a:p>
      </dgm:t>
    </dgm:pt>
    <dgm:pt modelId="{54F42682-B113-448F-B507-0BEC0EA70F58}" type="pres">
      <dgm:prSet presAssocID="{777FB799-BEC1-44D3-AA84-382E3F925098}" presName="Name23" presStyleLbl="parChTrans1D4" presStyleIdx="5" presStyleCnt="12"/>
      <dgm:spPr>
        <a:custGeom>
          <a:avLst/>
          <a:gdLst/>
          <a:ahLst/>
          <a:cxnLst/>
          <a:rect l="0" t="0" r="0" b="0"/>
          <a:pathLst>
            <a:path>
              <a:moveTo>
                <a:pt x="0" y="0"/>
              </a:moveTo>
              <a:lnTo>
                <a:pt x="0" y="195944"/>
              </a:lnTo>
              <a:lnTo>
                <a:pt x="604172" y="195944"/>
              </a:lnTo>
              <a:lnTo>
                <a:pt x="604172" y="287531"/>
              </a:lnTo>
            </a:path>
          </a:pathLst>
        </a:custGeom>
      </dgm:spPr>
      <dgm:t>
        <a:bodyPr/>
        <a:lstStyle/>
        <a:p>
          <a:endParaRPr lang="tr-TR"/>
        </a:p>
      </dgm:t>
    </dgm:pt>
    <dgm:pt modelId="{37221986-6337-4AD4-A692-E590E02B2175}" type="pres">
      <dgm:prSet presAssocID="{80333281-ABA3-4CFB-8496-A5D868EDE6FB}" presName="hierRoot4" presStyleCnt="0"/>
      <dgm:spPr/>
      <dgm:t>
        <a:bodyPr/>
        <a:lstStyle/>
        <a:p>
          <a:endParaRPr lang="tr-TR"/>
        </a:p>
      </dgm:t>
    </dgm:pt>
    <dgm:pt modelId="{1A502157-087A-4634-A4B2-504E021A1854}" type="pres">
      <dgm:prSet presAssocID="{80333281-ABA3-4CFB-8496-A5D868EDE6FB}" presName="composite4" presStyleCnt="0"/>
      <dgm:spPr/>
      <dgm:t>
        <a:bodyPr/>
        <a:lstStyle/>
        <a:p>
          <a:endParaRPr lang="tr-TR"/>
        </a:p>
      </dgm:t>
    </dgm:pt>
    <dgm:pt modelId="{C135778A-0BE7-4BF3-95AE-DC028FCB2ECB}" type="pres">
      <dgm:prSet presAssocID="{80333281-ABA3-4CFB-8496-A5D868EDE6FB}" presName="background4" presStyleLbl="node4" presStyleIdx="5" presStyleCnt="12"/>
      <dgm:spPr>
        <a:xfrm>
          <a:off x="3472741"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850F102A-115B-44FE-BC18-5401349BE4C7}" type="pres">
      <dgm:prSet presAssocID="{80333281-ABA3-4CFB-8496-A5D868EDE6FB}" presName="text4" presStyleLbl="fgAcc4" presStyleIdx="5" presStyleCnt="12">
        <dgm:presLayoutVars>
          <dgm:chPref val="3"/>
        </dgm:presLayoutVars>
      </dgm:prSet>
      <dgm:spPr>
        <a:prstGeom prst="roundRect">
          <a:avLst>
            <a:gd name="adj" fmla="val 10000"/>
          </a:avLst>
        </a:prstGeom>
      </dgm:spPr>
      <dgm:t>
        <a:bodyPr/>
        <a:lstStyle/>
        <a:p>
          <a:endParaRPr lang="tr-TR"/>
        </a:p>
      </dgm:t>
    </dgm:pt>
    <dgm:pt modelId="{A13712DD-862C-4800-9EAE-D9B8CBF1AD56}" type="pres">
      <dgm:prSet presAssocID="{80333281-ABA3-4CFB-8496-A5D868EDE6FB}" presName="hierChild5" presStyleCnt="0"/>
      <dgm:spPr/>
      <dgm:t>
        <a:bodyPr/>
        <a:lstStyle/>
        <a:p>
          <a:endParaRPr lang="tr-TR"/>
        </a:p>
      </dgm:t>
    </dgm:pt>
    <dgm:pt modelId="{5948EE6D-C66B-48BC-AD18-358AF13E93BD}" type="pres">
      <dgm:prSet presAssocID="{3C15434A-7260-456E-B85A-F4EE3D914C5A}" presName="Name23" presStyleLbl="parChTrans1D4" presStyleIdx="6" presStyleCnt="12"/>
      <dgm:spPr>
        <a:custGeom>
          <a:avLst/>
          <a:gdLst/>
          <a:ahLst/>
          <a:cxnLst/>
          <a:rect l="0" t="0" r="0" b="0"/>
          <a:pathLst>
            <a:path>
              <a:moveTo>
                <a:pt x="45720" y="0"/>
              </a:moveTo>
              <a:lnTo>
                <a:pt x="45720" y="287531"/>
              </a:lnTo>
            </a:path>
          </a:pathLst>
        </a:custGeom>
      </dgm:spPr>
      <dgm:t>
        <a:bodyPr/>
        <a:lstStyle/>
        <a:p>
          <a:endParaRPr lang="tr-TR"/>
        </a:p>
      </dgm:t>
    </dgm:pt>
    <dgm:pt modelId="{CDFB90DB-9057-4AEE-B0FC-9E001D7B2CF6}" type="pres">
      <dgm:prSet presAssocID="{89BD1163-B5D5-447C-BBF7-6B9E7AF85BB1}" presName="hierRoot4" presStyleCnt="0"/>
      <dgm:spPr/>
      <dgm:t>
        <a:bodyPr/>
        <a:lstStyle/>
        <a:p>
          <a:endParaRPr lang="tr-TR"/>
        </a:p>
      </dgm:t>
    </dgm:pt>
    <dgm:pt modelId="{4A14D4BE-0364-45C8-936A-7006EE639FF5}" type="pres">
      <dgm:prSet presAssocID="{89BD1163-B5D5-447C-BBF7-6B9E7AF85BB1}" presName="composite4" presStyleCnt="0"/>
      <dgm:spPr/>
      <dgm:t>
        <a:bodyPr/>
        <a:lstStyle/>
        <a:p>
          <a:endParaRPr lang="tr-TR"/>
        </a:p>
      </dgm:t>
    </dgm:pt>
    <dgm:pt modelId="{5BDE3503-629A-4CC0-82A5-2059C32050E2}" type="pres">
      <dgm:prSet presAssocID="{89BD1163-B5D5-447C-BBF7-6B9E7AF85BB1}" presName="background4" presStyleLbl="node4" presStyleIdx="6" presStyleCnt="12"/>
      <dgm:spPr>
        <a:xfrm>
          <a:off x="3472741" y="374603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7D8613BD-B67B-436D-943C-AA158F484CA2}" type="pres">
      <dgm:prSet presAssocID="{89BD1163-B5D5-447C-BBF7-6B9E7AF85BB1}" presName="text4" presStyleLbl="fgAcc4" presStyleIdx="6" presStyleCnt="12">
        <dgm:presLayoutVars>
          <dgm:chPref val="3"/>
        </dgm:presLayoutVars>
      </dgm:prSet>
      <dgm:spPr>
        <a:prstGeom prst="roundRect">
          <a:avLst>
            <a:gd name="adj" fmla="val 10000"/>
          </a:avLst>
        </a:prstGeom>
      </dgm:spPr>
      <dgm:t>
        <a:bodyPr/>
        <a:lstStyle/>
        <a:p>
          <a:endParaRPr lang="tr-TR"/>
        </a:p>
      </dgm:t>
    </dgm:pt>
    <dgm:pt modelId="{8D718732-71B3-4610-8725-F9619FEE4892}" type="pres">
      <dgm:prSet presAssocID="{89BD1163-B5D5-447C-BBF7-6B9E7AF85BB1}" presName="hierChild5" presStyleCnt="0"/>
      <dgm:spPr/>
      <dgm:t>
        <a:bodyPr/>
        <a:lstStyle/>
        <a:p>
          <a:endParaRPr lang="tr-TR"/>
        </a:p>
      </dgm:t>
    </dgm:pt>
    <dgm:pt modelId="{C4DE26CA-2DBF-4AB4-A130-021473DEACD7}" type="pres">
      <dgm:prSet presAssocID="{8D7C9AE8-8EB3-4302-90DF-C4A1EFA4CED0}" presName="Name23" presStyleLbl="parChTrans1D4" presStyleIdx="7" presStyleCnt="12"/>
      <dgm:spPr>
        <a:custGeom>
          <a:avLst/>
          <a:gdLst/>
          <a:ahLst/>
          <a:cxnLst/>
          <a:rect l="0" t="0" r="0" b="0"/>
          <a:pathLst>
            <a:path>
              <a:moveTo>
                <a:pt x="45720" y="0"/>
              </a:moveTo>
              <a:lnTo>
                <a:pt x="45720" y="287531"/>
              </a:lnTo>
            </a:path>
          </a:pathLst>
        </a:custGeom>
      </dgm:spPr>
      <dgm:t>
        <a:bodyPr/>
        <a:lstStyle/>
        <a:p>
          <a:endParaRPr lang="tr-TR"/>
        </a:p>
      </dgm:t>
    </dgm:pt>
    <dgm:pt modelId="{6D0EBAA9-D542-4CD5-A82F-F673507A3965}" type="pres">
      <dgm:prSet presAssocID="{88A52766-D56F-4852-91B6-2034741AAD0E}" presName="hierRoot4" presStyleCnt="0"/>
      <dgm:spPr/>
      <dgm:t>
        <a:bodyPr/>
        <a:lstStyle/>
        <a:p>
          <a:endParaRPr lang="tr-TR"/>
        </a:p>
      </dgm:t>
    </dgm:pt>
    <dgm:pt modelId="{3299C99B-DDEF-4D14-A9D4-D519700FB89B}" type="pres">
      <dgm:prSet presAssocID="{88A52766-D56F-4852-91B6-2034741AAD0E}" presName="composite4" presStyleCnt="0"/>
      <dgm:spPr/>
      <dgm:t>
        <a:bodyPr/>
        <a:lstStyle/>
        <a:p>
          <a:endParaRPr lang="tr-TR"/>
        </a:p>
      </dgm:t>
    </dgm:pt>
    <dgm:pt modelId="{906ADF73-36CE-4185-90CB-FA9F00089D3B}" type="pres">
      <dgm:prSet presAssocID="{88A52766-D56F-4852-91B6-2034741AAD0E}" presName="background4" presStyleLbl="node4" presStyleIdx="7" presStyleCnt="12"/>
      <dgm:spPr>
        <a:xfrm>
          <a:off x="3472741" y="462215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60CDEADE-5369-4192-9EE2-1E6E7A9F04E2}" type="pres">
      <dgm:prSet presAssocID="{88A52766-D56F-4852-91B6-2034741AAD0E}" presName="text4" presStyleLbl="fgAcc4" presStyleIdx="7" presStyleCnt="12">
        <dgm:presLayoutVars>
          <dgm:chPref val="3"/>
        </dgm:presLayoutVars>
      </dgm:prSet>
      <dgm:spPr>
        <a:prstGeom prst="roundRect">
          <a:avLst>
            <a:gd name="adj" fmla="val 10000"/>
          </a:avLst>
        </a:prstGeom>
      </dgm:spPr>
      <dgm:t>
        <a:bodyPr/>
        <a:lstStyle/>
        <a:p>
          <a:endParaRPr lang="tr-TR"/>
        </a:p>
      </dgm:t>
    </dgm:pt>
    <dgm:pt modelId="{6C357DAF-177F-4CED-83DE-8DD740AF211E}" type="pres">
      <dgm:prSet presAssocID="{88A52766-D56F-4852-91B6-2034741AAD0E}" presName="hierChild5" presStyleCnt="0"/>
      <dgm:spPr/>
      <dgm:t>
        <a:bodyPr/>
        <a:lstStyle/>
        <a:p>
          <a:endParaRPr lang="tr-TR"/>
        </a:p>
      </dgm:t>
    </dgm:pt>
    <dgm:pt modelId="{7FAADD15-3B9F-4CAF-94D3-1F0EDA9F9748}" type="pres">
      <dgm:prSet presAssocID="{58D0265F-50EC-48F8-AB2C-3472FF94D220}" presName="Name23" presStyleLbl="parChTrans1D4" presStyleIdx="8" presStyleCnt="12"/>
      <dgm:spPr>
        <a:custGeom>
          <a:avLst/>
          <a:gdLst/>
          <a:ahLst/>
          <a:cxnLst/>
          <a:rect l="0" t="0" r="0" b="0"/>
          <a:pathLst>
            <a:path>
              <a:moveTo>
                <a:pt x="0" y="0"/>
              </a:moveTo>
              <a:lnTo>
                <a:pt x="0" y="195944"/>
              </a:lnTo>
              <a:lnTo>
                <a:pt x="1812517" y="195944"/>
              </a:lnTo>
              <a:lnTo>
                <a:pt x="1812517" y="287531"/>
              </a:lnTo>
            </a:path>
          </a:pathLst>
        </a:custGeom>
      </dgm:spPr>
      <dgm:t>
        <a:bodyPr/>
        <a:lstStyle/>
        <a:p>
          <a:endParaRPr lang="tr-TR"/>
        </a:p>
      </dgm:t>
    </dgm:pt>
    <dgm:pt modelId="{D2615D11-18B1-4669-9CD2-4D535BE7D0FC}" type="pres">
      <dgm:prSet presAssocID="{31364D25-8297-4A4A-A17E-610B35FB18E2}" presName="hierRoot4" presStyleCnt="0"/>
      <dgm:spPr/>
      <dgm:t>
        <a:bodyPr/>
        <a:lstStyle/>
        <a:p>
          <a:endParaRPr lang="tr-TR"/>
        </a:p>
      </dgm:t>
    </dgm:pt>
    <dgm:pt modelId="{EEF57215-5C4E-473E-8A21-F662FE336883}" type="pres">
      <dgm:prSet presAssocID="{31364D25-8297-4A4A-A17E-610B35FB18E2}" presName="composite4" presStyleCnt="0"/>
      <dgm:spPr/>
      <dgm:t>
        <a:bodyPr/>
        <a:lstStyle/>
        <a:p>
          <a:endParaRPr lang="tr-TR"/>
        </a:p>
      </dgm:t>
    </dgm:pt>
    <dgm:pt modelId="{E24511D1-6636-47D8-9167-526F7E8BE6BF}" type="pres">
      <dgm:prSet presAssocID="{31364D25-8297-4A4A-A17E-610B35FB18E2}" presName="background4" presStyleLbl="node4" presStyleIdx="8" presStyleCnt="12"/>
      <dgm:spPr>
        <a:xfrm>
          <a:off x="4629334"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57ED4AD4-4930-4648-AAFE-745EB3240C2A}" type="pres">
      <dgm:prSet presAssocID="{31364D25-8297-4A4A-A17E-610B35FB18E2}" presName="text4" presStyleLbl="fgAcc4" presStyleIdx="8" presStyleCnt="12">
        <dgm:presLayoutVars>
          <dgm:chPref val="3"/>
        </dgm:presLayoutVars>
      </dgm:prSet>
      <dgm:spPr>
        <a:prstGeom prst="roundRect">
          <a:avLst>
            <a:gd name="adj" fmla="val 10000"/>
          </a:avLst>
        </a:prstGeom>
      </dgm:spPr>
      <dgm:t>
        <a:bodyPr/>
        <a:lstStyle/>
        <a:p>
          <a:endParaRPr lang="tr-TR"/>
        </a:p>
      </dgm:t>
    </dgm:pt>
    <dgm:pt modelId="{1A182099-4177-4B49-85AD-6C7AC3DEF855}" type="pres">
      <dgm:prSet presAssocID="{31364D25-8297-4A4A-A17E-610B35FB18E2}" presName="hierChild5" presStyleCnt="0"/>
      <dgm:spPr/>
      <dgm:t>
        <a:bodyPr/>
        <a:lstStyle/>
        <a:p>
          <a:endParaRPr lang="tr-TR"/>
        </a:p>
      </dgm:t>
    </dgm:pt>
    <dgm:pt modelId="{02C7A246-3FD4-4876-98C4-896136C6440E}" type="pres">
      <dgm:prSet presAssocID="{E5863AED-3682-41FC-A485-89AA382220F9}" presName="Name23" presStyleLbl="parChTrans1D4" presStyleIdx="9" presStyleCnt="12"/>
      <dgm:spPr>
        <a:custGeom>
          <a:avLst/>
          <a:gdLst/>
          <a:ahLst/>
          <a:cxnLst/>
          <a:rect l="0" t="0" r="0" b="0"/>
          <a:pathLst>
            <a:path>
              <a:moveTo>
                <a:pt x="45720" y="0"/>
              </a:moveTo>
              <a:lnTo>
                <a:pt x="45720" y="287531"/>
              </a:lnTo>
            </a:path>
          </a:pathLst>
        </a:custGeom>
      </dgm:spPr>
      <dgm:t>
        <a:bodyPr/>
        <a:lstStyle/>
        <a:p>
          <a:endParaRPr lang="tr-TR"/>
        </a:p>
      </dgm:t>
    </dgm:pt>
    <dgm:pt modelId="{FFE821A5-21DA-43C5-967A-F55BC70F30DB}" type="pres">
      <dgm:prSet presAssocID="{0A5D116F-6824-4512-9648-107C46387B98}" presName="hierRoot4" presStyleCnt="0"/>
      <dgm:spPr/>
      <dgm:t>
        <a:bodyPr/>
        <a:lstStyle/>
        <a:p>
          <a:endParaRPr lang="tr-TR"/>
        </a:p>
      </dgm:t>
    </dgm:pt>
    <dgm:pt modelId="{402FA211-5E4A-4245-B56A-8A7C925CFA55}" type="pres">
      <dgm:prSet presAssocID="{0A5D116F-6824-4512-9648-107C46387B98}" presName="composite4" presStyleCnt="0"/>
      <dgm:spPr/>
      <dgm:t>
        <a:bodyPr/>
        <a:lstStyle/>
        <a:p>
          <a:endParaRPr lang="tr-TR"/>
        </a:p>
      </dgm:t>
    </dgm:pt>
    <dgm:pt modelId="{EA470E6E-1B51-4568-9147-2BACBDACC229}" type="pres">
      <dgm:prSet presAssocID="{0A5D116F-6824-4512-9648-107C46387B98}" presName="background4" presStyleLbl="node4" presStyleIdx="9" presStyleCnt="12"/>
      <dgm:spPr>
        <a:xfrm>
          <a:off x="4629334" y="374603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1B2500D4-61A9-48BA-A838-B39C9BB107C9}" type="pres">
      <dgm:prSet presAssocID="{0A5D116F-6824-4512-9648-107C46387B98}" presName="text4" presStyleLbl="fgAcc4" presStyleIdx="9" presStyleCnt="12">
        <dgm:presLayoutVars>
          <dgm:chPref val="3"/>
        </dgm:presLayoutVars>
      </dgm:prSet>
      <dgm:spPr>
        <a:prstGeom prst="roundRect">
          <a:avLst>
            <a:gd name="adj" fmla="val 10000"/>
          </a:avLst>
        </a:prstGeom>
      </dgm:spPr>
      <dgm:t>
        <a:bodyPr/>
        <a:lstStyle/>
        <a:p>
          <a:endParaRPr lang="tr-TR"/>
        </a:p>
      </dgm:t>
    </dgm:pt>
    <dgm:pt modelId="{3D5565D7-F081-4F88-B005-334D40E3DAA5}" type="pres">
      <dgm:prSet presAssocID="{0A5D116F-6824-4512-9648-107C46387B98}" presName="hierChild5" presStyleCnt="0"/>
      <dgm:spPr/>
      <dgm:t>
        <a:bodyPr/>
        <a:lstStyle/>
        <a:p>
          <a:endParaRPr lang="tr-TR"/>
        </a:p>
      </dgm:t>
    </dgm:pt>
    <dgm:pt modelId="{652177A0-A9D3-48D3-A812-3AEEEC6790EB}" type="pres">
      <dgm:prSet presAssocID="{92CEE4F6-8EB0-4702-8D00-3CFA3CABA7B3}" presName="Name23" presStyleLbl="parChTrans1D4" presStyleIdx="10" presStyleCnt="12"/>
      <dgm:spPr>
        <a:custGeom>
          <a:avLst/>
          <a:gdLst/>
          <a:ahLst/>
          <a:cxnLst/>
          <a:rect l="0" t="0" r="0" b="0"/>
          <a:pathLst>
            <a:path>
              <a:moveTo>
                <a:pt x="45720" y="0"/>
              </a:moveTo>
              <a:lnTo>
                <a:pt x="45720" y="287531"/>
              </a:lnTo>
            </a:path>
          </a:pathLst>
        </a:custGeom>
      </dgm:spPr>
      <dgm:t>
        <a:bodyPr/>
        <a:lstStyle/>
        <a:p>
          <a:endParaRPr lang="tr-TR"/>
        </a:p>
      </dgm:t>
    </dgm:pt>
    <dgm:pt modelId="{BAF6C096-E1D2-40D8-A41A-72C6D03E919E}" type="pres">
      <dgm:prSet presAssocID="{015678E0-F0CD-4F11-95CC-66CE4EAEEABE}" presName="hierRoot4" presStyleCnt="0"/>
      <dgm:spPr/>
      <dgm:t>
        <a:bodyPr/>
        <a:lstStyle/>
        <a:p>
          <a:endParaRPr lang="tr-TR"/>
        </a:p>
      </dgm:t>
    </dgm:pt>
    <dgm:pt modelId="{50C45F91-21D2-4253-9803-6097F678636A}" type="pres">
      <dgm:prSet presAssocID="{015678E0-F0CD-4F11-95CC-66CE4EAEEABE}" presName="composite4" presStyleCnt="0"/>
      <dgm:spPr/>
      <dgm:t>
        <a:bodyPr/>
        <a:lstStyle/>
        <a:p>
          <a:endParaRPr lang="tr-TR"/>
        </a:p>
      </dgm:t>
    </dgm:pt>
    <dgm:pt modelId="{F4FE710C-F5BC-497B-8C00-809B44FFCEC4}" type="pres">
      <dgm:prSet presAssocID="{015678E0-F0CD-4F11-95CC-66CE4EAEEABE}" presName="background4" presStyleLbl="node4" presStyleIdx="10" presStyleCnt="12"/>
      <dgm:spPr>
        <a:xfrm>
          <a:off x="4629334" y="4622156"/>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CB5A2E66-510F-4760-9FF5-2A39DDE8221B}" type="pres">
      <dgm:prSet presAssocID="{015678E0-F0CD-4F11-95CC-66CE4EAEEABE}" presName="text4" presStyleLbl="fgAcc4" presStyleIdx="10" presStyleCnt="12">
        <dgm:presLayoutVars>
          <dgm:chPref val="3"/>
        </dgm:presLayoutVars>
      </dgm:prSet>
      <dgm:spPr>
        <a:prstGeom prst="roundRect">
          <a:avLst>
            <a:gd name="adj" fmla="val 10000"/>
          </a:avLst>
        </a:prstGeom>
      </dgm:spPr>
      <dgm:t>
        <a:bodyPr/>
        <a:lstStyle/>
        <a:p>
          <a:endParaRPr lang="tr-TR"/>
        </a:p>
      </dgm:t>
    </dgm:pt>
    <dgm:pt modelId="{7F858A9D-7988-4D6A-86A4-2D12CE9C2AE2}" type="pres">
      <dgm:prSet presAssocID="{015678E0-F0CD-4F11-95CC-66CE4EAEEABE}" presName="hierChild5" presStyleCnt="0"/>
      <dgm:spPr/>
      <dgm:t>
        <a:bodyPr/>
        <a:lstStyle/>
        <a:p>
          <a:endParaRPr lang="tr-TR"/>
        </a:p>
      </dgm:t>
    </dgm:pt>
    <dgm:pt modelId="{79581AA6-0E3C-4335-9572-B8681128C3D2}" type="pres">
      <dgm:prSet presAssocID="{7DDE0FF6-8F23-4009-A421-E682BE0CBA4B}" presName="Name10" presStyleLbl="parChTrans1D2" presStyleIdx="3" presStyleCnt="6"/>
      <dgm:spPr>
        <a:custGeom>
          <a:avLst/>
          <a:gdLst/>
          <a:ahLst/>
          <a:cxnLst/>
          <a:rect l="0" t="0" r="0" b="0"/>
          <a:pathLst>
            <a:path>
              <a:moveTo>
                <a:pt x="0" y="0"/>
              </a:moveTo>
              <a:lnTo>
                <a:pt x="0" y="470086"/>
              </a:lnTo>
              <a:lnTo>
                <a:pt x="1893062" y="470086"/>
              </a:lnTo>
              <a:lnTo>
                <a:pt x="1893062" y="561673"/>
              </a:lnTo>
            </a:path>
          </a:pathLst>
        </a:custGeom>
      </dgm:spPr>
      <dgm:t>
        <a:bodyPr/>
        <a:lstStyle/>
        <a:p>
          <a:endParaRPr lang="tr-TR"/>
        </a:p>
      </dgm:t>
    </dgm:pt>
    <dgm:pt modelId="{EE3BF098-AD50-414A-B5C7-0DA6797A2348}" type="pres">
      <dgm:prSet presAssocID="{CB6A1861-593A-4358-986E-6EC7ACAFF6D6}" presName="hierRoot2" presStyleCnt="0"/>
      <dgm:spPr/>
      <dgm:t>
        <a:bodyPr/>
        <a:lstStyle/>
        <a:p>
          <a:endParaRPr lang="tr-TR"/>
        </a:p>
      </dgm:t>
    </dgm:pt>
    <dgm:pt modelId="{0EDC241B-89F9-4517-B811-3FFA38DCE95A}" type="pres">
      <dgm:prSet presAssocID="{CB6A1861-593A-4358-986E-6EC7ACAFF6D6}" presName="composite2" presStyleCnt="0"/>
      <dgm:spPr/>
      <dgm:t>
        <a:bodyPr/>
        <a:lstStyle/>
        <a:p>
          <a:endParaRPr lang="tr-TR"/>
        </a:p>
      </dgm:t>
    </dgm:pt>
    <dgm:pt modelId="{FC919AF1-B8A0-449D-837B-5CB15D6F46D4}" type="pres">
      <dgm:prSet presAssocID="{CB6A1861-593A-4358-986E-6EC7ACAFF6D6}" presName="background2" presStyleLbl="node2" presStyleIdx="3" presStyleCnt="6"/>
      <dgm:spPr>
        <a:xfrm>
          <a:off x="5785928"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971D3215-C25E-422C-8EBA-4F2B8C8C1F93}" type="pres">
      <dgm:prSet presAssocID="{CB6A1861-593A-4358-986E-6EC7ACAFF6D6}" presName="text2" presStyleLbl="fgAcc2" presStyleIdx="3" presStyleCnt="6">
        <dgm:presLayoutVars>
          <dgm:chPref val="3"/>
        </dgm:presLayoutVars>
      </dgm:prSet>
      <dgm:spPr>
        <a:prstGeom prst="roundRect">
          <a:avLst>
            <a:gd name="adj" fmla="val 10000"/>
          </a:avLst>
        </a:prstGeom>
      </dgm:spPr>
      <dgm:t>
        <a:bodyPr/>
        <a:lstStyle/>
        <a:p>
          <a:endParaRPr lang="tr-TR"/>
        </a:p>
      </dgm:t>
    </dgm:pt>
    <dgm:pt modelId="{7C4CFF12-AEF7-4FC3-9E1F-36FF7554FF7F}" type="pres">
      <dgm:prSet presAssocID="{CB6A1861-593A-4358-986E-6EC7ACAFF6D6}" presName="hierChild3" presStyleCnt="0"/>
      <dgm:spPr/>
      <dgm:t>
        <a:bodyPr/>
        <a:lstStyle/>
        <a:p>
          <a:endParaRPr lang="tr-TR"/>
        </a:p>
      </dgm:t>
    </dgm:pt>
    <dgm:pt modelId="{48F8B446-9611-4E9F-B130-E7CF5A5815BA}" type="pres">
      <dgm:prSet presAssocID="{CE6114F6-240A-4131-9CBA-A36D8F820AD8}" presName="Name17" presStyleLbl="parChTrans1D3" presStyleIdx="3" presStyleCnt="6"/>
      <dgm:spPr>
        <a:custGeom>
          <a:avLst/>
          <a:gdLst/>
          <a:ahLst/>
          <a:cxnLst/>
          <a:rect l="0" t="0" r="0" b="0"/>
          <a:pathLst>
            <a:path>
              <a:moveTo>
                <a:pt x="45720" y="0"/>
              </a:moveTo>
              <a:lnTo>
                <a:pt x="45720" y="287531"/>
              </a:lnTo>
            </a:path>
          </a:pathLst>
        </a:custGeom>
      </dgm:spPr>
      <dgm:t>
        <a:bodyPr/>
        <a:lstStyle/>
        <a:p>
          <a:endParaRPr lang="tr-TR"/>
        </a:p>
      </dgm:t>
    </dgm:pt>
    <dgm:pt modelId="{1BCF3498-2B9F-4CD8-82B4-EBFAB517CC26}" type="pres">
      <dgm:prSet presAssocID="{B31EE553-2A1E-4B00-B334-CEAADDF4EBEC}" presName="hierRoot3" presStyleCnt="0"/>
      <dgm:spPr/>
      <dgm:t>
        <a:bodyPr/>
        <a:lstStyle/>
        <a:p>
          <a:endParaRPr lang="tr-TR"/>
        </a:p>
      </dgm:t>
    </dgm:pt>
    <dgm:pt modelId="{AC09F61E-AEB5-4077-B878-A4FCCC1F3DA3}" type="pres">
      <dgm:prSet presAssocID="{B31EE553-2A1E-4B00-B334-CEAADDF4EBEC}" presName="composite3" presStyleCnt="0"/>
      <dgm:spPr/>
      <dgm:t>
        <a:bodyPr/>
        <a:lstStyle/>
        <a:p>
          <a:endParaRPr lang="tr-TR"/>
        </a:p>
      </dgm:t>
    </dgm:pt>
    <dgm:pt modelId="{EDA44DCE-D812-4A2C-8CF2-53F3C016F074}" type="pres">
      <dgm:prSet presAssocID="{B31EE553-2A1E-4B00-B334-CEAADDF4EBEC}" presName="background3" presStyleLbl="node3" presStyleIdx="3" presStyleCnt="6"/>
      <dgm:spPr>
        <a:xfrm>
          <a:off x="5785928"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D1EE43E4-302F-460A-8BF2-4FE46C13F0D6}" type="pres">
      <dgm:prSet presAssocID="{B31EE553-2A1E-4B00-B334-CEAADDF4EBEC}" presName="text3" presStyleLbl="fgAcc3" presStyleIdx="3" presStyleCnt="6">
        <dgm:presLayoutVars>
          <dgm:chPref val="3"/>
        </dgm:presLayoutVars>
      </dgm:prSet>
      <dgm:spPr>
        <a:prstGeom prst="roundRect">
          <a:avLst>
            <a:gd name="adj" fmla="val 10000"/>
          </a:avLst>
        </a:prstGeom>
      </dgm:spPr>
      <dgm:t>
        <a:bodyPr/>
        <a:lstStyle/>
        <a:p>
          <a:endParaRPr lang="tr-TR"/>
        </a:p>
      </dgm:t>
    </dgm:pt>
    <dgm:pt modelId="{8331FE1F-9538-44B5-9002-3FEF5F1091FB}" type="pres">
      <dgm:prSet presAssocID="{B31EE553-2A1E-4B00-B334-CEAADDF4EBEC}" presName="hierChild4" presStyleCnt="0"/>
      <dgm:spPr/>
      <dgm:t>
        <a:bodyPr/>
        <a:lstStyle/>
        <a:p>
          <a:endParaRPr lang="tr-TR"/>
        </a:p>
      </dgm:t>
    </dgm:pt>
    <dgm:pt modelId="{DFC07B77-94C8-4C2E-BE9F-85989DB86901}" type="pres">
      <dgm:prSet presAssocID="{A6312994-C811-4A20-9096-E49A8656EF26}" presName="Name23" presStyleLbl="parChTrans1D4" presStyleIdx="11" presStyleCnt="12"/>
      <dgm:spPr>
        <a:custGeom>
          <a:avLst/>
          <a:gdLst/>
          <a:ahLst/>
          <a:cxnLst/>
          <a:rect l="0" t="0" r="0" b="0"/>
          <a:pathLst>
            <a:path>
              <a:moveTo>
                <a:pt x="45720" y="0"/>
              </a:moveTo>
              <a:lnTo>
                <a:pt x="45720" y="287531"/>
              </a:lnTo>
            </a:path>
          </a:pathLst>
        </a:custGeom>
      </dgm:spPr>
      <dgm:t>
        <a:bodyPr/>
        <a:lstStyle/>
        <a:p>
          <a:endParaRPr lang="tr-TR"/>
        </a:p>
      </dgm:t>
    </dgm:pt>
    <dgm:pt modelId="{48370774-B43D-4208-8535-9238D0C8074A}" type="pres">
      <dgm:prSet presAssocID="{7AB3801A-5100-4DFE-A304-8F8CC2490DDA}" presName="hierRoot4" presStyleCnt="0"/>
      <dgm:spPr/>
      <dgm:t>
        <a:bodyPr/>
        <a:lstStyle/>
        <a:p>
          <a:endParaRPr lang="tr-TR"/>
        </a:p>
      </dgm:t>
    </dgm:pt>
    <dgm:pt modelId="{891AEC9D-21EB-4CAB-A4C1-48FF180BCBBF}" type="pres">
      <dgm:prSet presAssocID="{7AB3801A-5100-4DFE-A304-8F8CC2490DDA}" presName="composite4" presStyleCnt="0"/>
      <dgm:spPr/>
      <dgm:t>
        <a:bodyPr/>
        <a:lstStyle/>
        <a:p>
          <a:endParaRPr lang="tr-TR"/>
        </a:p>
      </dgm:t>
    </dgm:pt>
    <dgm:pt modelId="{5014A19D-1857-40CB-A904-0BFC6895AB2C}" type="pres">
      <dgm:prSet presAssocID="{7AB3801A-5100-4DFE-A304-8F8CC2490DDA}" presName="background4" presStyleLbl="node4" presStyleIdx="11" presStyleCnt="12"/>
      <dgm:spPr>
        <a:xfrm>
          <a:off x="5785928" y="286991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3D9C5DA5-8DAA-4A17-88E9-1805D78421B9}" type="pres">
      <dgm:prSet presAssocID="{7AB3801A-5100-4DFE-A304-8F8CC2490DDA}" presName="text4" presStyleLbl="fgAcc4" presStyleIdx="11" presStyleCnt="12">
        <dgm:presLayoutVars>
          <dgm:chPref val="3"/>
        </dgm:presLayoutVars>
      </dgm:prSet>
      <dgm:spPr>
        <a:prstGeom prst="roundRect">
          <a:avLst>
            <a:gd name="adj" fmla="val 10000"/>
          </a:avLst>
        </a:prstGeom>
      </dgm:spPr>
      <dgm:t>
        <a:bodyPr/>
        <a:lstStyle/>
        <a:p>
          <a:endParaRPr lang="tr-TR"/>
        </a:p>
      </dgm:t>
    </dgm:pt>
    <dgm:pt modelId="{3FA5E217-091B-4FBA-AC51-E450320BC0BB}" type="pres">
      <dgm:prSet presAssocID="{7AB3801A-5100-4DFE-A304-8F8CC2490DDA}" presName="hierChild5" presStyleCnt="0"/>
      <dgm:spPr/>
      <dgm:t>
        <a:bodyPr/>
        <a:lstStyle/>
        <a:p>
          <a:endParaRPr lang="tr-TR"/>
        </a:p>
      </dgm:t>
    </dgm:pt>
    <dgm:pt modelId="{52B801A2-8AF8-4BEA-8076-7E3D43F6404A}" type="pres">
      <dgm:prSet presAssocID="{62B7C364-214C-426A-96DC-BB680195C306}" presName="Name10" presStyleLbl="parChTrans1D2" presStyleIdx="4" presStyleCnt="6"/>
      <dgm:spPr>
        <a:custGeom>
          <a:avLst/>
          <a:gdLst/>
          <a:ahLst/>
          <a:cxnLst/>
          <a:rect l="0" t="0" r="0" b="0"/>
          <a:pathLst>
            <a:path>
              <a:moveTo>
                <a:pt x="0" y="0"/>
              </a:moveTo>
              <a:lnTo>
                <a:pt x="0" y="470086"/>
              </a:lnTo>
              <a:lnTo>
                <a:pt x="3101408" y="470086"/>
              </a:lnTo>
              <a:lnTo>
                <a:pt x="3101408" y="561673"/>
              </a:lnTo>
            </a:path>
          </a:pathLst>
        </a:custGeom>
      </dgm:spPr>
      <dgm:t>
        <a:bodyPr/>
        <a:lstStyle/>
        <a:p>
          <a:endParaRPr lang="tr-TR"/>
        </a:p>
      </dgm:t>
    </dgm:pt>
    <dgm:pt modelId="{F1A5D085-5250-40E4-B81E-9E43638C4EB5}" type="pres">
      <dgm:prSet presAssocID="{40F6AB58-D3DC-4A70-B460-A81781E234B0}" presName="hierRoot2" presStyleCnt="0"/>
      <dgm:spPr/>
      <dgm:t>
        <a:bodyPr/>
        <a:lstStyle/>
        <a:p>
          <a:endParaRPr lang="tr-TR"/>
        </a:p>
      </dgm:t>
    </dgm:pt>
    <dgm:pt modelId="{2BCAF80C-87BF-4ED4-BB4E-76A298CCB824}" type="pres">
      <dgm:prSet presAssocID="{40F6AB58-D3DC-4A70-B460-A81781E234B0}" presName="composite2" presStyleCnt="0"/>
      <dgm:spPr/>
      <dgm:t>
        <a:bodyPr/>
        <a:lstStyle/>
        <a:p>
          <a:endParaRPr lang="tr-TR"/>
        </a:p>
      </dgm:t>
    </dgm:pt>
    <dgm:pt modelId="{EC4A5291-4AB5-4A57-B9CB-E4CB295ACD00}" type="pres">
      <dgm:prSet presAssocID="{40F6AB58-D3DC-4A70-B460-A81781E234B0}" presName="background2" presStyleLbl="node2" presStyleIdx="4" presStyleCnt="6"/>
      <dgm:spPr>
        <a:xfrm>
          <a:off x="6942521"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F4B27294-D52E-40A3-B234-646FA0463BC6}" type="pres">
      <dgm:prSet presAssocID="{40F6AB58-D3DC-4A70-B460-A81781E234B0}" presName="text2" presStyleLbl="fgAcc2" presStyleIdx="4" presStyleCnt="6">
        <dgm:presLayoutVars>
          <dgm:chPref val="3"/>
        </dgm:presLayoutVars>
      </dgm:prSet>
      <dgm:spPr>
        <a:prstGeom prst="roundRect">
          <a:avLst>
            <a:gd name="adj" fmla="val 10000"/>
          </a:avLst>
        </a:prstGeom>
      </dgm:spPr>
      <dgm:t>
        <a:bodyPr/>
        <a:lstStyle/>
        <a:p>
          <a:endParaRPr lang="tr-TR"/>
        </a:p>
      </dgm:t>
    </dgm:pt>
    <dgm:pt modelId="{45361699-73EA-4F79-BD25-128F9313E050}" type="pres">
      <dgm:prSet presAssocID="{40F6AB58-D3DC-4A70-B460-A81781E234B0}" presName="hierChild3" presStyleCnt="0"/>
      <dgm:spPr/>
      <dgm:t>
        <a:bodyPr/>
        <a:lstStyle/>
        <a:p>
          <a:endParaRPr lang="tr-TR"/>
        </a:p>
      </dgm:t>
    </dgm:pt>
    <dgm:pt modelId="{0C4B700D-EDDA-49BB-9623-2CD90F937D4E}" type="pres">
      <dgm:prSet presAssocID="{32D623AB-6A79-49BD-B29C-B9C87E4CEF6C}" presName="Name17" presStyleLbl="parChTrans1D3" presStyleIdx="4" presStyleCnt="6"/>
      <dgm:spPr>
        <a:custGeom>
          <a:avLst/>
          <a:gdLst/>
          <a:ahLst/>
          <a:cxnLst/>
          <a:rect l="0" t="0" r="0" b="0"/>
          <a:pathLst>
            <a:path>
              <a:moveTo>
                <a:pt x="45720" y="0"/>
              </a:moveTo>
              <a:lnTo>
                <a:pt x="45720" y="287531"/>
              </a:lnTo>
            </a:path>
          </a:pathLst>
        </a:custGeom>
      </dgm:spPr>
      <dgm:t>
        <a:bodyPr/>
        <a:lstStyle/>
        <a:p>
          <a:endParaRPr lang="tr-TR"/>
        </a:p>
      </dgm:t>
    </dgm:pt>
    <dgm:pt modelId="{301526AD-740F-496F-B834-F4C1FF066D26}" type="pres">
      <dgm:prSet presAssocID="{C2CB637F-F3F2-4547-925A-64E1B080B70B}" presName="hierRoot3" presStyleCnt="0"/>
      <dgm:spPr/>
      <dgm:t>
        <a:bodyPr/>
        <a:lstStyle/>
        <a:p>
          <a:endParaRPr lang="tr-TR"/>
        </a:p>
      </dgm:t>
    </dgm:pt>
    <dgm:pt modelId="{48510B98-F13A-40D3-A817-B70B7B9AFBE2}" type="pres">
      <dgm:prSet presAssocID="{C2CB637F-F3F2-4547-925A-64E1B080B70B}" presName="composite3" presStyleCnt="0"/>
      <dgm:spPr/>
      <dgm:t>
        <a:bodyPr/>
        <a:lstStyle/>
        <a:p>
          <a:endParaRPr lang="tr-TR"/>
        </a:p>
      </dgm:t>
    </dgm:pt>
    <dgm:pt modelId="{D78C2064-8A60-434B-BE80-8EBD58649EB5}" type="pres">
      <dgm:prSet presAssocID="{C2CB637F-F3F2-4547-925A-64E1B080B70B}" presName="background3" presStyleLbl="node3" presStyleIdx="4" presStyleCnt="6"/>
      <dgm:spPr>
        <a:xfrm>
          <a:off x="6942521"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D4F69B96-AF90-4DD1-AD2C-30CC8C146FC1}" type="pres">
      <dgm:prSet presAssocID="{C2CB637F-F3F2-4547-925A-64E1B080B70B}" presName="text3" presStyleLbl="fgAcc3" presStyleIdx="4" presStyleCnt="6">
        <dgm:presLayoutVars>
          <dgm:chPref val="3"/>
        </dgm:presLayoutVars>
      </dgm:prSet>
      <dgm:spPr>
        <a:prstGeom prst="roundRect">
          <a:avLst>
            <a:gd name="adj" fmla="val 10000"/>
          </a:avLst>
        </a:prstGeom>
      </dgm:spPr>
      <dgm:t>
        <a:bodyPr/>
        <a:lstStyle/>
        <a:p>
          <a:endParaRPr lang="tr-TR"/>
        </a:p>
      </dgm:t>
    </dgm:pt>
    <dgm:pt modelId="{45B13D5C-8041-4272-BBF9-FA2222F261A4}" type="pres">
      <dgm:prSet presAssocID="{C2CB637F-F3F2-4547-925A-64E1B080B70B}" presName="hierChild4" presStyleCnt="0"/>
      <dgm:spPr/>
      <dgm:t>
        <a:bodyPr/>
        <a:lstStyle/>
        <a:p>
          <a:endParaRPr lang="tr-TR"/>
        </a:p>
      </dgm:t>
    </dgm:pt>
    <dgm:pt modelId="{28388739-1AB6-4A05-B0F2-502F32FDC43C}" type="pres">
      <dgm:prSet presAssocID="{40DD4797-3641-432B-88B8-051228C9F292}" presName="Name10" presStyleLbl="parChTrans1D2" presStyleIdx="5" presStyleCnt="6"/>
      <dgm:spPr>
        <a:custGeom>
          <a:avLst/>
          <a:gdLst/>
          <a:ahLst/>
          <a:cxnLst/>
          <a:rect l="0" t="0" r="0" b="0"/>
          <a:pathLst>
            <a:path>
              <a:moveTo>
                <a:pt x="0" y="0"/>
              </a:moveTo>
              <a:lnTo>
                <a:pt x="0" y="470086"/>
              </a:lnTo>
              <a:lnTo>
                <a:pt x="4309753" y="470086"/>
              </a:lnTo>
              <a:lnTo>
                <a:pt x="4309753" y="561673"/>
              </a:lnTo>
            </a:path>
          </a:pathLst>
        </a:custGeom>
      </dgm:spPr>
      <dgm:t>
        <a:bodyPr/>
        <a:lstStyle/>
        <a:p>
          <a:endParaRPr lang="tr-TR"/>
        </a:p>
      </dgm:t>
    </dgm:pt>
    <dgm:pt modelId="{C394A820-06A1-4794-8E9C-92B5162D51D9}" type="pres">
      <dgm:prSet presAssocID="{530ECD3C-92A7-4006-B1AC-12578D431B4C}" presName="hierRoot2" presStyleCnt="0"/>
      <dgm:spPr/>
      <dgm:t>
        <a:bodyPr/>
        <a:lstStyle/>
        <a:p>
          <a:endParaRPr lang="tr-TR"/>
        </a:p>
      </dgm:t>
    </dgm:pt>
    <dgm:pt modelId="{1AF9194B-ABC5-4B33-882F-7E9BCCC046CE}" type="pres">
      <dgm:prSet presAssocID="{530ECD3C-92A7-4006-B1AC-12578D431B4C}" presName="composite2" presStyleCnt="0"/>
      <dgm:spPr/>
      <dgm:t>
        <a:bodyPr/>
        <a:lstStyle/>
        <a:p>
          <a:endParaRPr lang="tr-TR"/>
        </a:p>
      </dgm:t>
    </dgm:pt>
    <dgm:pt modelId="{10603A7A-4FEB-45F1-AA6F-BBC000D748D6}" type="pres">
      <dgm:prSet presAssocID="{530ECD3C-92A7-4006-B1AC-12578D431B4C}" presName="background2" presStyleLbl="node2" presStyleIdx="5" presStyleCnt="6"/>
      <dgm:spPr>
        <a:xfrm>
          <a:off x="8099115" y="111767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282B4202-AF2C-42F6-A30C-A3F0510A1F63}" type="pres">
      <dgm:prSet presAssocID="{530ECD3C-92A7-4006-B1AC-12578D431B4C}" presName="text2" presStyleLbl="fgAcc2" presStyleIdx="5" presStyleCnt="6">
        <dgm:presLayoutVars>
          <dgm:chPref val="3"/>
        </dgm:presLayoutVars>
      </dgm:prSet>
      <dgm:spPr>
        <a:prstGeom prst="roundRect">
          <a:avLst>
            <a:gd name="adj" fmla="val 10000"/>
          </a:avLst>
        </a:prstGeom>
      </dgm:spPr>
      <dgm:t>
        <a:bodyPr/>
        <a:lstStyle/>
        <a:p>
          <a:endParaRPr lang="tr-TR"/>
        </a:p>
      </dgm:t>
    </dgm:pt>
    <dgm:pt modelId="{A3FA1E95-8E07-4876-BA1E-3205CB6CAC80}" type="pres">
      <dgm:prSet presAssocID="{530ECD3C-92A7-4006-B1AC-12578D431B4C}" presName="hierChild3" presStyleCnt="0"/>
      <dgm:spPr/>
      <dgm:t>
        <a:bodyPr/>
        <a:lstStyle/>
        <a:p>
          <a:endParaRPr lang="tr-TR"/>
        </a:p>
      </dgm:t>
    </dgm:pt>
    <dgm:pt modelId="{FE4B4594-F846-4BA4-B5A3-E3F61EE67C57}" type="pres">
      <dgm:prSet presAssocID="{F511ACC1-614F-47D2-8D89-BA5F420A5EDF}" presName="Name17" presStyleLbl="parChTrans1D3" presStyleIdx="5" presStyleCnt="6"/>
      <dgm:spPr>
        <a:custGeom>
          <a:avLst/>
          <a:gdLst/>
          <a:ahLst/>
          <a:cxnLst/>
          <a:rect l="0" t="0" r="0" b="0"/>
          <a:pathLst>
            <a:path>
              <a:moveTo>
                <a:pt x="45720" y="0"/>
              </a:moveTo>
              <a:lnTo>
                <a:pt x="45720" y="287531"/>
              </a:lnTo>
            </a:path>
          </a:pathLst>
        </a:custGeom>
      </dgm:spPr>
      <dgm:t>
        <a:bodyPr/>
        <a:lstStyle/>
        <a:p>
          <a:endParaRPr lang="tr-TR"/>
        </a:p>
      </dgm:t>
    </dgm:pt>
    <dgm:pt modelId="{E90CAE7E-C2C1-4F70-AE8C-ACB9092CE255}" type="pres">
      <dgm:prSet presAssocID="{59F61821-8A03-4E43-A9B9-823F8C6BDD25}" presName="hierRoot3" presStyleCnt="0"/>
      <dgm:spPr/>
      <dgm:t>
        <a:bodyPr/>
        <a:lstStyle/>
        <a:p>
          <a:endParaRPr lang="tr-TR"/>
        </a:p>
      </dgm:t>
    </dgm:pt>
    <dgm:pt modelId="{746BB13A-FA36-409E-9899-4008A6BFC3C7}" type="pres">
      <dgm:prSet presAssocID="{59F61821-8A03-4E43-A9B9-823F8C6BDD25}" presName="composite3" presStyleCnt="0"/>
      <dgm:spPr/>
      <dgm:t>
        <a:bodyPr/>
        <a:lstStyle/>
        <a:p>
          <a:endParaRPr lang="tr-TR"/>
        </a:p>
      </dgm:t>
    </dgm:pt>
    <dgm:pt modelId="{689A282A-159D-418C-B637-89E2AF24ED23}" type="pres">
      <dgm:prSet presAssocID="{59F61821-8A03-4E43-A9B9-823F8C6BDD25}" presName="background3" presStyleLbl="node3" presStyleIdx="5" presStyleCnt="6"/>
      <dgm:spPr>
        <a:xfrm>
          <a:off x="8099115" y="1993797"/>
          <a:ext cx="946303" cy="60090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CFBE0996-B577-4C82-8776-AEB42794A7D7}" type="pres">
      <dgm:prSet presAssocID="{59F61821-8A03-4E43-A9B9-823F8C6BDD25}" presName="text3" presStyleLbl="fgAcc3" presStyleIdx="5" presStyleCnt="6">
        <dgm:presLayoutVars>
          <dgm:chPref val="3"/>
        </dgm:presLayoutVars>
      </dgm:prSet>
      <dgm:spPr>
        <a:prstGeom prst="roundRect">
          <a:avLst>
            <a:gd name="adj" fmla="val 10000"/>
          </a:avLst>
        </a:prstGeom>
      </dgm:spPr>
      <dgm:t>
        <a:bodyPr/>
        <a:lstStyle/>
        <a:p>
          <a:endParaRPr lang="tr-TR"/>
        </a:p>
      </dgm:t>
    </dgm:pt>
    <dgm:pt modelId="{8BE2AEF5-7034-4A46-B437-F5BD6EBCF06D}" type="pres">
      <dgm:prSet presAssocID="{59F61821-8A03-4E43-A9B9-823F8C6BDD25}" presName="hierChild4" presStyleCnt="0"/>
      <dgm:spPr/>
      <dgm:t>
        <a:bodyPr/>
        <a:lstStyle/>
        <a:p>
          <a:endParaRPr lang="tr-TR"/>
        </a:p>
      </dgm:t>
    </dgm:pt>
    <dgm:pt modelId="{3B7873C5-49CC-4A5D-B2C9-CAE55F188215}" type="pres">
      <dgm:prSet presAssocID="{663D490B-3D78-450D-9A64-31E4A1F2B5DF}" presName="hierRoot1" presStyleCnt="0"/>
      <dgm:spPr/>
      <dgm:t>
        <a:bodyPr/>
        <a:lstStyle/>
        <a:p>
          <a:endParaRPr lang="tr-TR"/>
        </a:p>
      </dgm:t>
    </dgm:pt>
    <dgm:pt modelId="{02EF200D-6A50-4119-8D3A-1141F26913E0}" type="pres">
      <dgm:prSet presAssocID="{663D490B-3D78-450D-9A64-31E4A1F2B5DF}" presName="composite" presStyleCnt="0"/>
      <dgm:spPr/>
      <dgm:t>
        <a:bodyPr/>
        <a:lstStyle/>
        <a:p>
          <a:endParaRPr lang="tr-TR"/>
        </a:p>
      </dgm:t>
    </dgm:pt>
    <dgm:pt modelId="{A1FF76F4-2CFF-4154-BA76-8FFB0DFB7F77}" type="pres">
      <dgm:prSet presAssocID="{663D490B-3D78-450D-9A64-31E4A1F2B5DF}" presName="background" presStyleLbl="node0" presStyleIdx="1" presStyleCnt="2"/>
      <dgm:spPr>
        <a:xfrm>
          <a:off x="5185857" y="323299"/>
          <a:ext cx="860284" cy="54628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tr-TR"/>
        </a:p>
      </dgm:t>
    </dgm:pt>
    <dgm:pt modelId="{F7264F69-3D38-4067-9890-476DC41CFA0F}" type="pres">
      <dgm:prSet presAssocID="{663D490B-3D78-450D-9A64-31E4A1F2B5DF}" presName="text" presStyleLbl="fgAcc0" presStyleIdx="1" presStyleCnt="2" custScaleX="90910" custScaleY="90910" custLinFactNeighborX="-2301" custLinFactNeighborY="13603">
        <dgm:presLayoutVars>
          <dgm:chPref val="3"/>
        </dgm:presLayoutVars>
      </dgm:prSet>
      <dgm:spPr>
        <a:prstGeom prst="roundRect">
          <a:avLst>
            <a:gd name="adj" fmla="val 10000"/>
          </a:avLst>
        </a:prstGeom>
      </dgm:spPr>
      <dgm:t>
        <a:bodyPr/>
        <a:lstStyle/>
        <a:p>
          <a:endParaRPr lang="tr-TR"/>
        </a:p>
      </dgm:t>
    </dgm:pt>
    <dgm:pt modelId="{4B30267F-324E-46CD-8782-FE9AA6BA0213}" type="pres">
      <dgm:prSet presAssocID="{663D490B-3D78-450D-9A64-31E4A1F2B5DF}" presName="hierChild2" presStyleCnt="0"/>
      <dgm:spPr/>
      <dgm:t>
        <a:bodyPr/>
        <a:lstStyle/>
        <a:p>
          <a:endParaRPr lang="tr-TR"/>
        </a:p>
      </dgm:t>
    </dgm:pt>
  </dgm:ptLst>
  <dgm:cxnLst>
    <dgm:cxn modelId="{67969FFE-E551-4040-8A65-33EA394A17A3}" srcId="{0A5D116F-6824-4512-9648-107C46387B98}" destId="{015678E0-F0CD-4F11-95CC-66CE4EAEEABE}" srcOrd="0" destOrd="0" parTransId="{92CEE4F6-8EB0-4702-8D00-3CFA3CABA7B3}" sibTransId="{873CA3E6-7738-4730-B906-F1FFEA57A129}"/>
    <dgm:cxn modelId="{DE7414AA-60FF-415B-85E3-BA54512F49D2}" type="presOf" srcId="{31364D25-8297-4A4A-A17E-610B35FB18E2}" destId="{57ED4AD4-4930-4648-AAFE-745EB3240C2A}" srcOrd="0" destOrd="0" presId="urn:microsoft.com/office/officeart/2005/8/layout/hierarchy1"/>
    <dgm:cxn modelId="{0118EE29-B319-4B1D-AAA1-CF9636C56F42}" type="presOf" srcId="{F8F9DDAA-428E-41A0-A944-548F7873E2DB}" destId="{C6B4068C-AC77-427D-9441-E24A32CA8C74}" srcOrd="0" destOrd="0" presId="urn:microsoft.com/office/officeart/2005/8/layout/hierarchy1"/>
    <dgm:cxn modelId="{58C315C6-5AA5-477B-A89B-3511530E5442}" type="presOf" srcId="{89BD1163-B5D5-447C-BBF7-6B9E7AF85BB1}" destId="{7D8613BD-B67B-436D-943C-AA158F484CA2}" srcOrd="0" destOrd="0" presId="urn:microsoft.com/office/officeart/2005/8/layout/hierarchy1"/>
    <dgm:cxn modelId="{AEB2B6BE-15DC-4422-8877-AD3032257569}" type="presOf" srcId="{59F61821-8A03-4E43-A9B9-823F8C6BDD25}" destId="{CFBE0996-B577-4C82-8776-AEB42794A7D7}" srcOrd="0" destOrd="0" presId="urn:microsoft.com/office/officeart/2005/8/layout/hierarchy1"/>
    <dgm:cxn modelId="{BDFD4623-9A50-4C07-8343-0A077452887A}" srcId="{F1E6D22B-6CE0-4111-B083-4B2E5A0DD57C}" destId="{D1CFFA6C-9183-4B3A-816A-15CBF826624E}" srcOrd="1" destOrd="0" parTransId="{5DFEC6DD-D2E0-4A43-80B9-27EF3825AE6C}" sibTransId="{3B55E6AE-5836-4840-B025-A6E979DB957D}"/>
    <dgm:cxn modelId="{A50D6338-A053-435F-9030-6DC2F5FA1F27}" srcId="{50F68A8C-FD99-4525-A458-217D4D39AC6C}" destId="{A0B568FD-B284-4986-94F5-1BB4A3E5BC61}" srcOrd="0" destOrd="0" parTransId="{298850AD-EE5A-485E-8879-CD45CD156582}" sibTransId="{B0B7B03F-B83C-4C6E-A97E-2B7AB6AF1532}"/>
    <dgm:cxn modelId="{69A8129E-2970-494B-931F-E557A2E61CDF}" type="presOf" srcId="{015678E0-F0CD-4F11-95CC-66CE4EAEEABE}" destId="{CB5A2E66-510F-4760-9FF5-2A39DDE8221B}" srcOrd="0" destOrd="0" presId="urn:microsoft.com/office/officeart/2005/8/layout/hierarchy1"/>
    <dgm:cxn modelId="{42C2CFB7-4A08-4E27-B936-6CCD6F446F48}" srcId="{80333281-ABA3-4CFB-8496-A5D868EDE6FB}" destId="{89BD1163-B5D5-447C-BBF7-6B9E7AF85BB1}" srcOrd="0" destOrd="0" parTransId="{3C15434A-7260-456E-B85A-F4EE3D914C5A}" sibTransId="{0D3E1DFB-13D7-49C7-9C9E-379DBC0FCA0B}"/>
    <dgm:cxn modelId="{5CAAA3B4-2EB3-4A77-812A-59B5B9F2795F}" type="presOf" srcId="{234AB41E-CF35-4BE2-99D6-3A4CD7A88D60}" destId="{5EAE52BB-5ABB-4781-8324-43F893748A3C}" srcOrd="0" destOrd="0" presId="urn:microsoft.com/office/officeart/2005/8/layout/hierarchy1"/>
    <dgm:cxn modelId="{B4C17DFB-F8E6-4810-8643-885FFBC88823}" type="presOf" srcId="{5429D8F2-D206-4AEE-8B5C-8343F0C612B3}" destId="{44CBB1F8-D37E-462F-8352-3983C5A040DA}" srcOrd="0" destOrd="0" presId="urn:microsoft.com/office/officeart/2005/8/layout/hierarchy1"/>
    <dgm:cxn modelId="{070C4C13-4BFC-4CD9-81CF-D1B6361F1983}" srcId="{4A87DC87-74FB-4D83-9025-207D477EAE76}" destId="{530ECD3C-92A7-4006-B1AC-12578D431B4C}" srcOrd="5" destOrd="0" parTransId="{40DD4797-3641-432B-88B8-051228C9F292}" sibTransId="{9169F14A-F0E2-4D30-9A1E-39F71529A26F}"/>
    <dgm:cxn modelId="{CB18DB5B-F045-4C75-A9B4-119AAA108FA9}" srcId="{040761C1-D99F-4B77-A633-5EBA5C7F06D9}" destId="{4A87DC87-74FB-4D83-9025-207D477EAE76}" srcOrd="0" destOrd="0" parTransId="{F3F9EA1A-D77C-45BE-93A4-DBCDBAC7D1F1}" sibTransId="{E9722184-F306-42F6-BB28-A794E145B657}"/>
    <dgm:cxn modelId="{C683D016-AF5F-4956-8735-E402049E5CE0}" type="presOf" srcId="{2B14EA5D-A679-4856-A91C-CF484CFA8682}" destId="{A9CE29B3-2D22-4ADD-B6D6-CBC8CD789D09}" srcOrd="0" destOrd="0" presId="urn:microsoft.com/office/officeart/2005/8/layout/hierarchy1"/>
    <dgm:cxn modelId="{74161549-F66A-43C6-9368-F82C78518FC9}" srcId="{040761C1-D99F-4B77-A633-5EBA5C7F06D9}" destId="{663D490B-3D78-450D-9A64-31E4A1F2B5DF}" srcOrd="1" destOrd="0" parTransId="{DEC8707E-AFE6-4F34-83EB-97D136474F68}" sibTransId="{71FA7AAA-C63B-489B-83C0-8AD04B4F9E76}"/>
    <dgm:cxn modelId="{DA07EA4B-04CA-4C96-A76B-910F751C6D33}" type="presOf" srcId="{62B7C364-214C-426A-96DC-BB680195C306}" destId="{52B801A2-8AF8-4BEA-8076-7E3D43F6404A}" srcOrd="0" destOrd="0" presId="urn:microsoft.com/office/officeart/2005/8/layout/hierarchy1"/>
    <dgm:cxn modelId="{53045B21-735B-46E1-AADB-8425846B14A1}" type="presOf" srcId="{9BDE630F-1608-4153-AB94-416AAAB559A9}" destId="{0B741C75-D4E8-4DCC-A228-295B95937EC5}" srcOrd="0" destOrd="0" presId="urn:microsoft.com/office/officeart/2005/8/layout/hierarchy1"/>
    <dgm:cxn modelId="{89446A5C-B4B7-41B1-91D7-78B2EA832800}" srcId="{40F6AB58-D3DC-4A70-B460-A81781E234B0}" destId="{C2CB637F-F3F2-4547-925A-64E1B080B70B}" srcOrd="0" destOrd="0" parTransId="{32D623AB-6A79-49BD-B29C-B9C87E4CEF6C}" sibTransId="{0D1455CF-06AE-4BBF-BDFF-C1E54A3ACDD1}"/>
    <dgm:cxn modelId="{DDAF5359-661B-4D25-8B63-CFA3572D9235}" type="presOf" srcId="{7DDE0FF6-8F23-4009-A421-E682BE0CBA4B}" destId="{79581AA6-0E3C-4335-9572-B8681128C3D2}" srcOrd="0" destOrd="0" presId="urn:microsoft.com/office/officeart/2005/8/layout/hierarchy1"/>
    <dgm:cxn modelId="{5AA19FA8-45F0-471F-9686-C4DA78489169}" srcId="{89BD1163-B5D5-447C-BBF7-6B9E7AF85BB1}" destId="{88A52766-D56F-4852-91B6-2034741AAD0E}" srcOrd="0" destOrd="0" parTransId="{8D7C9AE8-8EB3-4302-90DF-C4A1EFA4CED0}" sibTransId="{18E64EDF-8611-45C4-A1CC-F8664D541F50}"/>
    <dgm:cxn modelId="{9F5D51DB-A3B3-4054-ABCA-FE4B4182ECBD}" srcId="{ADA9B75B-926D-49F5-91AC-B6091B1EC243}" destId="{73380802-437C-412B-AAB6-EDCB39C55F88}" srcOrd="0" destOrd="0" parTransId="{F68E825F-A4C0-4F83-B1AD-A6492342DB95}" sibTransId="{C99B1F9E-23BD-42D9-BEFC-43467BFCA40B}"/>
    <dgm:cxn modelId="{5AD54D7D-9991-451E-9F36-5DDCDD59B3B4}" type="presOf" srcId="{D6836CF1-C751-4A37-A614-3982929125F4}" destId="{DF813967-B827-4F02-9447-F884663DEAF2}" srcOrd="0" destOrd="0" presId="urn:microsoft.com/office/officeart/2005/8/layout/hierarchy1"/>
    <dgm:cxn modelId="{DC175266-A2DF-4CD0-BA02-1BA25E96992F}" srcId="{B31EE553-2A1E-4B00-B334-CEAADDF4EBEC}" destId="{7AB3801A-5100-4DFE-A304-8F8CC2490DDA}" srcOrd="0" destOrd="0" parTransId="{A6312994-C811-4A20-9096-E49A8656EF26}" sibTransId="{3F795B08-07D7-4232-9B9F-DDA66E8F56DF}"/>
    <dgm:cxn modelId="{281BF703-7479-49FD-8CE5-9A3863CEB55E}" type="presOf" srcId="{F511ACC1-614F-47D2-8D89-BA5F420A5EDF}" destId="{FE4B4594-F846-4BA4-B5A3-E3F61EE67C57}" srcOrd="0" destOrd="0" presId="urn:microsoft.com/office/officeart/2005/8/layout/hierarchy1"/>
    <dgm:cxn modelId="{DC0CA6C2-85D1-413A-ACEC-F241A00DBCF4}" srcId="{CB6A1861-593A-4358-986E-6EC7ACAFF6D6}" destId="{B31EE553-2A1E-4B00-B334-CEAADDF4EBEC}" srcOrd="0" destOrd="0" parTransId="{CE6114F6-240A-4131-9CBA-A36D8F820AD8}" sibTransId="{4471E18C-DA72-4AE8-9D30-EAC68C7F29C4}"/>
    <dgm:cxn modelId="{CD1B8241-F56F-4130-833F-617EF7FC3363}" type="presOf" srcId="{777FB799-BEC1-44D3-AA84-382E3F925098}" destId="{54F42682-B113-448F-B507-0BEC0EA70F58}" srcOrd="0" destOrd="0" presId="urn:microsoft.com/office/officeart/2005/8/layout/hierarchy1"/>
    <dgm:cxn modelId="{3FA8FB78-45E0-44A7-8732-1D7FAD8CACB6}" srcId="{4A87DC87-74FB-4D83-9025-207D477EAE76}" destId="{CB6A1861-593A-4358-986E-6EC7ACAFF6D6}" srcOrd="3" destOrd="0" parTransId="{7DDE0FF6-8F23-4009-A421-E682BE0CBA4B}" sibTransId="{5402466D-FAFF-4951-9D12-EFD5BDD08AF6}"/>
    <dgm:cxn modelId="{8F8B34F4-D9E2-4942-B8BA-12644767F8F9}" srcId="{D6836CF1-C751-4A37-A614-3982929125F4}" destId="{F1E6D22B-6CE0-4111-B083-4B2E5A0DD57C}" srcOrd="0" destOrd="0" parTransId="{227E8A83-FFD3-42DE-9FCC-9F947E692B35}" sibTransId="{DD2CC2B6-73A0-4C1C-9DD6-287A1E279FDF}"/>
    <dgm:cxn modelId="{6A586C31-3104-4649-8E95-0BE14D05BF96}" type="presOf" srcId="{227E8A83-FFD3-42DE-9FCC-9F947E692B35}" destId="{90CC70DA-981C-48EF-AC5F-BACA82FE18C6}" srcOrd="0" destOrd="0" presId="urn:microsoft.com/office/officeart/2005/8/layout/hierarchy1"/>
    <dgm:cxn modelId="{E9E4FAF6-06AF-4D84-967C-092693C5E9ED}" type="presOf" srcId="{CE6114F6-240A-4131-9CBA-A36D8F820AD8}" destId="{48F8B446-9611-4E9F-B130-E7CF5A5815BA}" srcOrd="0" destOrd="0" presId="urn:microsoft.com/office/officeart/2005/8/layout/hierarchy1"/>
    <dgm:cxn modelId="{2DDE39EC-566F-4F8F-8A89-42D0F8309510}" type="presOf" srcId="{530ECD3C-92A7-4006-B1AC-12578D431B4C}" destId="{282B4202-AF2C-42F6-A30C-A3F0510A1F63}" srcOrd="0" destOrd="0" presId="urn:microsoft.com/office/officeart/2005/8/layout/hierarchy1"/>
    <dgm:cxn modelId="{03E748FE-2D26-4513-BBCF-15EED0FBC9AF}" type="presOf" srcId="{5DFEC6DD-D2E0-4A43-80B9-27EF3825AE6C}" destId="{8524C729-CB62-4F72-9D6E-E31805E266CF}" srcOrd="0" destOrd="0" presId="urn:microsoft.com/office/officeart/2005/8/layout/hierarchy1"/>
    <dgm:cxn modelId="{B61DBDA7-621B-458B-BB01-1BA627953288}" srcId="{A0DE4B77-F6C1-48AA-B0D0-98EF13AA9651}" destId="{85F149C7-16EF-4F6F-9BB7-3304E29A7635}" srcOrd="0" destOrd="0" parTransId="{B27327EF-B2BD-4CE4-9CD0-EB09A8DD221F}" sibTransId="{84B2D790-2436-4760-8E62-62123C04749B}"/>
    <dgm:cxn modelId="{C2C1AB72-46A4-4C0A-BC83-8F843C4E1F6A}" type="presOf" srcId="{A0DE4B77-F6C1-48AA-B0D0-98EF13AA9651}" destId="{A57AB542-2CEA-48F9-890B-1B46A953B206}" srcOrd="0" destOrd="0" presId="urn:microsoft.com/office/officeart/2005/8/layout/hierarchy1"/>
    <dgm:cxn modelId="{265CD1FF-34B6-4892-B861-AAF8913CD030}" type="presOf" srcId="{80333281-ABA3-4CFB-8496-A5D868EDE6FB}" destId="{850F102A-115B-44FE-BC18-5401349BE4C7}" srcOrd="0" destOrd="0" presId="urn:microsoft.com/office/officeart/2005/8/layout/hierarchy1"/>
    <dgm:cxn modelId="{CECA75DD-EE9A-49A0-A069-F7F045074CE8}" srcId="{F1E6D22B-6CE0-4111-B083-4B2E5A0DD57C}" destId="{31364D25-8297-4A4A-A17E-610B35FB18E2}" srcOrd="3" destOrd="0" parTransId="{58D0265F-50EC-48F8-AB2C-3472FF94D220}" sibTransId="{F1C7C4D7-FE52-4F42-A3CE-69F0818AA025}"/>
    <dgm:cxn modelId="{7D01C673-7800-4247-912B-2F8AF37B4569}" type="presOf" srcId="{4A87DC87-74FB-4D83-9025-207D477EAE76}" destId="{0B1DCF07-58E2-4616-BF10-CD6EEE00521E}" srcOrd="0" destOrd="0" presId="urn:microsoft.com/office/officeart/2005/8/layout/hierarchy1"/>
    <dgm:cxn modelId="{0B982361-26F5-49D8-8FD3-632D0E184890}" type="presOf" srcId="{E5863AED-3682-41FC-A485-89AA382220F9}" destId="{02C7A246-3FD4-4876-98C4-896136C6440E}" srcOrd="0" destOrd="0" presId="urn:microsoft.com/office/officeart/2005/8/layout/hierarchy1"/>
    <dgm:cxn modelId="{CFB13618-F082-4378-8CCC-74B2D081E963}" srcId="{F1E6D22B-6CE0-4111-B083-4B2E5A0DD57C}" destId="{A0DE4B77-F6C1-48AA-B0D0-98EF13AA9651}" srcOrd="0" destOrd="0" parTransId="{5429D8F2-D206-4AEE-8B5C-8343F0C612B3}" sibTransId="{879C418A-F9F9-49D4-ACD6-AA884A6EF968}"/>
    <dgm:cxn modelId="{5DD073E0-20CD-41D8-82D5-442665E5792F}" type="presOf" srcId="{B31EE553-2A1E-4B00-B334-CEAADDF4EBEC}" destId="{D1EE43E4-302F-460A-8BF2-4FE46C13F0D6}" srcOrd="0" destOrd="0" presId="urn:microsoft.com/office/officeart/2005/8/layout/hierarchy1"/>
    <dgm:cxn modelId="{94C1459E-373A-46DD-A8B8-9026F6FBC723}" srcId="{D1CFFA6C-9183-4B3A-816A-15CBF826624E}" destId="{2B14EA5D-A679-4856-A91C-CF484CFA8682}" srcOrd="0" destOrd="0" parTransId="{9BDE630F-1608-4153-AB94-416AAAB559A9}" sibTransId="{3E6ABF81-EB80-41F0-A48B-FDDE6F710421}"/>
    <dgm:cxn modelId="{1DD06544-5D07-4001-9604-95D4A6E5BEB2}" srcId="{4A87DC87-74FB-4D83-9025-207D477EAE76}" destId="{ADA9B75B-926D-49F5-91AC-B6091B1EC243}" srcOrd="1" destOrd="0" parTransId="{234AB41E-CF35-4BE2-99D6-3A4CD7A88D60}" sibTransId="{03307399-F581-4721-B0A8-88961249D1B6}"/>
    <dgm:cxn modelId="{B86B6044-C811-4E8C-B696-3C4C36095558}" type="presOf" srcId="{91A6FD2B-1191-41CC-8E4B-78C4A42B3A6E}" destId="{1BBEBD69-B840-4E3C-B658-F033E9FB89FA}" srcOrd="0" destOrd="0" presId="urn:microsoft.com/office/officeart/2005/8/layout/hierarchy1"/>
    <dgm:cxn modelId="{7B8FE32C-CBE7-4C0E-9650-43A98E079FF8}" type="presOf" srcId="{A6312994-C811-4A20-9096-E49A8656EF26}" destId="{DFC07B77-94C8-4C2E-BE9F-85989DB86901}" srcOrd="0" destOrd="0" presId="urn:microsoft.com/office/officeart/2005/8/layout/hierarchy1"/>
    <dgm:cxn modelId="{C0D5F9DA-BBD3-4E05-8061-B5663E16D52E}" type="presOf" srcId="{B27327EF-B2BD-4CE4-9CD0-EB09A8DD221F}" destId="{AB16F418-9F4B-46E6-9167-7644368CE27F}" srcOrd="0" destOrd="0" presId="urn:microsoft.com/office/officeart/2005/8/layout/hierarchy1"/>
    <dgm:cxn modelId="{91014405-DE98-48E6-B15A-2F7EE6E6C86A}" type="presOf" srcId="{663D490B-3D78-450D-9A64-31E4A1F2B5DF}" destId="{F7264F69-3D38-4067-9890-476DC41CFA0F}" srcOrd="0" destOrd="0" presId="urn:microsoft.com/office/officeart/2005/8/layout/hierarchy1"/>
    <dgm:cxn modelId="{1C3ECBCF-3020-4BD7-90CE-9CA1F613CAD3}" type="presOf" srcId="{CB6A1861-593A-4358-986E-6EC7ACAFF6D6}" destId="{971D3215-C25E-422C-8EBA-4F2B8C8C1F93}" srcOrd="0" destOrd="0" presId="urn:microsoft.com/office/officeart/2005/8/layout/hierarchy1"/>
    <dgm:cxn modelId="{3BB5AA6D-EF4F-4A3F-98DC-3071EBD5602D}" type="presOf" srcId="{92CEE4F6-8EB0-4702-8D00-3CFA3CABA7B3}" destId="{652177A0-A9D3-48D3-A812-3AEEEC6790EB}" srcOrd="0" destOrd="0" presId="urn:microsoft.com/office/officeart/2005/8/layout/hierarchy1"/>
    <dgm:cxn modelId="{82811C86-6AF0-4484-B466-9244A8D3DF87}" srcId="{4A87DC87-74FB-4D83-9025-207D477EAE76}" destId="{40F6AB58-D3DC-4A70-B460-A81781E234B0}" srcOrd="4" destOrd="0" parTransId="{62B7C364-214C-426A-96DC-BB680195C306}" sibTransId="{27B23F1E-DC69-4030-8545-69338E813268}"/>
    <dgm:cxn modelId="{018C99E3-D677-4A53-A41E-9C10F7394BAD}" type="presOf" srcId="{DF989F52-F3A3-40D2-B848-794CA3AEFCAD}" destId="{57065D2F-1DD7-400C-B197-A73F43F82C51}" srcOrd="0" destOrd="0" presId="urn:microsoft.com/office/officeart/2005/8/layout/hierarchy1"/>
    <dgm:cxn modelId="{A7622666-8DCE-48EC-945C-8DFFDE8BC005}" type="presOf" srcId="{85F149C7-16EF-4F6F-9BB7-3304E29A7635}" destId="{D9010BB6-C657-4686-9571-963DEDABF7A1}" srcOrd="0" destOrd="0" presId="urn:microsoft.com/office/officeart/2005/8/layout/hierarchy1"/>
    <dgm:cxn modelId="{5F7B2ABE-6299-4746-A5E8-FC56C5EA069D}" type="presOf" srcId="{7AB3801A-5100-4DFE-A304-8F8CC2490DDA}" destId="{3D9C5DA5-8DAA-4A17-88E9-1805D78421B9}" srcOrd="0" destOrd="0" presId="urn:microsoft.com/office/officeart/2005/8/layout/hierarchy1"/>
    <dgm:cxn modelId="{54B75063-2F09-4B07-B3C1-3D5788548CE1}" type="presOf" srcId="{58D0265F-50EC-48F8-AB2C-3472FF94D220}" destId="{7FAADD15-3B9F-4CAF-94D3-1F0EDA9F9748}" srcOrd="0" destOrd="0" presId="urn:microsoft.com/office/officeart/2005/8/layout/hierarchy1"/>
    <dgm:cxn modelId="{DEDA732F-96CB-4EB1-9480-0A3B49A71844}" type="presOf" srcId="{50F68A8C-FD99-4525-A458-217D4D39AC6C}" destId="{21AF49E0-1E57-411D-BDAE-04EB4204837A}" srcOrd="0" destOrd="0" presId="urn:microsoft.com/office/officeart/2005/8/layout/hierarchy1"/>
    <dgm:cxn modelId="{6F195363-4D6A-4AE2-AD57-FA1BD1ECA248}" type="presOf" srcId="{040761C1-D99F-4B77-A633-5EBA5C7F06D9}" destId="{E670AEDD-EB3A-4809-88EA-82AB560B849D}" srcOrd="0" destOrd="0" presId="urn:microsoft.com/office/officeart/2005/8/layout/hierarchy1"/>
    <dgm:cxn modelId="{62C74FEE-E821-48E5-A8C2-1C764EB1C29F}" srcId="{4A87DC87-74FB-4D83-9025-207D477EAE76}" destId="{1F64CAEB-18B2-4D6D-9BE9-9F62D72ED019}" srcOrd="0" destOrd="0" parTransId="{F8F9DDAA-428E-41A0-A944-548F7873E2DB}" sibTransId="{9400DD8E-4736-4189-AE89-AAA2E65CE431}"/>
    <dgm:cxn modelId="{397E6C11-D65F-4F42-960C-521C1D88E126}" type="presOf" srcId="{F68E825F-A4C0-4F83-B1AD-A6492342DB95}" destId="{2475C325-C0D7-450D-9432-D58D27657374}" srcOrd="0" destOrd="0" presId="urn:microsoft.com/office/officeart/2005/8/layout/hierarchy1"/>
    <dgm:cxn modelId="{EE86FACD-1481-45A2-B029-7CE76B912B70}" type="presOf" srcId="{298850AD-EE5A-485E-8879-CD45CD156582}" destId="{3DF3D4DC-9C42-4AB5-BF79-7F338FE140BA}" srcOrd="0" destOrd="0" presId="urn:microsoft.com/office/officeart/2005/8/layout/hierarchy1"/>
    <dgm:cxn modelId="{58CF6745-D88B-4470-B8BB-9A262F1BE0BC}" type="presOf" srcId="{88A52766-D56F-4852-91B6-2034741AAD0E}" destId="{60CDEADE-5369-4192-9EE2-1E6E7A9F04E2}" srcOrd="0" destOrd="0" presId="urn:microsoft.com/office/officeart/2005/8/layout/hierarchy1"/>
    <dgm:cxn modelId="{0826AE77-4AD4-4458-9495-77E5DB806165}" type="presOf" srcId="{8D7C9AE8-8EB3-4302-90DF-C4A1EFA4CED0}" destId="{C4DE26CA-2DBF-4AB4-A130-021473DEACD7}" srcOrd="0" destOrd="0" presId="urn:microsoft.com/office/officeart/2005/8/layout/hierarchy1"/>
    <dgm:cxn modelId="{3476EDDE-98C4-46E3-AE3B-9E08A0B851D1}" type="presOf" srcId="{32D623AB-6A79-49BD-B29C-B9C87E4CEF6C}" destId="{0C4B700D-EDDA-49BB-9623-2CD90F937D4E}" srcOrd="0" destOrd="0" presId="urn:microsoft.com/office/officeart/2005/8/layout/hierarchy1"/>
    <dgm:cxn modelId="{76E4BAB3-1E8A-4747-A89B-FD27A25343F0}" type="presOf" srcId="{ADA9B75B-926D-49F5-91AC-B6091B1EC243}" destId="{DAF76864-62B7-47A7-B73B-9C7AC9D07A9F}" srcOrd="0" destOrd="0" presId="urn:microsoft.com/office/officeart/2005/8/layout/hierarchy1"/>
    <dgm:cxn modelId="{63DF62FA-4626-4796-86BE-ADA8950CE359}" type="presOf" srcId="{73380802-437C-412B-AAB6-EDCB39C55F88}" destId="{25A9C3C4-F86E-4116-94B1-E27E7ACCE71C}" srcOrd="0" destOrd="0" presId="urn:microsoft.com/office/officeart/2005/8/layout/hierarchy1"/>
    <dgm:cxn modelId="{54309A68-C7BA-42EA-AF66-0BE015E5FEC4}" type="presOf" srcId="{3C15434A-7260-456E-B85A-F4EE3D914C5A}" destId="{5948EE6D-C66B-48BC-AD18-358AF13E93BD}" srcOrd="0" destOrd="0" presId="urn:microsoft.com/office/officeart/2005/8/layout/hierarchy1"/>
    <dgm:cxn modelId="{7A159E23-5523-4D60-B010-19F50F180F89}" srcId="{530ECD3C-92A7-4006-B1AC-12578D431B4C}" destId="{59F61821-8A03-4E43-A9B9-823F8C6BDD25}" srcOrd="0" destOrd="0" parTransId="{F511ACC1-614F-47D2-8D89-BA5F420A5EDF}" sibTransId="{15DB0775-4297-47CA-9AAF-DEC9B6DAB3A7}"/>
    <dgm:cxn modelId="{F6AD08C2-E298-43FB-B30D-E22E2838F9F9}" type="presOf" srcId="{D1CFFA6C-9183-4B3A-816A-15CBF826624E}" destId="{59B73545-D0D1-4CA7-BEE0-386058EB6DEE}" srcOrd="0" destOrd="0" presId="urn:microsoft.com/office/officeart/2005/8/layout/hierarchy1"/>
    <dgm:cxn modelId="{C18DB01A-BD4E-4E13-9749-C60A9B4ED586}" srcId="{31364D25-8297-4A4A-A17E-610B35FB18E2}" destId="{0A5D116F-6824-4512-9648-107C46387B98}" srcOrd="0" destOrd="0" parTransId="{E5863AED-3682-41FC-A485-89AA382220F9}" sibTransId="{88299461-F462-4D45-9195-54963F36ED34}"/>
    <dgm:cxn modelId="{B7C4C7D0-59E3-4EF7-9BF1-B6ACC2811974}" type="presOf" srcId="{A0B568FD-B284-4986-94F5-1BB4A3E5BC61}" destId="{120602E3-EAE2-4802-A948-E5EFC1DAE4ED}" srcOrd="0" destOrd="0" presId="urn:microsoft.com/office/officeart/2005/8/layout/hierarchy1"/>
    <dgm:cxn modelId="{F7266A44-D0E0-48ED-B7AE-5B8F69071E05}" type="presOf" srcId="{F1E6D22B-6CE0-4111-B083-4B2E5A0DD57C}" destId="{E5B47F55-C09F-444E-BCF9-DF7BA1563C3A}" srcOrd="0" destOrd="0" presId="urn:microsoft.com/office/officeart/2005/8/layout/hierarchy1"/>
    <dgm:cxn modelId="{62D9D1D6-FAB8-4463-8409-C4F070CE2978}" srcId="{1F64CAEB-18B2-4D6D-9BE9-9F62D72ED019}" destId="{50F68A8C-FD99-4525-A458-217D4D39AC6C}" srcOrd="0" destOrd="0" parTransId="{91A6FD2B-1191-41CC-8E4B-78C4A42B3A6E}" sibTransId="{358C3AFB-CF50-4703-87D9-57330B870B98}"/>
    <dgm:cxn modelId="{4349E769-6F40-4E72-8E51-5BE80C5874A2}" srcId="{4A87DC87-74FB-4D83-9025-207D477EAE76}" destId="{D6836CF1-C751-4A37-A614-3982929125F4}" srcOrd="2" destOrd="0" parTransId="{DF989F52-F3A3-40D2-B848-794CA3AEFCAD}" sibTransId="{0C928930-51F1-4A28-93AB-E26801EB0787}"/>
    <dgm:cxn modelId="{A956FE15-3575-4D87-8EEF-3A26A7A0641A}" srcId="{F1E6D22B-6CE0-4111-B083-4B2E5A0DD57C}" destId="{80333281-ABA3-4CFB-8496-A5D868EDE6FB}" srcOrd="2" destOrd="0" parTransId="{777FB799-BEC1-44D3-AA84-382E3F925098}" sibTransId="{1EDD002F-FE78-42D4-BE28-54425BF2A81C}"/>
    <dgm:cxn modelId="{7A1217A3-AEF2-4C1B-AEE4-53AED1319476}" type="presOf" srcId="{0A5D116F-6824-4512-9648-107C46387B98}" destId="{1B2500D4-61A9-48BA-A838-B39C9BB107C9}" srcOrd="0" destOrd="0" presId="urn:microsoft.com/office/officeart/2005/8/layout/hierarchy1"/>
    <dgm:cxn modelId="{A093C74F-FB9C-43A1-A7E4-3DB72364813B}" type="presOf" srcId="{40F6AB58-D3DC-4A70-B460-A81781E234B0}" destId="{F4B27294-D52E-40A3-B234-646FA0463BC6}" srcOrd="0" destOrd="0" presId="urn:microsoft.com/office/officeart/2005/8/layout/hierarchy1"/>
    <dgm:cxn modelId="{FD66742F-53B8-4409-BFB1-4A14125155A3}" type="presOf" srcId="{40DD4797-3641-432B-88B8-051228C9F292}" destId="{28388739-1AB6-4A05-B0F2-502F32FDC43C}" srcOrd="0" destOrd="0" presId="urn:microsoft.com/office/officeart/2005/8/layout/hierarchy1"/>
    <dgm:cxn modelId="{D07D8400-7C06-473A-81CA-3DE192C51E15}" type="presOf" srcId="{C2CB637F-F3F2-4547-925A-64E1B080B70B}" destId="{D4F69B96-AF90-4DD1-AD2C-30CC8C146FC1}" srcOrd="0" destOrd="0" presId="urn:microsoft.com/office/officeart/2005/8/layout/hierarchy1"/>
    <dgm:cxn modelId="{CA8AC9AA-E277-4549-B7AC-EED180B66781}" type="presOf" srcId="{1F64CAEB-18B2-4D6D-9BE9-9F62D72ED019}" destId="{3F110C5E-9D03-4DE3-9E2D-C66838F68A07}" srcOrd="0" destOrd="0" presId="urn:microsoft.com/office/officeart/2005/8/layout/hierarchy1"/>
    <dgm:cxn modelId="{3179D6ED-864D-40C7-96CA-C70D5F2255F8}" type="presParOf" srcId="{E670AEDD-EB3A-4809-88EA-82AB560B849D}" destId="{235DEECE-75CE-4DCD-A42C-1015844639E4}" srcOrd="0" destOrd="0" presId="urn:microsoft.com/office/officeart/2005/8/layout/hierarchy1"/>
    <dgm:cxn modelId="{3F6F8423-A5D3-4D5B-B97D-98E61DE1E4F2}" type="presParOf" srcId="{235DEECE-75CE-4DCD-A42C-1015844639E4}" destId="{FEA84601-BA35-444A-A19A-DA2BC7F175FD}" srcOrd="0" destOrd="0" presId="urn:microsoft.com/office/officeart/2005/8/layout/hierarchy1"/>
    <dgm:cxn modelId="{B1A2B74C-ACAA-4EDB-8D28-FF0D8663DD90}" type="presParOf" srcId="{FEA84601-BA35-444A-A19A-DA2BC7F175FD}" destId="{5574E136-4691-4A08-93A4-8F33577AD332}" srcOrd="0" destOrd="0" presId="urn:microsoft.com/office/officeart/2005/8/layout/hierarchy1"/>
    <dgm:cxn modelId="{C3B9A034-13CC-473E-83E9-64DBD8E62A2E}" type="presParOf" srcId="{FEA84601-BA35-444A-A19A-DA2BC7F175FD}" destId="{0B1DCF07-58E2-4616-BF10-CD6EEE00521E}" srcOrd="1" destOrd="0" presId="urn:microsoft.com/office/officeart/2005/8/layout/hierarchy1"/>
    <dgm:cxn modelId="{FAB5EF8F-A9A8-4BD1-B122-B022A8059C24}" type="presParOf" srcId="{235DEECE-75CE-4DCD-A42C-1015844639E4}" destId="{713A3F8F-EDC1-4F51-BC36-8B1BCDB48975}" srcOrd="1" destOrd="0" presId="urn:microsoft.com/office/officeart/2005/8/layout/hierarchy1"/>
    <dgm:cxn modelId="{7F07F9C5-19D6-4B7F-AFD5-2DAB980C5DA8}" type="presParOf" srcId="{713A3F8F-EDC1-4F51-BC36-8B1BCDB48975}" destId="{C6B4068C-AC77-427D-9441-E24A32CA8C74}" srcOrd="0" destOrd="0" presId="urn:microsoft.com/office/officeart/2005/8/layout/hierarchy1"/>
    <dgm:cxn modelId="{71BEDA37-C556-4AA0-BD64-BAF7E7D32C97}" type="presParOf" srcId="{713A3F8F-EDC1-4F51-BC36-8B1BCDB48975}" destId="{44B9FDAA-4BB4-4F0B-95B5-6C0F64BCFFDF}" srcOrd="1" destOrd="0" presId="urn:microsoft.com/office/officeart/2005/8/layout/hierarchy1"/>
    <dgm:cxn modelId="{386313B6-D405-420F-864D-7B1E5F503EE3}" type="presParOf" srcId="{44B9FDAA-4BB4-4F0B-95B5-6C0F64BCFFDF}" destId="{261A253F-F6D5-42DD-A43A-60F594DEB1EE}" srcOrd="0" destOrd="0" presId="urn:microsoft.com/office/officeart/2005/8/layout/hierarchy1"/>
    <dgm:cxn modelId="{E3B8F2D8-63AE-42C8-9E39-1D937E029360}" type="presParOf" srcId="{261A253F-F6D5-42DD-A43A-60F594DEB1EE}" destId="{37B3FE55-9B6A-4B40-A3AE-322D347B9FC2}" srcOrd="0" destOrd="0" presId="urn:microsoft.com/office/officeart/2005/8/layout/hierarchy1"/>
    <dgm:cxn modelId="{1A3EC5FE-7310-4C9A-9B42-19E8887E43B0}" type="presParOf" srcId="{261A253F-F6D5-42DD-A43A-60F594DEB1EE}" destId="{3F110C5E-9D03-4DE3-9E2D-C66838F68A07}" srcOrd="1" destOrd="0" presId="urn:microsoft.com/office/officeart/2005/8/layout/hierarchy1"/>
    <dgm:cxn modelId="{8335ECE3-9203-41EF-9463-1C57681596E8}" type="presParOf" srcId="{44B9FDAA-4BB4-4F0B-95B5-6C0F64BCFFDF}" destId="{485B49F7-A63F-4C16-8DEC-0165B4FA3CFB}" srcOrd="1" destOrd="0" presId="urn:microsoft.com/office/officeart/2005/8/layout/hierarchy1"/>
    <dgm:cxn modelId="{43654BD3-1242-406F-A599-1D2F194FBC4E}" type="presParOf" srcId="{485B49F7-A63F-4C16-8DEC-0165B4FA3CFB}" destId="{1BBEBD69-B840-4E3C-B658-F033E9FB89FA}" srcOrd="0" destOrd="0" presId="urn:microsoft.com/office/officeart/2005/8/layout/hierarchy1"/>
    <dgm:cxn modelId="{1A146C77-D1D3-4ACC-A93A-2CDECB251146}" type="presParOf" srcId="{485B49F7-A63F-4C16-8DEC-0165B4FA3CFB}" destId="{3E879FD7-8904-4661-BE57-C46BFE489C0E}" srcOrd="1" destOrd="0" presId="urn:microsoft.com/office/officeart/2005/8/layout/hierarchy1"/>
    <dgm:cxn modelId="{16F09658-D717-40DB-88FC-A58873AADB8B}" type="presParOf" srcId="{3E879FD7-8904-4661-BE57-C46BFE489C0E}" destId="{1E051CB8-3539-42CE-B18A-6D6FD914C219}" srcOrd="0" destOrd="0" presId="urn:microsoft.com/office/officeart/2005/8/layout/hierarchy1"/>
    <dgm:cxn modelId="{DA57E9F7-8378-4132-A192-7F3442FE87AE}" type="presParOf" srcId="{1E051CB8-3539-42CE-B18A-6D6FD914C219}" destId="{9B91430F-19BE-4AB9-9078-7139ACC03C21}" srcOrd="0" destOrd="0" presId="urn:microsoft.com/office/officeart/2005/8/layout/hierarchy1"/>
    <dgm:cxn modelId="{03622C7F-DDD2-4E38-A507-964AEBA0BFB4}" type="presParOf" srcId="{1E051CB8-3539-42CE-B18A-6D6FD914C219}" destId="{21AF49E0-1E57-411D-BDAE-04EB4204837A}" srcOrd="1" destOrd="0" presId="urn:microsoft.com/office/officeart/2005/8/layout/hierarchy1"/>
    <dgm:cxn modelId="{785A2AE7-6C50-42F5-B997-C458286A1389}" type="presParOf" srcId="{3E879FD7-8904-4661-BE57-C46BFE489C0E}" destId="{5D721D10-ABDA-478C-9F07-47CA7FB840D0}" srcOrd="1" destOrd="0" presId="urn:microsoft.com/office/officeart/2005/8/layout/hierarchy1"/>
    <dgm:cxn modelId="{17351865-2DE6-4B7C-A72A-5D804E47B532}" type="presParOf" srcId="{5D721D10-ABDA-478C-9F07-47CA7FB840D0}" destId="{3DF3D4DC-9C42-4AB5-BF79-7F338FE140BA}" srcOrd="0" destOrd="0" presId="urn:microsoft.com/office/officeart/2005/8/layout/hierarchy1"/>
    <dgm:cxn modelId="{24206D4C-1697-4068-BB48-0BCCC7F69850}" type="presParOf" srcId="{5D721D10-ABDA-478C-9F07-47CA7FB840D0}" destId="{42F4B0B0-42C3-426E-A9A2-6EC1ED2AE536}" srcOrd="1" destOrd="0" presId="urn:microsoft.com/office/officeart/2005/8/layout/hierarchy1"/>
    <dgm:cxn modelId="{3C7575C5-8ABA-46E9-AFF7-D5886B2DDB22}" type="presParOf" srcId="{42F4B0B0-42C3-426E-A9A2-6EC1ED2AE536}" destId="{4193F137-78CD-46BC-A924-5E6654F91C57}" srcOrd="0" destOrd="0" presId="urn:microsoft.com/office/officeart/2005/8/layout/hierarchy1"/>
    <dgm:cxn modelId="{B90B1AD4-23DE-42F6-9D69-F4CF574E71E2}" type="presParOf" srcId="{4193F137-78CD-46BC-A924-5E6654F91C57}" destId="{A74891A7-1BE3-4034-8640-34E3E24696C7}" srcOrd="0" destOrd="0" presId="urn:microsoft.com/office/officeart/2005/8/layout/hierarchy1"/>
    <dgm:cxn modelId="{EC32F83F-F704-4FB3-ABCA-9E8FD79324E1}" type="presParOf" srcId="{4193F137-78CD-46BC-A924-5E6654F91C57}" destId="{120602E3-EAE2-4802-A948-E5EFC1DAE4ED}" srcOrd="1" destOrd="0" presId="urn:microsoft.com/office/officeart/2005/8/layout/hierarchy1"/>
    <dgm:cxn modelId="{85B6808D-F5A1-4DB0-ADBD-5EEA0C050CD5}" type="presParOf" srcId="{42F4B0B0-42C3-426E-A9A2-6EC1ED2AE536}" destId="{EDD546B2-9863-4084-9F37-FE0CC1C6511B}" srcOrd="1" destOrd="0" presId="urn:microsoft.com/office/officeart/2005/8/layout/hierarchy1"/>
    <dgm:cxn modelId="{ACDB7603-D05B-4740-933D-4FFE886D3C5D}" type="presParOf" srcId="{713A3F8F-EDC1-4F51-BC36-8B1BCDB48975}" destId="{5EAE52BB-5ABB-4781-8324-43F893748A3C}" srcOrd="2" destOrd="0" presId="urn:microsoft.com/office/officeart/2005/8/layout/hierarchy1"/>
    <dgm:cxn modelId="{C2CE1A87-7ADC-450D-8CF1-1B9A4EFFC526}" type="presParOf" srcId="{713A3F8F-EDC1-4F51-BC36-8B1BCDB48975}" destId="{E1979759-CF40-494D-9578-41D30E96DE8B}" srcOrd="3" destOrd="0" presId="urn:microsoft.com/office/officeart/2005/8/layout/hierarchy1"/>
    <dgm:cxn modelId="{C5D19E66-CD88-4D54-8064-BBF2DBAD2D3E}" type="presParOf" srcId="{E1979759-CF40-494D-9578-41D30E96DE8B}" destId="{02740F9F-5EDF-443F-80C7-973B430989B6}" srcOrd="0" destOrd="0" presId="urn:microsoft.com/office/officeart/2005/8/layout/hierarchy1"/>
    <dgm:cxn modelId="{C1C0DB5D-B7A9-4697-AF04-DD41EF96D2D3}" type="presParOf" srcId="{02740F9F-5EDF-443F-80C7-973B430989B6}" destId="{560C74B9-D197-40B8-84D1-FE66DB31E0BA}" srcOrd="0" destOrd="0" presId="urn:microsoft.com/office/officeart/2005/8/layout/hierarchy1"/>
    <dgm:cxn modelId="{1484A2B8-6EE9-4B2F-8C82-DC6125E05582}" type="presParOf" srcId="{02740F9F-5EDF-443F-80C7-973B430989B6}" destId="{DAF76864-62B7-47A7-B73B-9C7AC9D07A9F}" srcOrd="1" destOrd="0" presId="urn:microsoft.com/office/officeart/2005/8/layout/hierarchy1"/>
    <dgm:cxn modelId="{825DBB98-87E9-4098-A8CE-BC56FA29530D}" type="presParOf" srcId="{E1979759-CF40-494D-9578-41D30E96DE8B}" destId="{F6717172-F54C-4D42-8DAB-C8E6F8F19242}" srcOrd="1" destOrd="0" presId="urn:microsoft.com/office/officeart/2005/8/layout/hierarchy1"/>
    <dgm:cxn modelId="{B14B2966-0B7B-4E83-8EB9-86915CC224CB}" type="presParOf" srcId="{F6717172-F54C-4D42-8DAB-C8E6F8F19242}" destId="{2475C325-C0D7-450D-9432-D58D27657374}" srcOrd="0" destOrd="0" presId="urn:microsoft.com/office/officeart/2005/8/layout/hierarchy1"/>
    <dgm:cxn modelId="{DF151923-2515-4F24-8B2D-CBD0BB28A919}" type="presParOf" srcId="{F6717172-F54C-4D42-8DAB-C8E6F8F19242}" destId="{06D2904C-AA6E-4301-82B3-C601CA2CE3C0}" srcOrd="1" destOrd="0" presId="urn:microsoft.com/office/officeart/2005/8/layout/hierarchy1"/>
    <dgm:cxn modelId="{60EA98EE-DDEF-4D46-A4D4-6986089EB567}" type="presParOf" srcId="{06D2904C-AA6E-4301-82B3-C601CA2CE3C0}" destId="{234EB025-355D-49A7-965C-2CFD9E319088}" srcOrd="0" destOrd="0" presId="urn:microsoft.com/office/officeart/2005/8/layout/hierarchy1"/>
    <dgm:cxn modelId="{5082623C-2BBD-4FFE-ABA3-6B28F8161171}" type="presParOf" srcId="{234EB025-355D-49A7-965C-2CFD9E319088}" destId="{FC5B7232-E6C2-437E-862F-79D17C4FA20E}" srcOrd="0" destOrd="0" presId="urn:microsoft.com/office/officeart/2005/8/layout/hierarchy1"/>
    <dgm:cxn modelId="{8FFF71C2-CAC9-4835-8EDC-60ECF49CB444}" type="presParOf" srcId="{234EB025-355D-49A7-965C-2CFD9E319088}" destId="{25A9C3C4-F86E-4116-94B1-E27E7ACCE71C}" srcOrd="1" destOrd="0" presId="urn:microsoft.com/office/officeart/2005/8/layout/hierarchy1"/>
    <dgm:cxn modelId="{F1C2542B-9EA8-460A-9BFB-13C1372998D7}" type="presParOf" srcId="{06D2904C-AA6E-4301-82B3-C601CA2CE3C0}" destId="{4FB0D411-4085-4073-93B5-DFDA1F85BB94}" srcOrd="1" destOrd="0" presId="urn:microsoft.com/office/officeart/2005/8/layout/hierarchy1"/>
    <dgm:cxn modelId="{01893CCF-0E44-4128-9D90-5E780B3D35FA}" type="presParOf" srcId="{713A3F8F-EDC1-4F51-BC36-8B1BCDB48975}" destId="{57065D2F-1DD7-400C-B197-A73F43F82C51}" srcOrd="4" destOrd="0" presId="urn:microsoft.com/office/officeart/2005/8/layout/hierarchy1"/>
    <dgm:cxn modelId="{6260C66E-8248-499E-B421-621453C3595F}" type="presParOf" srcId="{713A3F8F-EDC1-4F51-BC36-8B1BCDB48975}" destId="{B48B42DE-4EF3-42EA-9992-40416C7D28DA}" srcOrd="5" destOrd="0" presId="urn:microsoft.com/office/officeart/2005/8/layout/hierarchy1"/>
    <dgm:cxn modelId="{CE23BEC9-0558-49AA-A28E-0E2AF5699DBB}" type="presParOf" srcId="{B48B42DE-4EF3-42EA-9992-40416C7D28DA}" destId="{409F9959-7679-433B-8ACA-106BFDBF0803}" srcOrd="0" destOrd="0" presId="urn:microsoft.com/office/officeart/2005/8/layout/hierarchy1"/>
    <dgm:cxn modelId="{8E052597-5483-43AD-8DFA-00D8DEA14431}" type="presParOf" srcId="{409F9959-7679-433B-8ACA-106BFDBF0803}" destId="{711C68BE-AB4C-4FAE-B4DC-DDA294CB14B7}" srcOrd="0" destOrd="0" presId="urn:microsoft.com/office/officeart/2005/8/layout/hierarchy1"/>
    <dgm:cxn modelId="{20ECCCA7-0D80-4B4D-A950-0533CD52861D}" type="presParOf" srcId="{409F9959-7679-433B-8ACA-106BFDBF0803}" destId="{DF813967-B827-4F02-9447-F884663DEAF2}" srcOrd="1" destOrd="0" presId="urn:microsoft.com/office/officeart/2005/8/layout/hierarchy1"/>
    <dgm:cxn modelId="{BF2EF930-B912-468B-B5D9-7A0FB8C591CC}" type="presParOf" srcId="{B48B42DE-4EF3-42EA-9992-40416C7D28DA}" destId="{F86D79EE-84ED-4D54-86BE-BA4E58B7F14B}" srcOrd="1" destOrd="0" presId="urn:microsoft.com/office/officeart/2005/8/layout/hierarchy1"/>
    <dgm:cxn modelId="{8405DADA-3F61-48F1-8207-D2676FA59057}" type="presParOf" srcId="{F86D79EE-84ED-4D54-86BE-BA4E58B7F14B}" destId="{90CC70DA-981C-48EF-AC5F-BACA82FE18C6}" srcOrd="0" destOrd="0" presId="urn:microsoft.com/office/officeart/2005/8/layout/hierarchy1"/>
    <dgm:cxn modelId="{58A1BC52-73C2-4B51-A155-7BAB59086880}" type="presParOf" srcId="{F86D79EE-84ED-4D54-86BE-BA4E58B7F14B}" destId="{27F3DBF7-4138-4F60-B9FA-A09B77861A43}" srcOrd="1" destOrd="0" presId="urn:microsoft.com/office/officeart/2005/8/layout/hierarchy1"/>
    <dgm:cxn modelId="{ABD5F85F-646D-4A30-8421-3736C12C1CC2}" type="presParOf" srcId="{27F3DBF7-4138-4F60-B9FA-A09B77861A43}" destId="{30B4D3E0-5EE4-4866-8AAA-93FA5E658A71}" srcOrd="0" destOrd="0" presId="urn:microsoft.com/office/officeart/2005/8/layout/hierarchy1"/>
    <dgm:cxn modelId="{F7942EAE-19A1-416B-B5D2-BD2151FF2F17}" type="presParOf" srcId="{30B4D3E0-5EE4-4866-8AAA-93FA5E658A71}" destId="{0063A27F-6589-43C9-8501-CBBB2CF03DD9}" srcOrd="0" destOrd="0" presId="urn:microsoft.com/office/officeart/2005/8/layout/hierarchy1"/>
    <dgm:cxn modelId="{39E6429E-3EF9-45D8-B4A0-08B5F14378E4}" type="presParOf" srcId="{30B4D3E0-5EE4-4866-8AAA-93FA5E658A71}" destId="{E5B47F55-C09F-444E-BCF9-DF7BA1563C3A}" srcOrd="1" destOrd="0" presId="urn:microsoft.com/office/officeart/2005/8/layout/hierarchy1"/>
    <dgm:cxn modelId="{FE6BAC13-CC17-41B8-BB25-BC97A5E53ADC}" type="presParOf" srcId="{27F3DBF7-4138-4F60-B9FA-A09B77861A43}" destId="{152648DF-3179-440D-97B6-DFD175723B32}" srcOrd="1" destOrd="0" presId="urn:microsoft.com/office/officeart/2005/8/layout/hierarchy1"/>
    <dgm:cxn modelId="{7B483D10-14EC-4DCE-8EC7-C65DA90581DD}" type="presParOf" srcId="{152648DF-3179-440D-97B6-DFD175723B32}" destId="{44CBB1F8-D37E-462F-8352-3983C5A040DA}" srcOrd="0" destOrd="0" presId="urn:microsoft.com/office/officeart/2005/8/layout/hierarchy1"/>
    <dgm:cxn modelId="{9104A41B-CEFD-46E7-B69C-5350B274B466}" type="presParOf" srcId="{152648DF-3179-440D-97B6-DFD175723B32}" destId="{563ED040-6EC7-4E59-BF34-B9368A0430F2}" srcOrd="1" destOrd="0" presId="urn:microsoft.com/office/officeart/2005/8/layout/hierarchy1"/>
    <dgm:cxn modelId="{1766752B-1F76-459F-92F8-39D873C165A9}" type="presParOf" srcId="{563ED040-6EC7-4E59-BF34-B9368A0430F2}" destId="{C761E88C-3590-46B2-9E66-49C10B1811CE}" srcOrd="0" destOrd="0" presId="urn:microsoft.com/office/officeart/2005/8/layout/hierarchy1"/>
    <dgm:cxn modelId="{D7FC0DA9-60C0-4BE8-9424-BD5B6181C1D1}" type="presParOf" srcId="{C761E88C-3590-46B2-9E66-49C10B1811CE}" destId="{6AEC40C4-CAA0-48C2-9855-46E56E3A728E}" srcOrd="0" destOrd="0" presId="urn:microsoft.com/office/officeart/2005/8/layout/hierarchy1"/>
    <dgm:cxn modelId="{363DBED6-85F0-4F2C-A98B-F88DE230A91C}" type="presParOf" srcId="{C761E88C-3590-46B2-9E66-49C10B1811CE}" destId="{A57AB542-2CEA-48F9-890B-1B46A953B206}" srcOrd="1" destOrd="0" presId="urn:microsoft.com/office/officeart/2005/8/layout/hierarchy1"/>
    <dgm:cxn modelId="{60A79729-2B3D-4B81-9C28-0FC78292E273}" type="presParOf" srcId="{563ED040-6EC7-4E59-BF34-B9368A0430F2}" destId="{55B44AE7-4AF0-41D8-AD15-B38B8F801833}" srcOrd="1" destOrd="0" presId="urn:microsoft.com/office/officeart/2005/8/layout/hierarchy1"/>
    <dgm:cxn modelId="{EA1A713F-B1EF-4415-AC20-9F39E33340AF}" type="presParOf" srcId="{55B44AE7-4AF0-41D8-AD15-B38B8F801833}" destId="{AB16F418-9F4B-46E6-9167-7644368CE27F}" srcOrd="0" destOrd="0" presId="urn:microsoft.com/office/officeart/2005/8/layout/hierarchy1"/>
    <dgm:cxn modelId="{D3163F71-EB7B-4B2A-AD64-CEAA01D5C845}" type="presParOf" srcId="{55B44AE7-4AF0-41D8-AD15-B38B8F801833}" destId="{920074BF-6281-4C47-9248-3FFADB86E14D}" srcOrd="1" destOrd="0" presId="urn:microsoft.com/office/officeart/2005/8/layout/hierarchy1"/>
    <dgm:cxn modelId="{229BA889-8AF2-48A1-AFD2-9DF63A705445}" type="presParOf" srcId="{920074BF-6281-4C47-9248-3FFADB86E14D}" destId="{A4E2B61E-3290-48C7-9368-5086A2DC9775}" srcOrd="0" destOrd="0" presId="urn:microsoft.com/office/officeart/2005/8/layout/hierarchy1"/>
    <dgm:cxn modelId="{1A68EAE6-B422-4D2D-9C33-429AAEFFD82C}" type="presParOf" srcId="{A4E2B61E-3290-48C7-9368-5086A2DC9775}" destId="{986F7117-D26C-42E4-B662-549A5025D049}" srcOrd="0" destOrd="0" presId="urn:microsoft.com/office/officeart/2005/8/layout/hierarchy1"/>
    <dgm:cxn modelId="{D6984AAF-051D-4926-AAA9-ED9AC8092BC7}" type="presParOf" srcId="{A4E2B61E-3290-48C7-9368-5086A2DC9775}" destId="{D9010BB6-C657-4686-9571-963DEDABF7A1}" srcOrd="1" destOrd="0" presId="urn:microsoft.com/office/officeart/2005/8/layout/hierarchy1"/>
    <dgm:cxn modelId="{A14A0719-FDCC-4D2C-8181-45A324F6DB25}" type="presParOf" srcId="{920074BF-6281-4C47-9248-3FFADB86E14D}" destId="{8D6B343D-60B5-454B-A411-D2FDE387CAE4}" srcOrd="1" destOrd="0" presId="urn:microsoft.com/office/officeart/2005/8/layout/hierarchy1"/>
    <dgm:cxn modelId="{15A445EB-A09F-4471-8045-E79E879879F9}" type="presParOf" srcId="{152648DF-3179-440D-97B6-DFD175723B32}" destId="{8524C729-CB62-4F72-9D6E-E31805E266CF}" srcOrd="2" destOrd="0" presId="urn:microsoft.com/office/officeart/2005/8/layout/hierarchy1"/>
    <dgm:cxn modelId="{7E8C4BFA-27AE-4A3D-BD24-5BA0443E3BA5}" type="presParOf" srcId="{152648DF-3179-440D-97B6-DFD175723B32}" destId="{02B69858-ADE2-41A5-8417-B010E9922ED0}" srcOrd="3" destOrd="0" presId="urn:microsoft.com/office/officeart/2005/8/layout/hierarchy1"/>
    <dgm:cxn modelId="{ECAE50C5-22CA-4B27-84DA-FB79A90E5B1F}" type="presParOf" srcId="{02B69858-ADE2-41A5-8417-B010E9922ED0}" destId="{37EC3492-46CE-4BC9-BAE5-E450C2B34B30}" srcOrd="0" destOrd="0" presId="urn:microsoft.com/office/officeart/2005/8/layout/hierarchy1"/>
    <dgm:cxn modelId="{66AAF5D2-F920-44F2-AEB4-1322A5B8725E}" type="presParOf" srcId="{37EC3492-46CE-4BC9-BAE5-E450C2B34B30}" destId="{E9C00F21-ACC6-4A4B-9A56-B8E0E37140AE}" srcOrd="0" destOrd="0" presId="urn:microsoft.com/office/officeart/2005/8/layout/hierarchy1"/>
    <dgm:cxn modelId="{FA667393-8DE6-4CB6-9D31-B1ABAB1F0E2E}" type="presParOf" srcId="{37EC3492-46CE-4BC9-BAE5-E450C2B34B30}" destId="{59B73545-D0D1-4CA7-BEE0-386058EB6DEE}" srcOrd="1" destOrd="0" presId="urn:microsoft.com/office/officeart/2005/8/layout/hierarchy1"/>
    <dgm:cxn modelId="{F4E505C5-5BEF-427B-9486-29CB792496ED}" type="presParOf" srcId="{02B69858-ADE2-41A5-8417-B010E9922ED0}" destId="{141D806C-C5A1-4675-AEED-AAF14DEC255B}" srcOrd="1" destOrd="0" presId="urn:microsoft.com/office/officeart/2005/8/layout/hierarchy1"/>
    <dgm:cxn modelId="{C1CFDA4E-88E1-4D93-8260-E8415EE123F9}" type="presParOf" srcId="{141D806C-C5A1-4675-AEED-AAF14DEC255B}" destId="{0B741C75-D4E8-4DCC-A228-295B95937EC5}" srcOrd="0" destOrd="0" presId="urn:microsoft.com/office/officeart/2005/8/layout/hierarchy1"/>
    <dgm:cxn modelId="{6407A390-012A-47B2-BFD4-D3C8B9667DC5}" type="presParOf" srcId="{141D806C-C5A1-4675-AEED-AAF14DEC255B}" destId="{640F96D7-FF2C-4A67-B8B3-EADDA9B9BD41}" srcOrd="1" destOrd="0" presId="urn:microsoft.com/office/officeart/2005/8/layout/hierarchy1"/>
    <dgm:cxn modelId="{5FAF9490-B5A0-4E55-AAE4-E059A4B9DD75}" type="presParOf" srcId="{640F96D7-FF2C-4A67-B8B3-EADDA9B9BD41}" destId="{FAC601E3-B6D6-4400-9AC9-85184DBB16CB}" srcOrd="0" destOrd="0" presId="urn:microsoft.com/office/officeart/2005/8/layout/hierarchy1"/>
    <dgm:cxn modelId="{29C71E39-8426-438E-817A-78295CF75A95}" type="presParOf" srcId="{FAC601E3-B6D6-4400-9AC9-85184DBB16CB}" destId="{F4D0C5BB-D763-40EA-9DB1-812AC65282A9}" srcOrd="0" destOrd="0" presId="urn:microsoft.com/office/officeart/2005/8/layout/hierarchy1"/>
    <dgm:cxn modelId="{15BC6B77-FCB7-4563-8042-11586C846956}" type="presParOf" srcId="{FAC601E3-B6D6-4400-9AC9-85184DBB16CB}" destId="{A9CE29B3-2D22-4ADD-B6D6-CBC8CD789D09}" srcOrd="1" destOrd="0" presId="urn:microsoft.com/office/officeart/2005/8/layout/hierarchy1"/>
    <dgm:cxn modelId="{4821666B-D5CA-4F8E-B197-5365C2611D0A}" type="presParOf" srcId="{640F96D7-FF2C-4A67-B8B3-EADDA9B9BD41}" destId="{8171B42C-4109-46C0-84CD-637403D924D4}" srcOrd="1" destOrd="0" presId="urn:microsoft.com/office/officeart/2005/8/layout/hierarchy1"/>
    <dgm:cxn modelId="{30851194-CFF0-4DDC-BCA1-50C56F4A170F}" type="presParOf" srcId="{152648DF-3179-440D-97B6-DFD175723B32}" destId="{54F42682-B113-448F-B507-0BEC0EA70F58}" srcOrd="4" destOrd="0" presId="urn:microsoft.com/office/officeart/2005/8/layout/hierarchy1"/>
    <dgm:cxn modelId="{CB20A092-1D54-4CE6-B499-48B0938F06D4}" type="presParOf" srcId="{152648DF-3179-440D-97B6-DFD175723B32}" destId="{37221986-6337-4AD4-A692-E590E02B2175}" srcOrd="5" destOrd="0" presId="urn:microsoft.com/office/officeart/2005/8/layout/hierarchy1"/>
    <dgm:cxn modelId="{C3804D07-9432-4556-8CB9-BF981CA98123}" type="presParOf" srcId="{37221986-6337-4AD4-A692-E590E02B2175}" destId="{1A502157-087A-4634-A4B2-504E021A1854}" srcOrd="0" destOrd="0" presId="urn:microsoft.com/office/officeart/2005/8/layout/hierarchy1"/>
    <dgm:cxn modelId="{B9AC031C-D5F5-4196-B62C-3F3B92A643FF}" type="presParOf" srcId="{1A502157-087A-4634-A4B2-504E021A1854}" destId="{C135778A-0BE7-4BF3-95AE-DC028FCB2ECB}" srcOrd="0" destOrd="0" presId="urn:microsoft.com/office/officeart/2005/8/layout/hierarchy1"/>
    <dgm:cxn modelId="{F3718BB6-55BC-4D9B-8DB4-77AF0F4FB9C2}" type="presParOf" srcId="{1A502157-087A-4634-A4B2-504E021A1854}" destId="{850F102A-115B-44FE-BC18-5401349BE4C7}" srcOrd="1" destOrd="0" presId="urn:microsoft.com/office/officeart/2005/8/layout/hierarchy1"/>
    <dgm:cxn modelId="{8DFE2C35-E233-42FE-8B9E-BD11F849CBC4}" type="presParOf" srcId="{37221986-6337-4AD4-A692-E590E02B2175}" destId="{A13712DD-862C-4800-9EAE-D9B8CBF1AD56}" srcOrd="1" destOrd="0" presId="urn:microsoft.com/office/officeart/2005/8/layout/hierarchy1"/>
    <dgm:cxn modelId="{677648D3-F552-4CB1-8D5D-78762B921A13}" type="presParOf" srcId="{A13712DD-862C-4800-9EAE-D9B8CBF1AD56}" destId="{5948EE6D-C66B-48BC-AD18-358AF13E93BD}" srcOrd="0" destOrd="0" presId="urn:microsoft.com/office/officeart/2005/8/layout/hierarchy1"/>
    <dgm:cxn modelId="{0FC9823C-9CB1-4564-AF19-B47757122666}" type="presParOf" srcId="{A13712DD-862C-4800-9EAE-D9B8CBF1AD56}" destId="{CDFB90DB-9057-4AEE-B0FC-9E001D7B2CF6}" srcOrd="1" destOrd="0" presId="urn:microsoft.com/office/officeart/2005/8/layout/hierarchy1"/>
    <dgm:cxn modelId="{60354C5A-B163-4116-8F86-FE69AEA69A19}" type="presParOf" srcId="{CDFB90DB-9057-4AEE-B0FC-9E001D7B2CF6}" destId="{4A14D4BE-0364-45C8-936A-7006EE639FF5}" srcOrd="0" destOrd="0" presId="urn:microsoft.com/office/officeart/2005/8/layout/hierarchy1"/>
    <dgm:cxn modelId="{89F31FF4-3B06-4814-BD31-5F2A49B5BAE8}" type="presParOf" srcId="{4A14D4BE-0364-45C8-936A-7006EE639FF5}" destId="{5BDE3503-629A-4CC0-82A5-2059C32050E2}" srcOrd="0" destOrd="0" presId="urn:microsoft.com/office/officeart/2005/8/layout/hierarchy1"/>
    <dgm:cxn modelId="{BB3EB72A-609A-4C47-9024-87C40D0D2E0F}" type="presParOf" srcId="{4A14D4BE-0364-45C8-936A-7006EE639FF5}" destId="{7D8613BD-B67B-436D-943C-AA158F484CA2}" srcOrd="1" destOrd="0" presId="urn:microsoft.com/office/officeart/2005/8/layout/hierarchy1"/>
    <dgm:cxn modelId="{63EBA6DA-1678-481E-878E-303F8F43189E}" type="presParOf" srcId="{CDFB90DB-9057-4AEE-B0FC-9E001D7B2CF6}" destId="{8D718732-71B3-4610-8725-F9619FEE4892}" srcOrd="1" destOrd="0" presId="urn:microsoft.com/office/officeart/2005/8/layout/hierarchy1"/>
    <dgm:cxn modelId="{BC47A210-A3B3-42A4-B9F9-3D0D027CFEFB}" type="presParOf" srcId="{8D718732-71B3-4610-8725-F9619FEE4892}" destId="{C4DE26CA-2DBF-4AB4-A130-021473DEACD7}" srcOrd="0" destOrd="0" presId="urn:microsoft.com/office/officeart/2005/8/layout/hierarchy1"/>
    <dgm:cxn modelId="{1B579D0D-E3ED-4508-8C8C-1B8F78FA421E}" type="presParOf" srcId="{8D718732-71B3-4610-8725-F9619FEE4892}" destId="{6D0EBAA9-D542-4CD5-A82F-F673507A3965}" srcOrd="1" destOrd="0" presId="urn:microsoft.com/office/officeart/2005/8/layout/hierarchy1"/>
    <dgm:cxn modelId="{84A784EF-1AEB-42F5-8336-3F109D1F46ED}" type="presParOf" srcId="{6D0EBAA9-D542-4CD5-A82F-F673507A3965}" destId="{3299C99B-DDEF-4D14-A9D4-D519700FB89B}" srcOrd="0" destOrd="0" presId="urn:microsoft.com/office/officeart/2005/8/layout/hierarchy1"/>
    <dgm:cxn modelId="{3905F4CA-FA68-4DB6-B2DD-A10699DBA173}" type="presParOf" srcId="{3299C99B-DDEF-4D14-A9D4-D519700FB89B}" destId="{906ADF73-36CE-4185-90CB-FA9F00089D3B}" srcOrd="0" destOrd="0" presId="urn:microsoft.com/office/officeart/2005/8/layout/hierarchy1"/>
    <dgm:cxn modelId="{A296C2A4-CBEC-44D0-8525-7F7EDF78DD3B}" type="presParOf" srcId="{3299C99B-DDEF-4D14-A9D4-D519700FB89B}" destId="{60CDEADE-5369-4192-9EE2-1E6E7A9F04E2}" srcOrd="1" destOrd="0" presId="urn:microsoft.com/office/officeart/2005/8/layout/hierarchy1"/>
    <dgm:cxn modelId="{74F3572C-817F-4528-8799-9F973488CF27}" type="presParOf" srcId="{6D0EBAA9-D542-4CD5-A82F-F673507A3965}" destId="{6C357DAF-177F-4CED-83DE-8DD740AF211E}" srcOrd="1" destOrd="0" presId="urn:microsoft.com/office/officeart/2005/8/layout/hierarchy1"/>
    <dgm:cxn modelId="{3C434071-25E2-427D-BE7D-F584EC3DA470}" type="presParOf" srcId="{152648DF-3179-440D-97B6-DFD175723B32}" destId="{7FAADD15-3B9F-4CAF-94D3-1F0EDA9F9748}" srcOrd="6" destOrd="0" presId="urn:microsoft.com/office/officeart/2005/8/layout/hierarchy1"/>
    <dgm:cxn modelId="{87A92D81-926B-42D6-B0B5-F089A7D1823E}" type="presParOf" srcId="{152648DF-3179-440D-97B6-DFD175723B32}" destId="{D2615D11-18B1-4669-9CD2-4D535BE7D0FC}" srcOrd="7" destOrd="0" presId="urn:microsoft.com/office/officeart/2005/8/layout/hierarchy1"/>
    <dgm:cxn modelId="{E653714B-836E-4EEF-BA3F-B0A47243FE5E}" type="presParOf" srcId="{D2615D11-18B1-4669-9CD2-4D535BE7D0FC}" destId="{EEF57215-5C4E-473E-8A21-F662FE336883}" srcOrd="0" destOrd="0" presId="urn:microsoft.com/office/officeart/2005/8/layout/hierarchy1"/>
    <dgm:cxn modelId="{B2805188-DCE3-4276-8BB0-D6623E66BE5A}" type="presParOf" srcId="{EEF57215-5C4E-473E-8A21-F662FE336883}" destId="{E24511D1-6636-47D8-9167-526F7E8BE6BF}" srcOrd="0" destOrd="0" presId="urn:microsoft.com/office/officeart/2005/8/layout/hierarchy1"/>
    <dgm:cxn modelId="{BDB2DE2D-B889-49C2-B74A-5E00F94B00BE}" type="presParOf" srcId="{EEF57215-5C4E-473E-8A21-F662FE336883}" destId="{57ED4AD4-4930-4648-AAFE-745EB3240C2A}" srcOrd="1" destOrd="0" presId="urn:microsoft.com/office/officeart/2005/8/layout/hierarchy1"/>
    <dgm:cxn modelId="{E34147C2-E249-4E45-B23B-3FD77D88393E}" type="presParOf" srcId="{D2615D11-18B1-4669-9CD2-4D535BE7D0FC}" destId="{1A182099-4177-4B49-85AD-6C7AC3DEF855}" srcOrd="1" destOrd="0" presId="urn:microsoft.com/office/officeart/2005/8/layout/hierarchy1"/>
    <dgm:cxn modelId="{84EDEB3F-0453-4F87-9866-790CC7C59773}" type="presParOf" srcId="{1A182099-4177-4B49-85AD-6C7AC3DEF855}" destId="{02C7A246-3FD4-4876-98C4-896136C6440E}" srcOrd="0" destOrd="0" presId="urn:microsoft.com/office/officeart/2005/8/layout/hierarchy1"/>
    <dgm:cxn modelId="{24CD18C3-333D-4390-934E-A3A939E2866D}" type="presParOf" srcId="{1A182099-4177-4B49-85AD-6C7AC3DEF855}" destId="{FFE821A5-21DA-43C5-967A-F55BC70F30DB}" srcOrd="1" destOrd="0" presId="urn:microsoft.com/office/officeart/2005/8/layout/hierarchy1"/>
    <dgm:cxn modelId="{FB7876D2-B3CE-4B83-B2C4-BAE49ABCF596}" type="presParOf" srcId="{FFE821A5-21DA-43C5-967A-F55BC70F30DB}" destId="{402FA211-5E4A-4245-B56A-8A7C925CFA55}" srcOrd="0" destOrd="0" presId="urn:microsoft.com/office/officeart/2005/8/layout/hierarchy1"/>
    <dgm:cxn modelId="{B7E874B9-BBD5-4722-AE7B-D810C54549F4}" type="presParOf" srcId="{402FA211-5E4A-4245-B56A-8A7C925CFA55}" destId="{EA470E6E-1B51-4568-9147-2BACBDACC229}" srcOrd="0" destOrd="0" presId="urn:microsoft.com/office/officeart/2005/8/layout/hierarchy1"/>
    <dgm:cxn modelId="{250CF824-65D8-4572-B24C-C502322E4FC9}" type="presParOf" srcId="{402FA211-5E4A-4245-B56A-8A7C925CFA55}" destId="{1B2500D4-61A9-48BA-A838-B39C9BB107C9}" srcOrd="1" destOrd="0" presId="urn:microsoft.com/office/officeart/2005/8/layout/hierarchy1"/>
    <dgm:cxn modelId="{D3B00E17-5B09-4EB4-90D4-CA6BA91F797C}" type="presParOf" srcId="{FFE821A5-21DA-43C5-967A-F55BC70F30DB}" destId="{3D5565D7-F081-4F88-B005-334D40E3DAA5}" srcOrd="1" destOrd="0" presId="urn:microsoft.com/office/officeart/2005/8/layout/hierarchy1"/>
    <dgm:cxn modelId="{22E01688-6711-4DF2-9F6C-CC78BCA8C2CC}" type="presParOf" srcId="{3D5565D7-F081-4F88-B005-334D40E3DAA5}" destId="{652177A0-A9D3-48D3-A812-3AEEEC6790EB}" srcOrd="0" destOrd="0" presId="urn:microsoft.com/office/officeart/2005/8/layout/hierarchy1"/>
    <dgm:cxn modelId="{E14E6E8F-587F-4DAA-8795-7032008C62C5}" type="presParOf" srcId="{3D5565D7-F081-4F88-B005-334D40E3DAA5}" destId="{BAF6C096-E1D2-40D8-A41A-72C6D03E919E}" srcOrd="1" destOrd="0" presId="urn:microsoft.com/office/officeart/2005/8/layout/hierarchy1"/>
    <dgm:cxn modelId="{BC93FCDB-6E87-49FB-8258-E06AD83BAA6A}" type="presParOf" srcId="{BAF6C096-E1D2-40D8-A41A-72C6D03E919E}" destId="{50C45F91-21D2-4253-9803-6097F678636A}" srcOrd="0" destOrd="0" presId="urn:microsoft.com/office/officeart/2005/8/layout/hierarchy1"/>
    <dgm:cxn modelId="{D90FB4C5-BDA7-4BEB-B664-9637DF8DF1A3}" type="presParOf" srcId="{50C45F91-21D2-4253-9803-6097F678636A}" destId="{F4FE710C-F5BC-497B-8C00-809B44FFCEC4}" srcOrd="0" destOrd="0" presId="urn:microsoft.com/office/officeart/2005/8/layout/hierarchy1"/>
    <dgm:cxn modelId="{E49D3621-8422-422D-B0B3-4AACAA8CEDB4}" type="presParOf" srcId="{50C45F91-21D2-4253-9803-6097F678636A}" destId="{CB5A2E66-510F-4760-9FF5-2A39DDE8221B}" srcOrd="1" destOrd="0" presId="urn:microsoft.com/office/officeart/2005/8/layout/hierarchy1"/>
    <dgm:cxn modelId="{B13E5EA8-184D-4939-948F-A2D8FCC39E48}" type="presParOf" srcId="{BAF6C096-E1D2-40D8-A41A-72C6D03E919E}" destId="{7F858A9D-7988-4D6A-86A4-2D12CE9C2AE2}" srcOrd="1" destOrd="0" presId="urn:microsoft.com/office/officeart/2005/8/layout/hierarchy1"/>
    <dgm:cxn modelId="{7FD4D37D-D278-4069-98B6-D10E4ADA57E8}" type="presParOf" srcId="{713A3F8F-EDC1-4F51-BC36-8B1BCDB48975}" destId="{79581AA6-0E3C-4335-9572-B8681128C3D2}" srcOrd="6" destOrd="0" presId="urn:microsoft.com/office/officeart/2005/8/layout/hierarchy1"/>
    <dgm:cxn modelId="{AAFB2F48-9393-4508-8607-BC4AFB44DEA2}" type="presParOf" srcId="{713A3F8F-EDC1-4F51-BC36-8B1BCDB48975}" destId="{EE3BF098-AD50-414A-B5C7-0DA6797A2348}" srcOrd="7" destOrd="0" presId="urn:microsoft.com/office/officeart/2005/8/layout/hierarchy1"/>
    <dgm:cxn modelId="{27BBC8C1-E2CF-41C1-8055-69370BF26764}" type="presParOf" srcId="{EE3BF098-AD50-414A-B5C7-0DA6797A2348}" destId="{0EDC241B-89F9-4517-B811-3FFA38DCE95A}" srcOrd="0" destOrd="0" presId="urn:microsoft.com/office/officeart/2005/8/layout/hierarchy1"/>
    <dgm:cxn modelId="{176F882A-ADC4-46AE-8CF3-9C090D8D00AE}" type="presParOf" srcId="{0EDC241B-89F9-4517-B811-3FFA38DCE95A}" destId="{FC919AF1-B8A0-449D-837B-5CB15D6F46D4}" srcOrd="0" destOrd="0" presId="urn:microsoft.com/office/officeart/2005/8/layout/hierarchy1"/>
    <dgm:cxn modelId="{C23BE46D-EC1F-41A5-892D-068AE8391926}" type="presParOf" srcId="{0EDC241B-89F9-4517-B811-3FFA38DCE95A}" destId="{971D3215-C25E-422C-8EBA-4F2B8C8C1F93}" srcOrd="1" destOrd="0" presId="urn:microsoft.com/office/officeart/2005/8/layout/hierarchy1"/>
    <dgm:cxn modelId="{B1009656-5658-4724-A185-7871CE627094}" type="presParOf" srcId="{EE3BF098-AD50-414A-B5C7-0DA6797A2348}" destId="{7C4CFF12-AEF7-4FC3-9E1F-36FF7554FF7F}" srcOrd="1" destOrd="0" presId="urn:microsoft.com/office/officeart/2005/8/layout/hierarchy1"/>
    <dgm:cxn modelId="{D7653B11-CA5C-40C7-A5D8-EAD9FA28021A}" type="presParOf" srcId="{7C4CFF12-AEF7-4FC3-9E1F-36FF7554FF7F}" destId="{48F8B446-9611-4E9F-B130-E7CF5A5815BA}" srcOrd="0" destOrd="0" presId="urn:microsoft.com/office/officeart/2005/8/layout/hierarchy1"/>
    <dgm:cxn modelId="{2534E617-04DF-499A-88E3-6D65760E95FE}" type="presParOf" srcId="{7C4CFF12-AEF7-4FC3-9E1F-36FF7554FF7F}" destId="{1BCF3498-2B9F-4CD8-82B4-EBFAB517CC26}" srcOrd="1" destOrd="0" presId="urn:microsoft.com/office/officeart/2005/8/layout/hierarchy1"/>
    <dgm:cxn modelId="{18D18504-E824-4048-9357-BC3AE822D3B2}" type="presParOf" srcId="{1BCF3498-2B9F-4CD8-82B4-EBFAB517CC26}" destId="{AC09F61E-AEB5-4077-B878-A4FCCC1F3DA3}" srcOrd="0" destOrd="0" presId="urn:microsoft.com/office/officeart/2005/8/layout/hierarchy1"/>
    <dgm:cxn modelId="{967CDC7D-0231-4F7C-96E1-0DFCE0E3B269}" type="presParOf" srcId="{AC09F61E-AEB5-4077-B878-A4FCCC1F3DA3}" destId="{EDA44DCE-D812-4A2C-8CF2-53F3C016F074}" srcOrd="0" destOrd="0" presId="urn:microsoft.com/office/officeart/2005/8/layout/hierarchy1"/>
    <dgm:cxn modelId="{29D7763A-3F04-4517-A76B-BC8F17695CE2}" type="presParOf" srcId="{AC09F61E-AEB5-4077-B878-A4FCCC1F3DA3}" destId="{D1EE43E4-302F-460A-8BF2-4FE46C13F0D6}" srcOrd="1" destOrd="0" presId="urn:microsoft.com/office/officeart/2005/8/layout/hierarchy1"/>
    <dgm:cxn modelId="{EDC9CA8D-7E63-4FA0-BF44-D09CA5C60995}" type="presParOf" srcId="{1BCF3498-2B9F-4CD8-82B4-EBFAB517CC26}" destId="{8331FE1F-9538-44B5-9002-3FEF5F1091FB}" srcOrd="1" destOrd="0" presId="urn:microsoft.com/office/officeart/2005/8/layout/hierarchy1"/>
    <dgm:cxn modelId="{B3D031E0-D5C8-48B5-A24D-35953369EB99}" type="presParOf" srcId="{8331FE1F-9538-44B5-9002-3FEF5F1091FB}" destId="{DFC07B77-94C8-4C2E-BE9F-85989DB86901}" srcOrd="0" destOrd="0" presId="urn:microsoft.com/office/officeart/2005/8/layout/hierarchy1"/>
    <dgm:cxn modelId="{59BC6289-730A-40E2-A126-F38603999B0B}" type="presParOf" srcId="{8331FE1F-9538-44B5-9002-3FEF5F1091FB}" destId="{48370774-B43D-4208-8535-9238D0C8074A}" srcOrd="1" destOrd="0" presId="urn:microsoft.com/office/officeart/2005/8/layout/hierarchy1"/>
    <dgm:cxn modelId="{22F0EED7-C1D4-46C2-8591-BFEEB4769EFE}" type="presParOf" srcId="{48370774-B43D-4208-8535-9238D0C8074A}" destId="{891AEC9D-21EB-4CAB-A4C1-48FF180BCBBF}" srcOrd="0" destOrd="0" presId="urn:microsoft.com/office/officeart/2005/8/layout/hierarchy1"/>
    <dgm:cxn modelId="{E17F485B-2656-417F-9748-1BBB0093D292}" type="presParOf" srcId="{891AEC9D-21EB-4CAB-A4C1-48FF180BCBBF}" destId="{5014A19D-1857-40CB-A904-0BFC6895AB2C}" srcOrd="0" destOrd="0" presId="urn:microsoft.com/office/officeart/2005/8/layout/hierarchy1"/>
    <dgm:cxn modelId="{3F3C5361-76D9-4AF2-8C93-BE51C4B5A5B7}" type="presParOf" srcId="{891AEC9D-21EB-4CAB-A4C1-48FF180BCBBF}" destId="{3D9C5DA5-8DAA-4A17-88E9-1805D78421B9}" srcOrd="1" destOrd="0" presId="urn:microsoft.com/office/officeart/2005/8/layout/hierarchy1"/>
    <dgm:cxn modelId="{95DDAD6C-5E3D-46C6-B33D-1198C4C0C4FE}" type="presParOf" srcId="{48370774-B43D-4208-8535-9238D0C8074A}" destId="{3FA5E217-091B-4FBA-AC51-E450320BC0BB}" srcOrd="1" destOrd="0" presId="urn:microsoft.com/office/officeart/2005/8/layout/hierarchy1"/>
    <dgm:cxn modelId="{97D74163-1C61-4381-A6AA-FD11FD114813}" type="presParOf" srcId="{713A3F8F-EDC1-4F51-BC36-8B1BCDB48975}" destId="{52B801A2-8AF8-4BEA-8076-7E3D43F6404A}" srcOrd="8" destOrd="0" presId="urn:microsoft.com/office/officeart/2005/8/layout/hierarchy1"/>
    <dgm:cxn modelId="{A8E27804-AF4E-4138-9C13-A8B9B74933F1}" type="presParOf" srcId="{713A3F8F-EDC1-4F51-BC36-8B1BCDB48975}" destId="{F1A5D085-5250-40E4-B81E-9E43638C4EB5}" srcOrd="9" destOrd="0" presId="urn:microsoft.com/office/officeart/2005/8/layout/hierarchy1"/>
    <dgm:cxn modelId="{E6EC6008-E342-44E4-8D79-A237BBFD16BA}" type="presParOf" srcId="{F1A5D085-5250-40E4-B81E-9E43638C4EB5}" destId="{2BCAF80C-87BF-4ED4-BB4E-76A298CCB824}" srcOrd="0" destOrd="0" presId="urn:microsoft.com/office/officeart/2005/8/layout/hierarchy1"/>
    <dgm:cxn modelId="{120528A1-886B-4200-8767-A92879F2BC65}" type="presParOf" srcId="{2BCAF80C-87BF-4ED4-BB4E-76A298CCB824}" destId="{EC4A5291-4AB5-4A57-B9CB-E4CB295ACD00}" srcOrd="0" destOrd="0" presId="urn:microsoft.com/office/officeart/2005/8/layout/hierarchy1"/>
    <dgm:cxn modelId="{5C2002F7-378B-4218-8643-8E1E29DA3F07}" type="presParOf" srcId="{2BCAF80C-87BF-4ED4-BB4E-76A298CCB824}" destId="{F4B27294-D52E-40A3-B234-646FA0463BC6}" srcOrd="1" destOrd="0" presId="urn:microsoft.com/office/officeart/2005/8/layout/hierarchy1"/>
    <dgm:cxn modelId="{A5F2F4F4-0AC2-4367-B35B-4C78696B0602}" type="presParOf" srcId="{F1A5D085-5250-40E4-B81E-9E43638C4EB5}" destId="{45361699-73EA-4F79-BD25-128F9313E050}" srcOrd="1" destOrd="0" presId="urn:microsoft.com/office/officeart/2005/8/layout/hierarchy1"/>
    <dgm:cxn modelId="{0D130098-062B-4D06-9D40-605040A6B8A4}" type="presParOf" srcId="{45361699-73EA-4F79-BD25-128F9313E050}" destId="{0C4B700D-EDDA-49BB-9623-2CD90F937D4E}" srcOrd="0" destOrd="0" presId="urn:microsoft.com/office/officeart/2005/8/layout/hierarchy1"/>
    <dgm:cxn modelId="{8AE7242C-A8DD-4CFD-A420-6C936657BC8F}" type="presParOf" srcId="{45361699-73EA-4F79-BD25-128F9313E050}" destId="{301526AD-740F-496F-B834-F4C1FF066D26}" srcOrd="1" destOrd="0" presId="urn:microsoft.com/office/officeart/2005/8/layout/hierarchy1"/>
    <dgm:cxn modelId="{2F70415E-A905-4EE7-B3D5-AF6C63B5A375}" type="presParOf" srcId="{301526AD-740F-496F-B834-F4C1FF066D26}" destId="{48510B98-F13A-40D3-A817-B70B7B9AFBE2}" srcOrd="0" destOrd="0" presId="urn:microsoft.com/office/officeart/2005/8/layout/hierarchy1"/>
    <dgm:cxn modelId="{9F608F34-AD20-4093-9AF4-47AD1D9F0ED3}" type="presParOf" srcId="{48510B98-F13A-40D3-A817-B70B7B9AFBE2}" destId="{D78C2064-8A60-434B-BE80-8EBD58649EB5}" srcOrd="0" destOrd="0" presId="urn:microsoft.com/office/officeart/2005/8/layout/hierarchy1"/>
    <dgm:cxn modelId="{C0D755D1-15DB-47DE-9D7D-496F0E95B75E}" type="presParOf" srcId="{48510B98-F13A-40D3-A817-B70B7B9AFBE2}" destId="{D4F69B96-AF90-4DD1-AD2C-30CC8C146FC1}" srcOrd="1" destOrd="0" presId="urn:microsoft.com/office/officeart/2005/8/layout/hierarchy1"/>
    <dgm:cxn modelId="{AB87A2D2-31FD-4A39-B1BD-8EDF7D19BE6C}" type="presParOf" srcId="{301526AD-740F-496F-B834-F4C1FF066D26}" destId="{45B13D5C-8041-4272-BBF9-FA2222F261A4}" srcOrd="1" destOrd="0" presId="urn:microsoft.com/office/officeart/2005/8/layout/hierarchy1"/>
    <dgm:cxn modelId="{9E1AE273-FD97-43A4-A69D-BBE8B1525685}" type="presParOf" srcId="{713A3F8F-EDC1-4F51-BC36-8B1BCDB48975}" destId="{28388739-1AB6-4A05-B0F2-502F32FDC43C}" srcOrd="10" destOrd="0" presId="urn:microsoft.com/office/officeart/2005/8/layout/hierarchy1"/>
    <dgm:cxn modelId="{F92A311F-4C88-4B6F-8E80-D69517D4B5E9}" type="presParOf" srcId="{713A3F8F-EDC1-4F51-BC36-8B1BCDB48975}" destId="{C394A820-06A1-4794-8E9C-92B5162D51D9}" srcOrd="11" destOrd="0" presId="urn:microsoft.com/office/officeart/2005/8/layout/hierarchy1"/>
    <dgm:cxn modelId="{B600A320-068B-4CD3-9262-DF7041DF5919}" type="presParOf" srcId="{C394A820-06A1-4794-8E9C-92B5162D51D9}" destId="{1AF9194B-ABC5-4B33-882F-7E9BCCC046CE}" srcOrd="0" destOrd="0" presId="urn:microsoft.com/office/officeart/2005/8/layout/hierarchy1"/>
    <dgm:cxn modelId="{CC76263F-BC2B-49F3-8BCE-1C38D255568A}" type="presParOf" srcId="{1AF9194B-ABC5-4B33-882F-7E9BCCC046CE}" destId="{10603A7A-4FEB-45F1-AA6F-BBC000D748D6}" srcOrd="0" destOrd="0" presId="urn:microsoft.com/office/officeart/2005/8/layout/hierarchy1"/>
    <dgm:cxn modelId="{963E7E37-6527-47A8-AAF5-DC7762209F58}" type="presParOf" srcId="{1AF9194B-ABC5-4B33-882F-7E9BCCC046CE}" destId="{282B4202-AF2C-42F6-A30C-A3F0510A1F63}" srcOrd="1" destOrd="0" presId="urn:microsoft.com/office/officeart/2005/8/layout/hierarchy1"/>
    <dgm:cxn modelId="{74E1AB09-506B-4AE4-A925-FB3D529D94DB}" type="presParOf" srcId="{C394A820-06A1-4794-8E9C-92B5162D51D9}" destId="{A3FA1E95-8E07-4876-BA1E-3205CB6CAC80}" srcOrd="1" destOrd="0" presId="urn:microsoft.com/office/officeart/2005/8/layout/hierarchy1"/>
    <dgm:cxn modelId="{7FE7673B-EE67-4A82-B054-386F1873294D}" type="presParOf" srcId="{A3FA1E95-8E07-4876-BA1E-3205CB6CAC80}" destId="{FE4B4594-F846-4BA4-B5A3-E3F61EE67C57}" srcOrd="0" destOrd="0" presId="urn:microsoft.com/office/officeart/2005/8/layout/hierarchy1"/>
    <dgm:cxn modelId="{0A648A57-B43C-4234-AB7A-ECE8223E3C26}" type="presParOf" srcId="{A3FA1E95-8E07-4876-BA1E-3205CB6CAC80}" destId="{E90CAE7E-C2C1-4F70-AE8C-ACB9092CE255}" srcOrd="1" destOrd="0" presId="urn:microsoft.com/office/officeart/2005/8/layout/hierarchy1"/>
    <dgm:cxn modelId="{2D364819-8C29-4BA4-A892-01C1EF3F9D16}" type="presParOf" srcId="{E90CAE7E-C2C1-4F70-AE8C-ACB9092CE255}" destId="{746BB13A-FA36-409E-9899-4008A6BFC3C7}" srcOrd="0" destOrd="0" presId="urn:microsoft.com/office/officeart/2005/8/layout/hierarchy1"/>
    <dgm:cxn modelId="{75DD63F3-6176-4288-9C37-2350C4B3436F}" type="presParOf" srcId="{746BB13A-FA36-409E-9899-4008A6BFC3C7}" destId="{689A282A-159D-418C-B637-89E2AF24ED23}" srcOrd="0" destOrd="0" presId="urn:microsoft.com/office/officeart/2005/8/layout/hierarchy1"/>
    <dgm:cxn modelId="{BD6FC4CF-98A6-4474-8458-8F5C82843D49}" type="presParOf" srcId="{746BB13A-FA36-409E-9899-4008A6BFC3C7}" destId="{CFBE0996-B577-4C82-8776-AEB42794A7D7}" srcOrd="1" destOrd="0" presId="urn:microsoft.com/office/officeart/2005/8/layout/hierarchy1"/>
    <dgm:cxn modelId="{2D2CE0FA-623B-4997-B36E-C716F5DC5B76}" type="presParOf" srcId="{E90CAE7E-C2C1-4F70-AE8C-ACB9092CE255}" destId="{8BE2AEF5-7034-4A46-B437-F5BD6EBCF06D}" srcOrd="1" destOrd="0" presId="urn:microsoft.com/office/officeart/2005/8/layout/hierarchy1"/>
    <dgm:cxn modelId="{93CAC82B-B7B4-4368-A3F5-939AE61983F6}" type="presParOf" srcId="{E670AEDD-EB3A-4809-88EA-82AB560B849D}" destId="{3B7873C5-49CC-4A5D-B2C9-CAE55F188215}" srcOrd="1" destOrd="0" presId="urn:microsoft.com/office/officeart/2005/8/layout/hierarchy1"/>
    <dgm:cxn modelId="{A75C3039-2972-43F6-BC96-4AD0D491FB43}" type="presParOf" srcId="{3B7873C5-49CC-4A5D-B2C9-CAE55F188215}" destId="{02EF200D-6A50-4119-8D3A-1141F26913E0}" srcOrd="0" destOrd="0" presId="urn:microsoft.com/office/officeart/2005/8/layout/hierarchy1"/>
    <dgm:cxn modelId="{3717C30A-8CE4-49E1-A165-10DD4A75E49A}" type="presParOf" srcId="{02EF200D-6A50-4119-8D3A-1141F26913E0}" destId="{A1FF76F4-2CFF-4154-BA76-8FFB0DFB7F77}" srcOrd="0" destOrd="0" presId="urn:microsoft.com/office/officeart/2005/8/layout/hierarchy1"/>
    <dgm:cxn modelId="{C9F53340-C27E-4601-B50A-091867DE3F4E}" type="presParOf" srcId="{02EF200D-6A50-4119-8D3A-1141F26913E0}" destId="{F7264F69-3D38-4067-9890-476DC41CFA0F}" srcOrd="1" destOrd="0" presId="urn:microsoft.com/office/officeart/2005/8/layout/hierarchy1"/>
    <dgm:cxn modelId="{3173D1A4-B452-4DF4-BF3A-4C01B305780C}" type="presParOf" srcId="{3B7873C5-49CC-4A5D-B2C9-CAE55F188215}" destId="{4B30267F-324E-46CD-8782-FE9AA6BA02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B4594-F846-4BA4-B5A3-E3F61EE67C57}">
      <dsp:nvSpPr>
        <dsp:cNvPr id="0" name=""/>
        <dsp:cNvSpPr/>
      </dsp:nvSpPr>
      <dsp:spPr>
        <a:xfrm>
          <a:off x="8416949"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388739-1AB6-4A05-B0F2-502F32FDC43C}">
      <dsp:nvSpPr>
        <dsp:cNvPr id="0" name=""/>
        <dsp:cNvSpPr/>
      </dsp:nvSpPr>
      <dsp:spPr>
        <a:xfrm>
          <a:off x="4390238" y="494609"/>
          <a:ext cx="4072431" cy="656717"/>
        </a:xfrm>
        <a:custGeom>
          <a:avLst/>
          <a:gdLst/>
          <a:ahLst/>
          <a:cxnLst/>
          <a:rect l="0" t="0" r="0" b="0"/>
          <a:pathLst>
            <a:path>
              <a:moveTo>
                <a:pt x="0" y="0"/>
              </a:moveTo>
              <a:lnTo>
                <a:pt x="0" y="470086"/>
              </a:lnTo>
              <a:lnTo>
                <a:pt x="4309753" y="470086"/>
              </a:lnTo>
              <a:lnTo>
                <a:pt x="4309753"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4B700D-EDDA-49BB-9623-2CD90F937D4E}">
      <dsp:nvSpPr>
        <dsp:cNvPr id="0" name=""/>
        <dsp:cNvSpPr/>
      </dsp:nvSpPr>
      <dsp:spPr>
        <a:xfrm>
          <a:off x="7275143"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B801A2-8AF8-4BEA-8076-7E3D43F6404A}">
      <dsp:nvSpPr>
        <dsp:cNvPr id="0" name=""/>
        <dsp:cNvSpPr/>
      </dsp:nvSpPr>
      <dsp:spPr>
        <a:xfrm>
          <a:off x="4390238" y="494609"/>
          <a:ext cx="2930625" cy="656717"/>
        </a:xfrm>
        <a:custGeom>
          <a:avLst/>
          <a:gdLst/>
          <a:ahLst/>
          <a:cxnLst/>
          <a:rect l="0" t="0" r="0" b="0"/>
          <a:pathLst>
            <a:path>
              <a:moveTo>
                <a:pt x="0" y="0"/>
              </a:moveTo>
              <a:lnTo>
                <a:pt x="0" y="470086"/>
              </a:lnTo>
              <a:lnTo>
                <a:pt x="3101408" y="470086"/>
              </a:lnTo>
              <a:lnTo>
                <a:pt x="3101408"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C07B77-94C8-4C2E-BE9F-85989DB86901}">
      <dsp:nvSpPr>
        <dsp:cNvPr id="0" name=""/>
        <dsp:cNvSpPr/>
      </dsp:nvSpPr>
      <dsp:spPr>
        <a:xfrm>
          <a:off x="6133337" y="2609465"/>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F8B446-9611-4E9F-B130-E7CF5A5815BA}">
      <dsp:nvSpPr>
        <dsp:cNvPr id="0" name=""/>
        <dsp:cNvSpPr/>
      </dsp:nvSpPr>
      <dsp:spPr>
        <a:xfrm>
          <a:off x="6133337"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581AA6-0E3C-4335-9572-B8681128C3D2}">
      <dsp:nvSpPr>
        <dsp:cNvPr id="0" name=""/>
        <dsp:cNvSpPr/>
      </dsp:nvSpPr>
      <dsp:spPr>
        <a:xfrm>
          <a:off x="4390238" y="494609"/>
          <a:ext cx="1788819" cy="656717"/>
        </a:xfrm>
        <a:custGeom>
          <a:avLst/>
          <a:gdLst/>
          <a:ahLst/>
          <a:cxnLst/>
          <a:rect l="0" t="0" r="0" b="0"/>
          <a:pathLst>
            <a:path>
              <a:moveTo>
                <a:pt x="0" y="0"/>
              </a:moveTo>
              <a:lnTo>
                <a:pt x="0" y="470086"/>
              </a:lnTo>
              <a:lnTo>
                <a:pt x="1893062" y="470086"/>
              </a:lnTo>
              <a:lnTo>
                <a:pt x="1893062"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2177A0-A9D3-48D3-A812-3AEEEC6790EB}">
      <dsp:nvSpPr>
        <dsp:cNvPr id="0" name=""/>
        <dsp:cNvSpPr/>
      </dsp:nvSpPr>
      <dsp:spPr>
        <a:xfrm>
          <a:off x="4991530" y="4339302"/>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C7A246-3FD4-4876-98C4-896136C6440E}">
      <dsp:nvSpPr>
        <dsp:cNvPr id="0" name=""/>
        <dsp:cNvSpPr/>
      </dsp:nvSpPr>
      <dsp:spPr>
        <a:xfrm>
          <a:off x="4991530" y="3474383"/>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AADD15-3B9F-4CAF-94D3-1F0EDA9F9748}">
      <dsp:nvSpPr>
        <dsp:cNvPr id="0" name=""/>
        <dsp:cNvSpPr/>
      </dsp:nvSpPr>
      <dsp:spPr>
        <a:xfrm>
          <a:off x="3324541" y="2609465"/>
          <a:ext cx="1712709" cy="271697"/>
        </a:xfrm>
        <a:custGeom>
          <a:avLst/>
          <a:gdLst/>
          <a:ahLst/>
          <a:cxnLst/>
          <a:rect l="0" t="0" r="0" b="0"/>
          <a:pathLst>
            <a:path>
              <a:moveTo>
                <a:pt x="0" y="0"/>
              </a:moveTo>
              <a:lnTo>
                <a:pt x="0" y="195944"/>
              </a:lnTo>
              <a:lnTo>
                <a:pt x="1812517" y="195944"/>
              </a:lnTo>
              <a:lnTo>
                <a:pt x="1812517"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DE26CA-2DBF-4AB4-A130-021473DEACD7}">
      <dsp:nvSpPr>
        <dsp:cNvPr id="0" name=""/>
        <dsp:cNvSpPr/>
      </dsp:nvSpPr>
      <dsp:spPr>
        <a:xfrm>
          <a:off x="3849724" y="4339302"/>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48EE6D-C66B-48BC-AD18-358AF13E93BD}">
      <dsp:nvSpPr>
        <dsp:cNvPr id="0" name=""/>
        <dsp:cNvSpPr/>
      </dsp:nvSpPr>
      <dsp:spPr>
        <a:xfrm>
          <a:off x="3849724" y="3474383"/>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F42682-B113-448F-B507-0BEC0EA70F58}">
      <dsp:nvSpPr>
        <dsp:cNvPr id="0" name=""/>
        <dsp:cNvSpPr/>
      </dsp:nvSpPr>
      <dsp:spPr>
        <a:xfrm>
          <a:off x="3324541" y="2609465"/>
          <a:ext cx="570903" cy="271697"/>
        </a:xfrm>
        <a:custGeom>
          <a:avLst/>
          <a:gdLst/>
          <a:ahLst/>
          <a:cxnLst/>
          <a:rect l="0" t="0" r="0" b="0"/>
          <a:pathLst>
            <a:path>
              <a:moveTo>
                <a:pt x="0" y="0"/>
              </a:moveTo>
              <a:lnTo>
                <a:pt x="0" y="195944"/>
              </a:lnTo>
              <a:lnTo>
                <a:pt x="604172" y="195944"/>
              </a:lnTo>
              <a:lnTo>
                <a:pt x="604172"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741C75-D4E8-4DCC-A228-295B95937EC5}">
      <dsp:nvSpPr>
        <dsp:cNvPr id="0" name=""/>
        <dsp:cNvSpPr/>
      </dsp:nvSpPr>
      <dsp:spPr>
        <a:xfrm>
          <a:off x="2707918" y="3474383"/>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524C729-CB62-4F72-9D6E-E31805E266CF}">
      <dsp:nvSpPr>
        <dsp:cNvPr id="0" name=""/>
        <dsp:cNvSpPr/>
      </dsp:nvSpPr>
      <dsp:spPr>
        <a:xfrm>
          <a:off x="2753638" y="2609465"/>
          <a:ext cx="570903" cy="271697"/>
        </a:xfrm>
        <a:custGeom>
          <a:avLst/>
          <a:gdLst/>
          <a:ahLst/>
          <a:cxnLst/>
          <a:rect l="0" t="0" r="0" b="0"/>
          <a:pathLst>
            <a:path>
              <a:moveTo>
                <a:pt x="604172" y="0"/>
              </a:moveTo>
              <a:lnTo>
                <a:pt x="604172" y="195944"/>
              </a:lnTo>
              <a:lnTo>
                <a:pt x="0" y="195944"/>
              </a:lnTo>
              <a:lnTo>
                <a:pt x="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16F418-9F4B-46E6-9167-7644368CE27F}">
      <dsp:nvSpPr>
        <dsp:cNvPr id="0" name=""/>
        <dsp:cNvSpPr/>
      </dsp:nvSpPr>
      <dsp:spPr>
        <a:xfrm>
          <a:off x="1566112" y="3474383"/>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CBB1F8-D37E-462F-8352-3983C5A040DA}">
      <dsp:nvSpPr>
        <dsp:cNvPr id="0" name=""/>
        <dsp:cNvSpPr/>
      </dsp:nvSpPr>
      <dsp:spPr>
        <a:xfrm>
          <a:off x="1611832" y="2609465"/>
          <a:ext cx="1712709" cy="271697"/>
        </a:xfrm>
        <a:custGeom>
          <a:avLst/>
          <a:gdLst/>
          <a:ahLst/>
          <a:cxnLst/>
          <a:rect l="0" t="0" r="0" b="0"/>
          <a:pathLst>
            <a:path>
              <a:moveTo>
                <a:pt x="1812517" y="0"/>
              </a:moveTo>
              <a:lnTo>
                <a:pt x="1812517" y="195944"/>
              </a:lnTo>
              <a:lnTo>
                <a:pt x="0" y="195944"/>
              </a:lnTo>
              <a:lnTo>
                <a:pt x="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CC70DA-981C-48EF-AC5F-BACA82FE18C6}">
      <dsp:nvSpPr>
        <dsp:cNvPr id="0" name=""/>
        <dsp:cNvSpPr/>
      </dsp:nvSpPr>
      <dsp:spPr>
        <a:xfrm>
          <a:off x="3278821"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065D2F-1DD7-400C-B197-A73F43F82C51}">
      <dsp:nvSpPr>
        <dsp:cNvPr id="0" name=""/>
        <dsp:cNvSpPr/>
      </dsp:nvSpPr>
      <dsp:spPr>
        <a:xfrm>
          <a:off x="3324541" y="494609"/>
          <a:ext cx="1065696" cy="656717"/>
        </a:xfrm>
        <a:custGeom>
          <a:avLst/>
          <a:gdLst/>
          <a:ahLst/>
          <a:cxnLst/>
          <a:rect l="0" t="0" r="0" b="0"/>
          <a:pathLst>
            <a:path>
              <a:moveTo>
                <a:pt x="1127800" y="0"/>
              </a:moveTo>
              <a:lnTo>
                <a:pt x="1127800"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75C325-C0D7-450D-9432-D58D27657374}">
      <dsp:nvSpPr>
        <dsp:cNvPr id="0" name=""/>
        <dsp:cNvSpPr/>
      </dsp:nvSpPr>
      <dsp:spPr>
        <a:xfrm>
          <a:off x="1566112"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AE52BB-5ABB-4781-8324-43F893748A3C}">
      <dsp:nvSpPr>
        <dsp:cNvPr id="0" name=""/>
        <dsp:cNvSpPr/>
      </dsp:nvSpPr>
      <dsp:spPr>
        <a:xfrm>
          <a:off x="1611832" y="494609"/>
          <a:ext cx="2778405" cy="656717"/>
        </a:xfrm>
        <a:custGeom>
          <a:avLst/>
          <a:gdLst/>
          <a:ahLst/>
          <a:cxnLst/>
          <a:rect l="0" t="0" r="0" b="0"/>
          <a:pathLst>
            <a:path>
              <a:moveTo>
                <a:pt x="2940318" y="0"/>
              </a:moveTo>
              <a:lnTo>
                <a:pt x="2940318"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F3D4DC-9C42-4AB5-BF79-7F338FE140BA}">
      <dsp:nvSpPr>
        <dsp:cNvPr id="0" name=""/>
        <dsp:cNvSpPr/>
      </dsp:nvSpPr>
      <dsp:spPr>
        <a:xfrm>
          <a:off x="424305" y="2609465"/>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BEBD69-B840-4E3C-B658-F033E9FB89FA}">
      <dsp:nvSpPr>
        <dsp:cNvPr id="0" name=""/>
        <dsp:cNvSpPr/>
      </dsp:nvSpPr>
      <dsp:spPr>
        <a:xfrm>
          <a:off x="424305" y="1744547"/>
          <a:ext cx="91440" cy="271697"/>
        </a:xfrm>
        <a:custGeom>
          <a:avLst/>
          <a:gdLst/>
          <a:ahLst/>
          <a:cxnLst/>
          <a:rect l="0" t="0" r="0" b="0"/>
          <a:pathLst>
            <a:path>
              <a:moveTo>
                <a:pt x="45720" y="0"/>
              </a:moveTo>
              <a:lnTo>
                <a:pt x="45720" y="287531"/>
              </a:lnTo>
            </a:path>
          </a:pathLst>
        </a:custGeom>
        <a:noFill/>
        <a:ln w="25400" cap="flat" cmpd="sng" algn="ctr">
          <a:solidFill>
            <a:srgbClr val="F79646">
              <a:shade val="8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B4068C-AC77-427D-9441-E24A32CA8C74}">
      <dsp:nvSpPr>
        <dsp:cNvPr id="0" name=""/>
        <dsp:cNvSpPr/>
      </dsp:nvSpPr>
      <dsp:spPr>
        <a:xfrm>
          <a:off x="470025" y="494609"/>
          <a:ext cx="3920212" cy="656717"/>
        </a:xfrm>
        <a:custGeom>
          <a:avLst/>
          <a:gdLst/>
          <a:ahLst/>
          <a:cxnLst/>
          <a:rect l="0" t="0" r="0" b="0"/>
          <a:pathLst>
            <a:path>
              <a:moveTo>
                <a:pt x="4148663" y="0"/>
              </a:moveTo>
              <a:lnTo>
                <a:pt x="4148663" y="470086"/>
              </a:lnTo>
              <a:lnTo>
                <a:pt x="0" y="470086"/>
              </a:lnTo>
              <a:lnTo>
                <a:pt x="0" y="561673"/>
              </a:lnTo>
            </a:path>
          </a:pathLst>
        </a:custGeom>
        <a:noFill/>
        <a:ln w="25400" cap="flat" cmpd="sng" algn="ctr">
          <a:solidFill>
            <a:srgbClr val="F79646">
              <a:shade val="60000"/>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74E136-4691-4A08-93A4-8F33577AD332}">
      <dsp:nvSpPr>
        <dsp:cNvPr id="0" name=""/>
        <dsp:cNvSpPr/>
      </dsp:nvSpPr>
      <dsp:spPr>
        <a:xfrm>
          <a:off x="3923135" y="-98610"/>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1DCF07-58E2-4616-BF10-CD6EEE00521E}">
      <dsp:nvSpPr>
        <dsp:cNvPr id="0" name=""/>
        <dsp:cNvSpPr/>
      </dsp:nvSpPr>
      <dsp:spPr>
        <a:xfrm>
          <a:off x="4026936" y="0"/>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a:ea typeface="+mn-ea"/>
              <a:cs typeface="+mn-cs"/>
            </a:rPr>
            <a:t>Ercan KÖK</a:t>
          </a:r>
        </a:p>
        <a:p>
          <a:pPr lvl="0" algn="ctr" defTabSz="400050">
            <a:lnSpc>
              <a:spcPct val="90000"/>
            </a:lnSpc>
            <a:spcBef>
              <a:spcPct val="0"/>
            </a:spcBef>
            <a:spcAft>
              <a:spcPct val="35000"/>
            </a:spcAft>
          </a:pPr>
          <a:r>
            <a:rPr lang="tr-TR" sz="900" b="1" kern="1200">
              <a:solidFill>
                <a:sysClr val="windowText" lastClr="000000">
                  <a:hueOff val="0"/>
                  <a:satOff val="0"/>
                  <a:lumOff val="0"/>
                  <a:alphaOff val="0"/>
                </a:sysClr>
              </a:solidFill>
              <a:latin typeface="Calibri"/>
              <a:ea typeface="+mn-ea"/>
              <a:cs typeface="+mn-cs"/>
            </a:rPr>
            <a:t>Daire Başkanı</a:t>
          </a:r>
        </a:p>
      </dsp:txBody>
      <dsp:txXfrm>
        <a:off x="4044311" y="17375"/>
        <a:ext cx="899455" cy="558470"/>
      </dsp:txXfrm>
    </dsp:sp>
    <dsp:sp modelId="{37B3FE55-9B6A-4B40-A3AE-322D347B9FC2}">
      <dsp:nvSpPr>
        <dsp:cNvPr id="0" name=""/>
        <dsp:cNvSpPr/>
      </dsp:nvSpPr>
      <dsp:spPr>
        <a:xfrm>
          <a:off x="2923"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110C5E-9D03-4DE3-9E2D-C66838F68A07}">
      <dsp:nvSpPr>
        <dsp:cNvPr id="0" name=""/>
        <dsp:cNvSpPr/>
      </dsp:nvSpPr>
      <dsp:spPr>
        <a:xfrm>
          <a:off x="106723"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BÜTÇE VE PERFORMANS BİRİMİ</a:t>
          </a:r>
        </a:p>
      </dsp:txBody>
      <dsp:txXfrm>
        <a:off x="124098" y="1267312"/>
        <a:ext cx="899455" cy="558470"/>
      </dsp:txXfrm>
    </dsp:sp>
    <dsp:sp modelId="{9B91430F-19BE-4AB9-9078-7139ACC03C21}">
      <dsp:nvSpPr>
        <dsp:cNvPr id="0" name=""/>
        <dsp:cNvSpPr/>
      </dsp:nvSpPr>
      <dsp:spPr>
        <a:xfrm>
          <a:off x="2923"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AF49E0-1E57-411D-BDAE-04EB4204837A}">
      <dsp:nvSpPr>
        <dsp:cNvPr id="0" name=""/>
        <dsp:cNvSpPr/>
      </dsp:nvSpPr>
      <dsp:spPr>
        <a:xfrm>
          <a:off x="106723"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Aydın BAŞ  </a:t>
          </a:r>
        </a:p>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 </a:t>
          </a:r>
          <a:r>
            <a:rPr lang="tr-TR" sz="800" b="1" kern="1200">
              <a:solidFill>
                <a:sysClr val="windowText" lastClr="000000">
                  <a:hueOff val="0"/>
                  <a:satOff val="0"/>
                  <a:lumOff val="0"/>
                  <a:alphaOff val="0"/>
                </a:sysClr>
              </a:solidFill>
              <a:latin typeface="Calibri"/>
              <a:ea typeface="+mn-ea"/>
              <a:cs typeface="+mn-cs"/>
            </a:rPr>
            <a:t>Mali Hizmetler Uzmanı </a:t>
          </a:r>
        </a:p>
      </dsp:txBody>
      <dsp:txXfrm>
        <a:off x="124098" y="2132231"/>
        <a:ext cx="899455" cy="558470"/>
      </dsp:txXfrm>
    </dsp:sp>
    <dsp:sp modelId="{A74891A7-1BE3-4034-8640-34E3E24696C7}">
      <dsp:nvSpPr>
        <dsp:cNvPr id="0" name=""/>
        <dsp:cNvSpPr/>
      </dsp:nvSpPr>
      <dsp:spPr>
        <a:xfrm>
          <a:off x="2923"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0602E3-EAE2-4802-A948-E5EFC1DAE4ED}">
      <dsp:nvSpPr>
        <dsp:cNvPr id="0" name=""/>
        <dsp:cNvSpPr/>
      </dsp:nvSpPr>
      <dsp:spPr>
        <a:xfrm>
          <a:off x="106723"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Beyhan İLKNUR ÇELİK</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Mali Hizmetler Uzmanı</a:t>
          </a:r>
        </a:p>
      </dsp:txBody>
      <dsp:txXfrm>
        <a:off x="124098" y="2997149"/>
        <a:ext cx="899455" cy="558470"/>
      </dsp:txXfrm>
    </dsp:sp>
    <dsp:sp modelId="{560C74B9-D197-40B8-84D1-FE66DB31E0BA}">
      <dsp:nvSpPr>
        <dsp:cNvPr id="0" name=""/>
        <dsp:cNvSpPr/>
      </dsp:nvSpPr>
      <dsp:spPr>
        <a:xfrm>
          <a:off x="1144729"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F76864-62B7-47A7-B73B-9C7AC9D07A9F}">
      <dsp:nvSpPr>
        <dsp:cNvPr id="0" name=""/>
        <dsp:cNvSpPr/>
      </dsp:nvSpPr>
      <dsp:spPr>
        <a:xfrm>
          <a:off x="1248530"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STRATEJİK YÖNETİM VE PLANLAMA BİRİMİ</a:t>
          </a:r>
        </a:p>
      </dsp:txBody>
      <dsp:txXfrm>
        <a:off x="1265905" y="1267312"/>
        <a:ext cx="899455" cy="558470"/>
      </dsp:txXfrm>
    </dsp:sp>
    <dsp:sp modelId="{FC5B7232-E6C2-437E-862F-79D17C4FA20E}">
      <dsp:nvSpPr>
        <dsp:cNvPr id="0" name=""/>
        <dsp:cNvSpPr/>
      </dsp:nvSpPr>
      <dsp:spPr>
        <a:xfrm>
          <a:off x="1144729"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A9C3C4-F86E-4116-94B1-E27E7ACCE71C}">
      <dsp:nvSpPr>
        <dsp:cNvPr id="0" name=""/>
        <dsp:cNvSpPr/>
      </dsp:nvSpPr>
      <dsp:spPr>
        <a:xfrm>
          <a:off x="1248530"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Rukiye DOĞAN</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Şube Müdürü</a:t>
          </a:r>
        </a:p>
      </dsp:txBody>
      <dsp:txXfrm>
        <a:off x="1265905" y="2132231"/>
        <a:ext cx="899455" cy="558470"/>
      </dsp:txXfrm>
    </dsp:sp>
    <dsp:sp modelId="{711C68BE-AB4C-4FAE-B4DC-DDA294CB14B7}">
      <dsp:nvSpPr>
        <dsp:cNvPr id="0" name=""/>
        <dsp:cNvSpPr/>
      </dsp:nvSpPr>
      <dsp:spPr>
        <a:xfrm>
          <a:off x="2857438"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813967-B827-4F02-9447-F884663DEAF2}">
      <dsp:nvSpPr>
        <dsp:cNvPr id="0" name=""/>
        <dsp:cNvSpPr/>
      </dsp:nvSpPr>
      <dsp:spPr>
        <a:xfrm>
          <a:off x="2961239"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MUHASEBE KESİN HESAP VE RAPORLAMA BİRİMİ</a:t>
          </a:r>
        </a:p>
      </dsp:txBody>
      <dsp:txXfrm>
        <a:off x="2978614" y="1267312"/>
        <a:ext cx="899455" cy="558470"/>
      </dsp:txXfrm>
    </dsp:sp>
    <dsp:sp modelId="{0063A27F-6589-43C9-8501-CBBB2CF03DD9}">
      <dsp:nvSpPr>
        <dsp:cNvPr id="0" name=""/>
        <dsp:cNvSpPr/>
      </dsp:nvSpPr>
      <dsp:spPr>
        <a:xfrm>
          <a:off x="2857438"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B47F55-C09F-444E-BCF9-DF7BA1563C3A}">
      <dsp:nvSpPr>
        <dsp:cNvPr id="0" name=""/>
        <dsp:cNvSpPr/>
      </dsp:nvSpPr>
      <dsp:spPr>
        <a:xfrm>
          <a:off x="2961239"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Rukiye DOĞAN</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Şube Müdürü</a:t>
          </a:r>
        </a:p>
      </dsp:txBody>
      <dsp:txXfrm>
        <a:off x="2978614" y="2132231"/>
        <a:ext cx="899455" cy="558470"/>
      </dsp:txXfrm>
    </dsp:sp>
    <dsp:sp modelId="{6AEC40C4-CAA0-48C2-9855-46E56E3A728E}">
      <dsp:nvSpPr>
        <dsp:cNvPr id="0" name=""/>
        <dsp:cNvSpPr/>
      </dsp:nvSpPr>
      <dsp:spPr>
        <a:xfrm>
          <a:off x="1144729"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7AB542-2CEA-48F9-890B-1B46A953B206}">
      <dsp:nvSpPr>
        <dsp:cNvPr id="0" name=""/>
        <dsp:cNvSpPr/>
      </dsp:nvSpPr>
      <dsp:spPr>
        <a:xfrm>
          <a:off x="1248530"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EMANETLER BÜROSU</a:t>
          </a:r>
        </a:p>
      </dsp:txBody>
      <dsp:txXfrm>
        <a:off x="1265905" y="2997149"/>
        <a:ext cx="899455" cy="558470"/>
      </dsp:txXfrm>
    </dsp:sp>
    <dsp:sp modelId="{986F7117-D26C-42E4-B662-549A5025D049}">
      <dsp:nvSpPr>
        <dsp:cNvPr id="0" name=""/>
        <dsp:cNvSpPr/>
      </dsp:nvSpPr>
      <dsp:spPr>
        <a:xfrm>
          <a:off x="1144729" y="3746081"/>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010BB6-C657-4686-9571-963DEDABF7A1}">
      <dsp:nvSpPr>
        <dsp:cNvPr id="0" name=""/>
        <dsp:cNvSpPr/>
      </dsp:nvSpPr>
      <dsp:spPr>
        <a:xfrm>
          <a:off x="1248530" y="3844692"/>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İrfan ÖZBAKİ</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Teknisyen</a:t>
          </a:r>
        </a:p>
      </dsp:txBody>
      <dsp:txXfrm>
        <a:off x="1265905" y="3862067"/>
        <a:ext cx="899455" cy="558470"/>
      </dsp:txXfrm>
    </dsp:sp>
    <dsp:sp modelId="{E9C00F21-ACC6-4A4B-9A56-B8E0E37140AE}">
      <dsp:nvSpPr>
        <dsp:cNvPr id="0" name=""/>
        <dsp:cNvSpPr/>
      </dsp:nvSpPr>
      <dsp:spPr>
        <a:xfrm>
          <a:off x="2286535"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B73545-D0D1-4CA7-BEE0-386058EB6DEE}">
      <dsp:nvSpPr>
        <dsp:cNvPr id="0" name=""/>
        <dsp:cNvSpPr/>
      </dsp:nvSpPr>
      <dsp:spPr>
        <a:xfrm>
          <a:off x="2390336"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PROJELER BÜROSU</a:t>
          </a:r>
        </a:p>
      </dsp:txBody>
      <dsp:txXfrm>
        <a:off x="2407711" y="2997149"/>
        <a:ext cx="899455" cy="558470"/>
      </dsp:txXfrm>
    </dsp:sp>
    <dsp:sp modelId="{F4D0C5BB-D763-40EA-9DB1-812AC65282A9}">
      <dsp:nvSpPr>
        <dsp:cNvPr id="0" name=""/>
        <dsp:cNvSpPr/>
      </dsp:nvSpPr>
      <dsp:spPr>
        <a:xfrm>
          <a:off x="2286535" y="3746081"/>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CE29B3-2D22-4ADD-B6D6-CBC8CD789D09}">
      <dsp:nvSpPr>
        <dsp:cNvPr id="0" name=""/>
        <dsp:cNvSpPr/>
      </dsp:nvSpPr>
      <dsp:spPr>
        <a:xfrm>
          <a:off x="2390336" y="3844692"/>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Feyzullah ÇELİK</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İstatistikç</a:t>
          </a:r>
          <a:r>
            <a:rPr lang="tr-TR" sz="800" kern="1200">
              <a:solidFill>
                <a:sysClr val="windowText" lastClr="000000">
                  <a:hueOff val="0"/>
                  <a:satOff val="0"/>
                  <a:lumOff val="0"/>
                  <a:alphaOff val="0"/>
                </a:sysClr>
              </a:solidFill>
              <a:latin typeface="Calibri"/>
              <a:ea typeface="+mn-ea"/>
              <a:cs typeface="+mn-cs"/>
            </a:rPr>
            <a:t>i</a:t>
          </a:r>
        </a:p>
      </dsp:txBody>
      <dsp:txXfrm>
        <a:off x="2407711" y="3862067"/>
        <a:ext cx="899455" cy="558470"/>
      </dsp:txXfrm>
    </dsp:sp>
    <dsp:sp modelId="{C135778A-0BE7-4BF3-95AE-DC028FCB2ECB}">
      <dsp:nvSpPr>
        <dsp:cNvPr id="0" name=""/>
        <dsp:cNvSpPr/>
      </dsp:nvSpPr>
      <dsp:spPr>
        <a:xfrm>
          <a:off x="3428342"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0F102A-115B-44FE-BC18-5401349BE4C7}">
      <dsp:nvSpPr>
        <dsp:cNvPr id="0" name=""/>
        <dsp:cNvSpPr/>
      </dsp:nvSpPr>
      <dsp:spPr>
        <a:xfrm>
          <a:off x="3532142"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MUHASEBE KESİN HESAP BÜROSU</a:t>
          </a:r>
        </a:p>
      </dsp:txBody>
      <dsp:txXfrm>
        <a:off x="3549517" y="2997149"/>
        <a:ext cx="899455" cy="558470"/>
      </dsp:txXfrm>
    </dsp:sp>
    <dsp:sp modelId="{5BDE3503-629A-4CC0-82A5-2059C32050E2}">
      <dsp:nvSpPr>
        <dsp:cNvPr id="0" name=""/>
        <dsp:cNvSpPr/>
      </dsp:nvSpPr>
      <dsp:spPr>
        <a:xfrm>
          <a:off x="3428342" y="3746081"/>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8613BD-B67B-436D-943C-AA158F484CA2}">
      <dsp:nvSpPr>
        <dsp:cNvPr id="0" name=""/>
        <dsp:cNvSpPr/>
      </dsp:nvSpPr>
      <dsp:spPr>
        <a:xfrm>
          <a:off x="3532142" y="3844692"/>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Nedim BUDAK </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Memur</a:t>
          </a:r>
        </a:p>
      </dsp:txBody>
      <dsp:txXfrm>
        <a:off x="3549517" y="3862067"/>
        <a:ext cx="899455" cy="558470"/>
      </dsp:txXfrm>
    </dsp:sp>
    <dsp:sp modelId="{906ADF73-36CE-4185-90CB-FA9F00089D3B}">
      <dsp:nvSpPr>
        <dsp:cNvPr id="0" name=""/>
        <dsp:cNvSpPr/>
      </dsp:nvSpPr>
      <dsp:spPr>
        <a:xfrm>
          <a:off x="3428342" y="4611000"/>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CDEADE-5369-4192-9EE2-1E6E7A9F04E2}">
      <dsp:nvSpPr>
        <dsp:cNvPr id="0" name=""/>
        <dsp:cNvSpPr/>
      </dsp:nvSpPr>
      <dsp:spPr>
        <a:xfrm>
          <a:off x="3532142" y="4709610"/>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İrfan ÖZBAKİ</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Teknisyen</a:t>
          </a:r>
          <a:r>
            <a:rPr lang="tr-TR" sz="800" kern="1200">
              <a:solidFill>
                <a:sysClr val="windowText" lastClr="000000">
                  <a:hueOff val="0"/>
                  <a:satOff val="0"/>
                  <a:lumOff val="0"/>
                  <a:alphaOff val="0"/>
                </a:sysClr>
              </a:solidFill>
              <a:latin typeface="Calibri"/>
              <a:ea typeface="+mn-ea"/>
              <a:cs typeface="+mn-cs"/>
            </a:rPr>
            <a:t> </a:t>
          </a:r>
        </a:p>
      </dsp:txBody>
      <dsp:txXfrm>
        <a:off x="3549517" y="4726985"/>
        <a:ext cx="899455" cy="558470"/>
      </dsp:txXfrm>
    </dsp:sp>
    <dsp:sp modelId="{E24511D1-6636-47D8-9167-526F7E8BE6BF}">
      <dsp:nvSpPr>
        <dsp:cNvPr id="0" name=""/>
        <dsp:cNvSpPr/>
      </dsp:nvSpPr>
      <dsp:spPr>
        <a:xfrm>
          <a:off x="4570148"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ED4AD4-4930-4648-AAFE-745EB3240C2A}">
      <dsp:nvSpPr>
        <dsp:cNvPr id="0" name=""/>
        <dsp:cNvSpPr/>
      </dsp:nvSpPr>
      <dsp:spPr>
        <a:xfrm>
          <a:off x="4673948"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VEZNE</a:t>
          </a:r>
        </a:p>
      </dsp:txBody>
      <dsp:txXfrm>
        <a:off x="4691323" y="2997149"/>
        <a:ext cx="899455" cy="558470"/>
      </dsp:txXfrm>
    </dsp:sp>
    <dsp:sp modelId="{EA470E6E-1B51-4568-9147-2BACBDACC229}">
      <dsp:nvSpPr>
        <dsp:cNvPr id="0" name=""/>
        <dsp:cNvSpPr/>
      </dsp:nvSpPr>
      <dsp:spPr>
        <a:xfrm>
          <a:off x="4570148" y="3746081"/>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2500D4-61A9-48BA-A838-B39C9BB107C9}">
      <dsp:nvSpPr>
        <dsp:cNvPr id="0" name=""/>
        <dsp:cNvSpPr/>
      </dsp:nvSpPr>
      <dsp:spPr>
        <a:xfrm>
          <a:off x="4673948" y="3844692"/>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Mustafa Cengiz CENGİZ</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Veznedar</a:t>
          </a:r>
        </a:p>
      </dsp:txBody>
      <dsp:txXfrm>
        <a:off x="4691323" y="3862067"/>
        <a:ext cx="899455" cy="558470"/>
      </dsp:txXfrm>
    </dsp:sp>
    <dsp:sp modelId="{F4FE710C-F5BC-497B-8C00-809B44FFCEC4}">
      <dsp:nvSpPr>
        <dsp:cNvPr id="0" name=""/>
        <dsp:cNvSpPr/>
      </dsp:nvSpPr>
      <dsp:spPr>
        <a:xfrm>
          <a:off x="4570148" y="4611000"/>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5A2E66-510F-4760-9FF5-2A39DDE8221B}">
      <dsp:nvSpPr>
        <dsp:cNvPr id="0" name=""/>
        <dsp:cNvSpPr/>
      </dsp:nvSpPr>
      <dsp:spPr>
        <a:xfrm>
          <a:off x="4673948" y="4709610"/>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Ömer AYGÜN</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Hizmetli</a:t>
          </a:r>
        </a:p>
      </dsp:txBody>
      <dsp:txXfrm>
        <a:off x="4691323" y="4726985"/>
        <a:ext cx="899455" cy="558470"/>
      </dsp:txXfrm>
    </dsp:sp>
    <dsp:sp modelId="{FC919AF1-B8A0-449D-837B-5CB15D6F46D4}">
      <dsp:nvSpPr>
        <dsp:cNvPr id="0" name=""/>
        <dsp:cNvSpPr/>
      </dsp:nvSpPr>
      <dsp:spPr>
        <a:xfrm>
          <a:off x="5711954"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1D3215-C25E-422C-8EBA-4F2B8C8C1F93}">
      <dsp:nvSpPr>
        <dsp:cNvPr id="0" name=""/>
        <dsp:cNvSpPr/>
      </dsp:nvSpPr>
      <dsp:spPr>
        <a:xfrm>
          <a:off x="5815755"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İÇ KONTROL VE ÖN MALİ KONTROL BİRİMİ</a:t>
          </a:r>
        </a:p>
      </dsp:txBody>
      <dsp:txXfrm>
        <a:off x="5833130" y="1267312"/>
        <a:ext cx="899455" cy="558470"/>
      </dsp:txXfrm>
    </dsp:sp>
    <dsp:sp modelId="{EDA44DCE-D812-4A2C-8CF2-53F3C016F074}">
      <dsp:nvSpPr>
        <dsp:cNvPr id="0" name=""/>
        <dsp:cNvSpPr/>
      </dsp:nvSpPr>
      <dsp:spPr>
        <a:xfrm>
          <a:off x="5711954"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EE43E4-302F-460A-8BF2-4FE46C13F0D6}">
      <dsp:nvSpPr>
        <dsp:cNvPr id="0" name=""/>
        <dsp:cNvSpPr/>
      </dsp:nvSpPr>
      <dsp:spPr>
        <a:xfrm>
          <a:off x="5815755"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Ali DÖNMEZ</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Şube Müdürü</a:t>
          </a:r>
        </a:p>
      </dsp:txBody>
      <dsp:txXfrm>
        <a:off x="5833130" y="2132231"/>
        <a:ext cx="899455" cy="558470"/>
      </dsp:txXfrm>
    </dsp:sp>
    <dsp:sp modelId="{5014A19D-1857-40CB-A904-0BFC6895AB2C}">
      <dsp:nvSpPr>
        <dsp:cNvPr id="0" name=""/>
        <dsp:cNvSpPr/>
      </dsp:nvSpPr>
      <dsp:spPr>
        <a:xfrm>
          <a:off x="5711954" y="2881163"/>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D9C5DA5-8DAA-4A17-88E9-1805D78421B9}">
      <dsp:nvSpPr>
        <dsp:cNvPr id="0" name=""/>
        <dsp:cNvSpPr/>
      </dsp:nvSpPr>
      <dsp:spPr>
        <a:xfrm>
          <a:off x="5815755" y="2979774"/>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Celal YEŞİLYURT</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Mali Hizmetler Uzmanı</a:t>
          </a:r>
        </a:p>
      </dsp:txBody>
      <dsp:txXfrm>
        <a:off x="5833130" y="2997149"/>
        <a:ext cx="899455" cy="558470"/>
      </dsp:txXfrm>
    </dsp:sp>
    <dsp:sp modelId="{EC4A5291-4AB5-4A57-B9CB-E4CB295ACD00}">
      <dsp:nvSpPr>
        <dsp:cNvPr id="0" name=""/>
        <dsp:cNvSpPr/>
      </dsp:nvSpPr>
      <dsp:spPr>
        <a:xfrm>
          <a:off x="6853760"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B27294-D52E-40A3-B234-646FA0463BC6}">
      <dsp:nvSpPr>
        <dsp:cNvPr id="0" name=""/>
        <dsp:cNvSpPr/>
      </dsp:nvSpPr>
      <dsp:spPr>
        <a:xfrm>
          <a:off x="6957561"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TAŞINIR KAYIT-KONTROL VE SATIN ALMA BİRİMİ</a:t>
          </a:r>
        </a:p>
      </dsp:txBody>
      <dsp:txXfrm>
        <a:off x="6974936" y="1267312"/>
        <a:ext cx="899455" cy="558470"/>
      </dsp:txXfrm>
    </dsp:sp>
    <dsp:sp modelId="{D78C2064-8A60-434B-BE80-8EBD58649EB5}">
      <dsp:nvSpPr>
        <dsp:cNvPr id="0" name=""/>
        <dsp:cNvSpPr/>
      </dsp:nvSpPr>
      <dsp:spPr>
        <a:xfrm>
          <a:off x="6853760"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69B96-AF90-4DD1-AD2C-30CC8C146FC1}">
      <dsp:nvSpPr>
        <dsp:cNvPr id="0" name=""/>
        <dsp:cNvSpPr/>
      </dsp:nvSpPr>
      <dsp:spPr>
        <a:xfrm>
          <a:off x="6957561"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Nedim BUDAK</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Memur</a:t>
          </a:r>
        </a:p>
      </dsp:txBody>
      <dsp:txXfrm>
        <a:off x="6974936" y="2132231"/>
        <a:ext cx="899455" cy="558470"/>
      </dsp:txXfrm>
    </dsp:sp>
    <dsp:sp modelId="{10603A7A-4FEB-45F1-AA6F-BBC000D748D6}">
      <dsp:nvSpPr>
        <dsp:cNvPr id="0" name=""/>
        <dsp:cNvSpPr/>
      </dsp:nvSpPr>
      <dsp:spPr>
        <a:xfrm>
          <a:off x="7995567" y="1151327"/>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202-AF2C-42F6-A30C-A3F0510A1F63}">
      <dsp:nvSpPr>
        <dsp:cNvPr id="0" name=""/>
        <dsp:cNvSpPr/>
      </dsp:nvSpPr>
      <dsp:spPr>
        <a:xfrm>
          <a:off x="8099367" y="1249937"/>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cap="none" spc="0">
              <a:ln w="5270" cmpd="sng">
                <a:prstDash val="solid"/>
              </a:ln>
              <a:solidFill>
                <a:sysClr val="windowText" lastClr="000000">
                  <a:hueOff val="0"/>
                  <a:satOff val="0"/>
                  <a:lumOff val="0"/>
                  <a:alphaOff val="0"/>
                </a:sysClr>
              </a:solidFill>
              <a:effectLst/>
              <a:latin typeface="Calibri"/>
              <a:ea typeface="+mn-ea"/>
              <a:cs typeface="+mn-cs"/>
            </a:rPr>
            <a:t>TAŞINIR KONSOLİDE BİRİMİ</a:t>
          </a:r>
        </a:p>
      </dsp:txBody>
      <dsp:txXfrm>
        <a:off x="8116742" y="1267312"/>
        <a:ext cx="899455" cy="558470"/>
      </dsp:txXfrm>
    </dsp:sp>
    <dsp:sp modelId="{689A282A-159D-418C-B637-89E2AF24ED23}">
      <dsp:nvSpPr>
        <dsp:cNvPr id="0" name=""/>
        <dsp:cNvSpPr/>
      </dsp:nvSpPr>
      <dsp:spPr>
        <a:xfrm>
          <a:off x="7995567" y="2016245"/>
          <a:ext cx="934205" cy="593220"/>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BE0996-B577-4C82-8776-AEB42794A7D7}">
      <dsp:nvSpPr>
        <dsp:cNvPr id="0" name=""/>
        <dsp:cNvSpPr/>
      </dsp:nvSpPr>
      <dsp:spPr>
        <a:xfrm>
          <a:off x="8099367" y="2114856"/>
          <a:ext cx="934205" cy="593220"/>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Leyla HIZ</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Ayniyat Saymanı</a:t>
          </a:r>
        </a:p>
      </dsp:txBody>
      <dsp:txXfrm>
        <a:off x="8116742" y="2132231"/>
        <a:ext cx="899455" cy="558470"/>
      </dsp:txXfrm>
    </dsp:sp>
    <dsp:sp modelId="{A1FF76F4-2CFF-4154-BA76-8FFB0DFB7F77}">
      <dsp:nvSpPr>
        <dsp:cNvPr id="0" name=""/>
        <dsp:cNvSpPr/>
      </dsp:nvSpPr>
      <dsp:spPr>
        <a:xfrm>
          <a:off x="5119555" y="367104"/>
          <a:ext cx="849285" cy="539296"/>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264F69-3D38-4067-9890-476DC41CFA0F}">
      <dsp:nvSpPr>
        <dsp:cNvPr id="0" name=""/>
        <dsp:cNvSpPr/>
      </dsp:nvSpPr>
      <dsp:spPr>
        <a:xfrm>
          <a:off x="5223355" y="465715"/>
          <a:ext cx="849285" cy="539296"/>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kern="1200">
              <a:solidFill>
                <a:sysClr val="windowText" lastClr="000000">
                  <a:hueOff val="0"/>
                  <a:satOff val="0"/>
                  <a:lumOff val="0"/>
                  <a:alphaOff val="0"/>
                </a:sysClr>
              </a:solidFill>
              <a:latin typeface="Calibri"/>
              <a:ea typeface="+mn-ea"/>
              <a:cs typeface="+mn-cs"/>
            </a:rPr>
            <a:t>Fatma KARAER</a:t>
          </a:r>
        </a:p>
        <a:p>
          <a:pPr lvl="0" algn="ctr" defTabSz="355600">
            <a:lnSpc>
              <a:spcPct val="90000"/>
            </a:lnSpc>
            <a:spcBef>
              <a:spcPct val="0"/>
            </a:spcBef>
            <a:spcAft>
              <a:spcPct val="35000"/>
            </a:spcAft>
          </a:pPr>
          <a:r>
            <a:rPr lang="tr-TR" sz="800" b="1" kern="1200">
              <a:solidFill>
                <a:sysClr val="windowText" lastClr="000000">
                  <a:hueOff val="0"/>
                  <a:satOff val="0"/>
                  <a:lumOff val="0"/>
                  <a:alphaOff val="0"/>
                </a:sysClr>
              </a:solidFill>
              <a:latin typeface="Calibri"/>
              <a:ea typeface="+mn-ea"/>
              <a:cs typeface="+mn-cs"/>
            </a:rPr>
            <a:t>Özel Kalem</a:t>
          </a:r>
        </a:p>
      </dsp:txBody>
      <dsp:txXfrm>
        <a:off x="5239150" y="481510"/>
        <a:ext cx="817695" cy="5077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BF15384-7EDF-40CD-881B-3B51590726AC}"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BF15384-7EDF-40CD-881B-3B51590726AC}"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BF15384-7EDF-40CD-881B-3B51590726AC}"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F15384-7EDF-40CD-881B-3B51590726AC}"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9BF15384-7EDF-40CD-881B-3B51590726AC}"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F15384-7EDF-40CD-881B-3B51590726AC}" type="datetimeFigureOut">
              <a:rPr lang="tr-TR" smtClean="0"/>
              <a:t>20.12.2016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8AC2BC-1238-4B69-8C13-1CC9F1F10557}"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F15384-7EDF-40CD-881B-3B51590726AC}" type="datetimeFigureOut">
              <a:rPr lang="tr-TR" smtClean="0"/>
              <a:t>20.12.2016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BF15384-7EDF-40CD-881B-3B51590726AC}" type="datetimeFigureOut">
              <a:rPr lang="tr-TR" smtClean="0"/>
              <a:t>20.12.2016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15384-7EDF-40CD-881B-3B51590726AC}" type="datetimeFigureOut">
              <a:rPr lang="tr-TR" smtClean="0"/>
              <a:t>20.12.2016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9BF15384-7EDF-40CD-881B-3B51590726AC}" type="datetimeFigureOut">
              <a:rPr lang="tr-TR" smtClean="0"/>
              <a:t>20.12.2016</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15384-7EDF-40CD-881B-3B51590726AC}" type="datetimeFigureOut">
              <a:rPr lang="tr-TR" smtClean="0"/>
              <a:t>20.12.2016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8AC2BC-1238-4B69-8C13-1CC9F1F1055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BF15384-7EDF-40CD-881B-3B51590726AC}" type="datetimeFigureOut">
              <a:rPr lang="tr-TR" smtClean="0"/>
              <a:t>20.12.2016</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98AC2BC-1238-4B69-8C13-1CC9F1F1055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764705"/>
            <a:ext cx="8496944" cy="3456383"/>
          </a:xfrm>
        </p:spPr>
        <p:txBody>
          <a:bodyPr/>
          <a:lstStyle/>
          <a:p>
            <a:pPr algn="ctr"/>
            <a:r>
              <a:rPr lang="tr-TR" sz="6000" b="1" i="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STRATEJİ GELİŞTİRME DAİRE BAŞKANLIĞI</a:t>
            </a:r>
            <a:endParaRPr lang="tr-TR" sz="6000" b="1" i="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beyhan\Desktop\but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8"/>
            <a:ext cx="9144000" cy="6853662"/>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827584" y="2132856"/>
            <a:ext cx="7344816" cy="1944216"/>
          </a:xfrm>
          <a:prstGeom prst="roundRect">
            <a:avLst>
              <a:gd name="adj" fmla="val 255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STRATEJİ GELİŞTİRME DAİRE BAŞKANLIĞI</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1193"/>
            <a:ext cx="24018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868445"/>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90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r-TR" sz="4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ORGANİZASYON ŞEMASI</a:t>
            </a:r>
            <a:endParaRPr lang="tr-TR"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Diyagram 2"/>
          <p:cNvGraphicFramePr/>
          <p:nvPr>
            <p:extLst>
              <p:ext uri="{D42A27DB-BD31-4B8C-83A1-F6EECF244321}">
                <p14:modId xmlns:p14="http://schemas.microsoft.com/office/powerpoint/2010/main" val="2058250922"/>
              </p:ext>
            </p:extLst>
          </p:nvPr>
        </p:nvGraphicFramePr>
        <p:xfrm>
          <a:off x="107504" y="1268760"/>
          <a:ext cx="9036496"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98487"/>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04664"/>
            <a:ext cx="7997512" cy="111902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DAİRE BAŞKANLIĞIMIZ PERSONELİ</a:t>
            </a:r>
            <a:endParaRPr lang="tr-TR"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488832" cy="4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177279"/>
      </p:ext>
    </p:extLst>
  </p:cSld>
  <p:clrMapOvr>
    <a:masterClrMapping/>
  </p:clrMapOvr>
  <mc:AlternateContent xmlns:mc="http://schemas.openxmlformats.org/markup-compatibility/2006" xmlns:p14="http://schemas.microsoft.com/office/powerpoint/2010/main">
    <mc:Choice Requires="p14">
      <p:transition spd="slow" p14:dur="30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04665"/>
            <a:ext cx="8892480" cy="72008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BÜTÇE GELİRLERİ</a:t>
            </a:r>
            <a:endParaRPr lang="tr-TR" b="1" i="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223630335"/>
              </p:ext>
            </p:extLst>
          </p:nvPr>
        </p:nvGraphicFramePr>
        <p:xfrm>
          <a:off x="3131841" y="2492896"/>
          <a:ext cx="5832646" cy="4032447"/>
        </p:xfrm>
        <a:graphic>
          <a:graphicData uri="http://schemas.openxmlformats.org/drawingml/2006/table">
            <a:tbl>
              <a:tblPr>
                <a:tableStyleId>{69C7853C-536D-4A76-A0AE-DD22124D55A5}</a:tableStyleId>
              </a:tblPr>
              <a:tblGrid>
                <a:gridCol w="2916323"/>
                <a:gridCol w="2916323"/>
              </a:tblGrid>
              <a:tr h="900556">
                <a:tc gridSpan="2">
                  <a:txBody>
                    <a:bodyPr/>
                    <a:lstStyle/>
                    <a:p>
                      <a:pPr algn="ctr" fontAlgn="b"/>
                      <a:r>
                        <a:rPr lang="tr-TR" sz="2800" u="none" strike="noStrike" dirty="0" smtClean="0">
                          <a:effectLst/>
                        </a:rPr>
                        <a:t>2014-2016 </a:t>
                      </a:r>
                      <a:r>
                        <a:rPr lang="tr-TR" sz="2800" u="none" strike="noStrike" dirty="0">
                          <a:effectLst/>
                        </a:rPr>
                        <a:t>GELİR GERÇEKLEŞMELERİ</a:t>
                      </a:r>
                      <a:endParaRPr lang="tr-TR" sz="2800" b="0" i="0" u="none" strike="noStrike" dirty="0">
                        <a:solidFill>
                          <a:srgbClr val="000000"/>
                        </a:solidFill>
                        <a:effectLst/>
                        <a:latin typeface="Calibri"/>
                      </a:endParaRPr>
                    </a:p>
                  </a:txBody>
                  <a:tcPr marL="9525" marR="9525" marT="9525" marB="0" anchor="b"/>
                </a:tc>
                <a:tc hMerge="1">
                  <a:txBody>
                    <a:bodyPr/>
                    <a:lstStyle/>
                    <a:p>
                      <a:endParaRPr lang="tr-TR"/>
                    </a:p>
                  </a:txBody>
                  <a:tcPr/>
                </a:tc>
              </a:tr>
              <a:tr h="747383">
                <a:tc>
                  <a:txBody>
                    <a:bodyPr/>
                    <a:lstStyle/>
                    <a:p>
                      <a:pPr algn="ctr" fontAlgn="b"/>
                      <a:r>
                        <a:rPr lang="tr-TR" sz="2000" u="none" strike="noStrike" dirty="0">
                          <a:effectLst/>
                        </a:rPr>
                        <a:t>YILLAR</a:t>
                      </a:r>
                      <a:endParaRPr lang="tr-TR" sz="2000" b="0" i="0" u="none" strike="noStrike" dirty="0">
                        <a:solidFill>
                          <a:srgbClr val="000000"/>
                        </a:solidFill>
                        <a:effectLst/>
                        <a:latin typeface="Calibri"/>
                      </a:endParaRPr>
                    </a:p>
                  </a:txBody>
                  <a:tcPr marL="9525" marR="9525" marT="9525" marB="0" anchor="b"/>
                </a:tc>
                <a:tc>
                  <a:txBody>
                    <a:bodyPr/>
                    <a:lstStyle/>
                    <a:p>
                      <a:pPr algn="r" fontAlgn="b"/>
                      <a:r>
                        <a:rPr lang="tr-TR" sz="2000" u="none" strike="noStrike">
                          <a:effectLst/>
                        </a:rPr>
                        <a:t> GELİR  </a:t>
                      </a:r>
                      <a:endParaRPr lang="tr-TR" sz="2000" b="0" i="0" u="none" strike="noStrike">
                        <a:solidFill>
                          <a:srgbClr val="000000"/>
                        </a:solidFill>
                        <a:effectLst/>
                        <a:latin typeface="Calibri"/>
                      </a:endParaRPr>
                    </a:p>
                  </a:txBody>
                  <a:tcPr marL="9525" marR="9525" marT="9525" marB="0" anchor="b"/>
                </a:tc>
              </a:tr>
              <a:tr h="640615">
                <a:tc>
                  <a:txBody>
                    <a:bodyPr/>
                    <a:lstStyle/>
                    <a:p>
                      <a:pPr algn="ctr" fontAlgn="b"/>
                      <a:r>
                        <a:rPr lang="tr-TR" sz="2000" u="none" strike="noStrike" dirty="0">
                          <a:effectLst/>
                        </a:rPr>
                        <a:t>2014</a:t>
                      </a:r>
                      <a:endParaRPr lang="tr-TR" sz="2000" b="0" i="0" u="none" strike="noStrike" dirty="0">
                        <a:solidFill>
                          <a:srgbClr val="000000"/>
                        </a:solidFill>
                        <a:effectLst/>
                        <a:latin typeface="Calibri"/>
                      </a:endParaRPr>
                    </a:p>
                  </a:txBody>
                  <a:tcPr marL="9525" marR="9525" marT="9525" marB="0" anchor="b"/>
                </a:tc>
                <a:tc>
                  <a:txBody>
                    <a:bodyPr/>
                    <a:lstStyle/>
                    <a:p>
                      <a:pPr algn="r" fontAlgn="b"/>
                      <a:r>
                        <a:rPr lang="tr-TR" sz="2000" u="none" strike="noStrike" dirty="0">
                          <a:effectLst/>
                        </a:rPr>
                        <a:t>102.154.479,78 </a:t>
                      </a:r>
                      <a:endParaRPr lang="tr-TR" sz="2000" b="0" i="0" u="none" strike="noStrike" dirty="0">
                        <a:solidFill>
                          <a:srgbClr val="000000"/>
                        </a:solidFill>
                        <a:effectLst/>
                        <a:latin typeface="Times New Roman"/>
                      </a:endParaRPr>
                    </a:p>
                  </a:txBody>
                  <a:tcPr marL="9525" marR="9525" marT="9525" marB="0" anchor="b"/>
                </a:tc>
              </a:tr>
              <a:tr h="818562">
                <a:tc>
                  <a:txBody>
                    <a:bodyPr/>
                    <a:lstStyle/>
                    <a:p>
                      <a:pPr algn="ctr" fontAlgn="b"/>
                      <a:r>
                        <a:rPr lang="tr-TR" sz="2000" u="none" strike="noStrike">
                          <a:effectLst/>
                        </a:rPr>
                        <a:t>2015</a:t>
                      </a:r>
                      <a:endParaRPr lang="tr-TR" sz="2000" b="0" i="0" u="none" strike="noStrike">
                        <a:solidFill>
                          <a:srgbClr val="000000"/>
                        </a:solidFill>
                        <a:effectLst/>
                        <a:latin typeface="Calibri"/>
                      </a:endParaRPr>
                    </a:p>
                  </a:txBody>
                  <a:tcPr marL="9525" marR="9525" marT="9525" marB="0" anchor="b"/>
                </a:tc>
                <a:tc>
                  <a:txBody>
                    <a:bodyPr/>
                    <a:lstStyle/>
                    <a:p>
                      <a:pPr algn="r" fontAlgn="b"/>
                      <a:r>
                        <a:rPr lang="tr-TR" sz="2000" u="none" strike="noStrike" dirty="0">
                          <a:effectLst/>
                        </a:rPr>
                        <a:t>110.270.075,50 </a:t>
                      </a:r>
                      <a:endParaRPr lang="tr-TR" sz="2000" b="0" i="0" u="none" strike="noStrike" dirty="0">
                        <a:solidFill>
                          <a:srgbClr val="000000"/>
                        </a:solidFill>
                        <a:effectLst/>
                        <a:latin typeface="Times New Roman"/>
                      </a:endParaRPr>
                    </a:p>
                  </a:txBody>
                  <a:tcPr marL="9525" marR="9525" marT="9525" marB="0" anchor="b"/>
                </a:tc>
              </a:tr>
              <a:tr h="925331">
                <a:tc>
                  <a:txBody>
                    <a:bodyPr/>
                    <a:lstStyle/>
                    <a:p>
                      <a:pPr algn="ctr" fontAlgn="b"/>
                      <a:r>
                        <a:rPr lang="tr-TR" sz="2000" u="none" strike="noStrike" dirty="0">
                          <a:effectLst/>
                        </a:rPr>
                        <a:t>2016(KASIM)</a:t>
                      </a:r>
                      <a:endParaRPr lang="tr-TR" sz="2000" b="0" i="0" u="none" strike="noStrike" dirty="0">
                        <a:solidFill>
                          <a:srgbClr val="000000"/>
                        </a:solidFill>
                        <a:effectLst/>
                        <a:latin typeface="Calibri"/>
                      </a:endParaRPr>
                    </a:p>
                  </a:txBody>
                  <a:tcPr marL="9525" marR="9525" marT="9525" marB="0" anchor="b"/>
                </a:tc>
                <a:tc>
                  <a:txBody>
                    <a:bodyPr/>
                    <a:lstStyle/>
                    <a:p>
                      <a:pPr algn="r" fontAlgn="b"/>
                      <a:r>
                        <a:rPr lang="tr-TR" sz="2000" u="none" strike="noStrike" dirty="0">
                          <a:effectLst/>
                        </a:rPr>
                        <a:t>129.441.335,85</a:t>
                      </a:r>
                      <a:endParaRPr lang="tr-TR" sz="2000" b="0" i="0" u="none" strike="noStrike" dirty="0">
                        <a:solidFill>
                          <a:srgbClr val="000000"/>
                        </a:solidFill>
                        <a:effectLst/>
                        <a:latin typeface="Times New Roman"/>
                      </a:endParaRPr>
                    </a:p>
                  </a:txBody>
                  <a:tcPr marL="9525" marR="9525" marT="9525" marB="0" anchor="b"/>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3" y="1556792"/>
            <a:ext cx="3024336" cy="26642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852031286"/>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BÜTÇE GİDERLERİ</a:t>
            </a:r>
            <a:endParaRPr lang="tr-TR" sz="32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Tablo 2"/>
          <p:cNvGraphicFramePr>
            <a:graphicFrameLocks noGrp="1"/>
          </p:cNvGraphicFramePr>
          <p:nvPr>
            <p:extLst>
              <p:ext uri="{D42A27DB-BD31-4B8C-83A1-F6EECF244321}">
                <p14:modId xmlns:p14="http://schemas.microsoft.com/office/powerpoint/2010/main" val="3072159357"/>
              </p:ext>
            </p:extLst>
          </p:nvPr>
        </p:nvGraphicFramePr>
        <p:xfrm>
          <a:off x="185406" y="1100140"/>
          <a:ext cx="8635065" cy="4425121"/>
        </p:xfrm>
        <a:graphic>
          <a:graphicData uri="http://schemas.openxmlformats.org/drawingml/2006/table">
            <a:tbl>
              <a:tblPr>
                <a:tableStyleId>{69C7853C-536D-4A76-A0AE-DD22124D55A5}</a:tableStyleId>
              </a:tblPr>
              <a:tblGrid>
                <a:gridCol w="3378482"/>
                <a:gridCol w="1728192"/>
                <a:gridCol w="1872208"/>
                <a:gridCol w="1656183"/>
              </a:tblGrid>
              <a:tr h="665405">
                <a:tc gridSpan="4">
                  <a:txBody>
                    <a:bodyPr/>
                    <a:lstStyle/>
                    <a:p>
                      <a:pPr algn="ctr" fontAlgn="b"/>
                      <a:r>
                        <a:rPr lang="tr-TR" sz="1600" u="none" strike="noStrike" dirty="0">
                          <a:effectLst/>
                        </a:rPr>
                        <a:t>2014-2016 HARCAMALAR</a:t>
                      </a:r>
                      <a:endParaRPr lang="tr-TR" sz="1600" b="0" i="0" u="none" strike="noStrike" dirty="0">
                        <a:solidFill>
                          <a:srgbClr val="000000"/>
                        </a:solidFill>
                        <a:effectLst/>
                        <a:latin typeface="Calibri"/>
                      </a:endParaRPr>
                    </a:p>
                  </a:txBody>
                  <a:tcPr marL="8905" marR="8905" marT="8905" marB="0" anchor="b"/>
                </a:tc>
                <a:tc hMerge="1">
                  <a:txBody>
                    <a:bodyPr/>
                    <a:lstStyle/>
                    <a:p>
                      <a:endParaRPr lang="tr-TR"/>
                    </a:p>
                  </a:txBody>
                  <a:tcPr/>
                </a:tc>
                <a:tc hMerge="1">
                  <a:txBody>
                    <a:bodyPr/>
                    <a:lstStyle/>
                    <a:p>
                      <a:endParaRPr lang="tr-TR"/>
                    </a:p>
                  </a:txBody>
                  <a:tcPr/>
                </a:tc>
                <a:tc hMerge="1">
                  <a:txBody>
                    <a:bodyPr/>
                    <a:lstStyle/>
                    <a:p>
                      <a:endParaRPr lang="tr-TR"/>
                    </a:p>
                  </a:txBody>
                  <a:tcPr/>
                </a:tc>
              </a:tr>
              <a:tr h="641209">
                <a:tc>
                  <a:txBody>
                    <a:bodyPr/>
                    <a:lstStyle/>
                    <a:p>
                      <a:pPr algn="l" fontAlgn="b"/>
                      <a:r>
                        <a:rPr lang="tr-TR" sz="1600" u="none" strike="noStrike" dirty="0">
                          <a:effectLst/>
                        </a:rPr>
                        <a:t>AÇIKLAMA</a:t>
                      </a:r>
                      <a:endParaRPr lang="tr-TR" sz="1600" b="0" i="0" u="none" strike="noStrike" dirty="0">
                        <a:solidFill>
                          <a:srgbClr val="000000"/>
                        </a:solidFill>
                        <a:effectLst/>
                        <a:latin typeface="Calibri"/>
                      </a:endParaRPr>
                    </a:p>
                  </a:txBody>
                  <a:tcPr marL="8905" marR="8905" marT="8905" marB="0" anchor="b"/>
                </a:tc>
                <a:tc>
                  <a:txBody>
                    <a:bodyPr/>
                    <a:lstStyle/>
                    <a:p>
                      <a:pPr algn="l" fontAlgn="b"/>
                      <a:r>
                        <a:rPr lang="tr-TR" sz="1600" u="none" strike="noStrike" dirty="0" smtClean="0">
                          <a:effectLst/>
                        </a:rPr>
                        <a:t>   2014 </a:t>
                      </a:r>
                      <a:r>
                        <a:rPr lang="tr-TR" sz="1600" u="none" strike="noStrike" dirty="0">
                          <a:effectLst/>
                        </a:rPr>
                        <a:t>HARCAMA </a:t>
                      </a:r>
                      <a:endParaRPr lang="tr-TR" sz="1600" b="0" i="0" u="none" strike="noStrike" dirty="0">
                        <a:solidFill>
                          <a:srgbClr val="000000"/>
                        </a:solidFill>
                        <a:effectLst/>
                        <a:latin typeface="Calibri"/>
                      </a:endParaRPr>
                    </a:p>
                  </a:txBody>
                  <a:tcPr marL="8905" marR="8905" marT="8905" marB="0" anchor="b"/>
                </a:tc>
                <a:tc>
                  <a:txBody>
                    <a:bodyPr/>
                    <a:lstStyle/>
                    <a:p>
                      <a:pPr algn="l" fontAlgn="b"/>
                      <a:r>
                        <a:rPr lang="tr-TR" sz="1600" u="none" strike="noStrike" dirty="0" smtClean="0">
                          <a:effectLst/>
                        </a:rPr>
                        <a:t>   2015 </a:t>
                      </a:r>
                      <a:r>
                        <a:rPr lang="tr-TR" sz="1600" u="none" strike="noStrike" dirty="0">
                          <a:effectLst/>
                        </a:rPr>
                        <a:t>HARCAMA </a:t>
                      </a:r>
                      <a:endParaRPr lang="tr-TR" sz="1600" b="0" i="0" u="none" strike="noStrike" dirty="0">
                        <a:solidFill>
                          <a:srgbClr val="000000"/>
                        </a:solidFill>
                        <a:effectLst/>
                        <a:latin typeface="Calibri"/>
                      </a:endParaRPr>
                    </a:p>
                  </a:txBody>
                  <a:tcPr marL="8905" marR="8905" marT="8905" marB="0" anchor="b"/>
                </a:tc>
                <a:tc>
                  <a:txBody>
                    <a:bodyPr/>
                    <a:lstStyle/>
                    <a:p>
                      <a:pPr algn="l" fontAlgn="b"/>
                      <a:r>
                        <a:rPr lang="tr-TR" sz="1600" u="none" strike="noStrike" dirty="0" smtClean="0">
                          <a:effectLst/>
                        </a:rPr>
                        <a:t>  2016 </a:t>
                      </a:r>
                      <a:r>
                        <a:rPr lang="tr-TR" sz="1600" u="none" strike="noStrike" dirty="0">
                          <a:effectLst/>
                        </a:rPr>
                        <a:t>KASIM</a:t>
                      </a:r>
                      <a:endParaRPr lang="tr-TR" sz="1600" b="0" i="0" u="none" strike="noStrike" dirty="0">
                        <a:solidFill>
                          <a:srgbClr val="000000"/>
                        </a:solidFill>
                        <a:effectLst/>
                        <a:latin typeface="Calibri"/>
                      </a:endParaRPr>
                    </a:p>
                  </a:txBody>
                  <a:tcPr marL="8905" marR="8905" marT="8905" marB="0" anchor="b"/>
                </a:tc>
              </a:tr>
              <a:tr h="447636">
                <a:tc>
                  <a:txBody>
                    <a:bodyPr/>
                    <a:lstStyle/>
                    <a:p>
                      <a:pPr algn="l" fontAlgn="b"/>
                      <a:r>
                        <a:rPr lang="tr-TR" sz="1600" u="none" strike="noStrike" dirty="0">
                          <a:effectLst/>
                        </a:rPr>
                        <a:t>PERSONEL GİDERLERİ</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52.934.053,49</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63.262.838,11</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a:effectLst/>
                        </a:rPr>
                        <a:t>69.402.324,37</a:t>
                      </a:r>
                      <a:endParaRPr lang="tr-TR" sz="1600" b="0" i="0" u="none" strike="noStrike">
                        <a:solidFill>
                          <a:srgbClr val="000000"/>
                        </a:solidFill>
                        <a:effectLst/>
                        <a:latin typeface="Calibri"/>
                      </a:endParaRPr>
                    </a:p>
                  </a:txBody>
                  <a:tcPr marL="8905" marR="8905" marT="8905" marB="0" anchor="b"/>
                </a:tc>
              </a:tr>
              <a:tr h="674657">
                <a:tc>
                  <a:txBody>
                    <a:bodyPr/>
                    <a:lstStyle/>
                    <a:p>
                      <a:pPr algn="l" fontAlgn="b"/>
                      <a:r>
                        <a:rPr lang="tr-TR" sz="1600" u="none" strike="noStrike" dirty="0">
                          <a:effectLst/>
                        </a:rPr>
                        <a:t>SOSYAL GÜVENLİK KURUMLARINA DEVLET PRİMİ GİDERLERİ</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8.865.905,23</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9.618.771,72</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a:effectLst/>
                        </a:rPr>
                        <a:t>10.948.781,45</a:t>
                      </a:r>
                      <a:endParaRPr lang="tr-TR" sz="1600" b="0" i="0" u="none" strike="noStrike">
                        <a:solidFill>
                          <a:srgbClr val="000000"/>
                        </a:solidFill>
                        <a:effectLst/>
                        <a:latin typeface="Calibri"/>
                      </a:endParaRPr>
                    </a:p>
                  </a:txBody>
                  <a:tcPr marL="8905" marR="8905" marT="8905" marB="0" anchor="b"/>
                </a:tc>
              </a:tr>
              <a:tr h="568618">
                <a:tc>
                  <a:txBody>
                    <a:bodyPr/>
                    <a:lstStyle/>
                    <a:p>
                      <a:pPr algn="l" fontAlgn="b"/>
                      <a:r>
                        <a:rPr lang="tr-TR" sz="1600" u="none" strike="noStrike" dirty="0">
                          <a:effectLst/>
                        </a:rPr>
                        <a:t>MAL VE HİZMET ALIM GİDERLERİ</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13.982.061,13</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15.630.764,95</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a:effectLst/>
                        </a:rPr>
                        <a:t>14.881.650,47</a:t>
                      </a:r>
                      <a:endParaRPr lang="tr-TR" sz="1600" b="0" i="0" u="none" strike="noStrike">
                        <a:solidFill>
                          <a:srgbClr val="000000"/>
                        </a:solidFill>
                        <a:effectLst/>
                        <a:latin typeface="Calibri"/>
                      </a:endParaRPr>
                    </a:p>
                  </a:txBody>
                  <a:tcPr marL="8905" marR="8905" marT="8905" marB="0" anchor="b"/>
                </a:tc>
              </a:tr>
              <a:tr h="435538">
                <a:tc>
                  <a:txBody>
                    <a:bodyPr/>
                    <a:lstStyle/>
                    <a:p>
                      <a:pPr algn="l" fontAlgn="b"/>
                      <a:r>
                        <a:rPr lang="tr-TR" sz="1600" u="none" strike="noStrike" dirty="0">
                          <a:effectLst/>
                        </a:rPr>
                        <a:t>CARİ TRANSFERLER </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1.087.000,00</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1.258.400,00</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a:effectLst/>
                        </a:rPr>
                        <a:t>1.885.577,95</a:t>
                      </a:r>
                      <a:endParaRPr lang="tr-TR" sz="1600" b="0" i="0" u="none" strike="noStrike">
                        <a:solidFill>
                          <a:srgbClr val="000000"/>
                        </a:solidFill>
                        <a:effectLst/>
                        <a:latin typeface="Calibri"/>
                      </a:endParaRPr>
                    </a:p>
                  </a:txBody>
                  <a:tcPr marL="8905" marR="8905" marT="8905" marB="0" anchor="b"/>
                </a:tc>
              </a:tr>
              <a:tr h="471832">
                <a:tc>
                  <a:txBody>
                    <a:bodyPr/>
                    <a:lstStyle/>
                    <a:p>
                      <a:pPr algn="l" fontAlgn="b"/>
                      <a:r>
                        <a:rPr lang="tr-TR" sz="1600" u="none" strike="noStrike">
                          <a:effectLst/>
                        </a:rPr>
                        <a:t>SERMAYE GİDERLERİ</a:t>
                      </a:r>
                      <a:endParaRPr lang="tr-TR" sz="1600" b="0" i="0" u="none" strike="noStrike">
                        <a:solidFill>
                          <a:srgbClr val="000000"/>
                        </a:solidFill>
                        <a:effectLst/>
                        <a:latin typeface="Calibri"/>
                      </a:endParaRPr>
                    </a:p>
                  </a:txBody>
                  <a:tcPr marL="8905" marR="8905" marT="8905" marB="0" anchor="b"/>
                </a:tc>
                <a:tc>
                  <a:txBody>
                    <a:bodyPr/>
                    <a:lstStyle/>
                    <a:p>
                      <a:pPr algn="r" fontAlgn="b"/>
                      <a:r>
                        <a:rPr lang="tr-TR" sz="1600" u="none" strike="noStrike" dirty="0">
                          <a:effectLst/>
                        </a:rPr>
                        <a:t>22.380.278,94</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32.004.416,71</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32.219.700,30</a:t>
                      </a:r>
                      <a:endParaRPr lang="tr-TR" sz="1600" b="0" i="0" u="none" strike="noStrike" dirty="0">
                        <a:solidFill>
                          <a:srgbClr val="000000"/>
                        </a:solidFill>
                        <a:effectLst/>
                        <a:latin typeface="Calibri"/>
                      </a:endParaRPr>
                    </a:p>
                  </a:txBody>
                  <a:tcPr marL="8905" marR="8905" marT="8905" marB="0" anchor="b"/>
                </a:tc>
              </a:tr>
              <a:tr h="520226">
                <a:tc>
                  <a:txBody>
                    <a:bodyPr/>
                    <a:lstStyle/>
                    <a:p>
                      <a:pPr algn="l" fontAlgn="b"/>
                      <a:r>
                        <a:rPr lang="tr-TR" sz="1600" u="none" strike="noStrike" dirty="0">
                          <a:effectLst/>
                        </a:rPr>
                        <a:t>GENEL TOPLAM</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99.249.298,79</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121.775.191,49</a:t>
                      </a:r>
                      <a:endParaRPr lang="tr-TR" sz="1600" b="0" i="0" u="none" strike="noStrike" dirty="0">
                        <a:solidFill>
                          <a:srgbClr val="000000"/>
                        </a:solidFill>
                        <a:effectLst/>
                        <a:latin typeface="Calibri"/>
                      </a:endParaRPr>
                    </a:p>
                  </a:txBody>
                  <a:tcPr marL="8905" marR="8905" marT="8905" marB="0" anchor="b"/>
                </a:tc>
                <a:tc>
                  <a:txBody>
                    <a:bodyPr/>
                    <a:lstStyle/>
                    <a:p>
                      <a:pPr algn="r" fontAlgn="b"/>
                      <a:r>
                        <a:rPr lang="tr-TR" sz="1600" u="none" strike="noStrike" dirty="0">
                          <a:effectLst/>
                        </a:rPr>
                        <a:t>129.338.034,54</a:t>
                      </a:r>
                      <a:endParaRPr lang="tr-TR" sz="1600" b="0" i="0" u="none" strike="noStrike" dirty="0">
                        <a:solidFill>
                          <a:srgbClr val="000000"/>
                        </a:solidFill>
                        <a:effectLst/>
                        <a:latin typeface="Calibri"/>
                      </a:endParaRPr>
                    </a:p>
                  </a:txBody>
                  <a:tcPr marL="8905" marR="8905" marT="8905" marB="0" anchor="b"/>
                </a:tc>
              </a:tr>
            </a:tbl>
          </a:graphicData>
        </a:graphic>
      </p:graphicFrame>
    </p:spTree>
    <p:extLst>
      <p:ext uri="{BB962C8B-B14F-4D97-AF65-F5344CB8AC3E}">
        <p14:creationId xmlns:p14="http://schemas.microsoft.com/office/powerpoint/2010/main" val="2782463011"/>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140000">
            <a:off x="-264350" y="611734"/>
            <a:ext cx="6185061" cy="1178903"/>
          </a:xfrm>
        </p:spPr>
        <p:txBody>
          <a:bodyPr/>
          <a:lstStyle/>
          <a:p>
            <a:r>
              <a:rPr lang="tr-TR"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2016 YILINDA YAPILAN KURUMSAL İŞLEMLER</a:t>
            </a:r>
            <a:endParaRPr lang="tr-TR"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ikdörtgen 3"/>
          <p:cNvSpPr/>
          <p:nvPr/>
        </p:nvSpPr>
        <p:spPr>
          <a:xfrm>
            <a:off x="3275856" y="1412776"/>
            <a:ext cx="5868144" cy="4524315"/>
          </a:xfrm>
          <a:prstGeom prst="rect">
            <a:avLst/>
          </a:prstGeom>
        </p:spPr>
        <p:txBody>
          <a:bodyPr wrap="square">
            <a:spAutoFit/>
          </a:bodyPr>
          <a:lstStyle/>
          <a:p>
            <a:r>
              <a:rPr lang="tr-TR" sz="3200" dirty="0" smtClean="0"/>
              <a:t>2015 </a:t>
            </a:r>
            <a:r>
              <a:rPr lang="tr-TR" sz="3200" dirty="0"/>
              <a:t>Yılı Yatırım Programı İzleme ve Değerlendirme Raporu,</a:t>
            </a:r>
          </a:p>
          <a:p>
            <a:r>
              <a:rPr lang="tr-TR" sz="3200" dirty="0" smtClean="0"/>
              <a:t>2015 </a:t>
            </a:r>
            <a:r>
              <a:rPr lang="tr-TR" sz="3200" dirty="0"/>
              <a:t>Yılı İdare Faaliyet Raporu,</a:t>
            </a:r>
          </a:p>
          <a:p>
            <a:r>
              <a:rPr lang="tr-TR" sz="3200" dirty="0" smtClean="0"/>
              <a:t>2015 </a:t>
            </a:r>
            <a:r>
              <a:rPr lang="tr-TR" sz="3200" dirty="0"/>
              <a:t>Yılı </a:t>
            </a:r>
            <a:r>
              <a:rPr lang="tr-TR" sz="3200" dirty="0" smtClean="0"/>
              <a:t>Kesin </a:t>
            </a:r>
            <a:r>
              <a:rPr lang="tr-TR" sz="3200" dirty="0"/>
              <a:t>Hesabı,</a:t>
            </a:r>
          </a:p>
          <a:p>
            <a:r>
              <a:rPr lang="tr-TR" sz="3200" dirty="0" smtClean="0"/>
              <a:t>2015 </a:t>
            </a:r>
            <a:r>
              <a:rPr lang="tr-TR" sz="3200" dirty="0"/>
              <a:t>Yılı </a:t>
            </a:r>
            <a:r>
              <a:rPr lang="tr-TR" sz="3200" dirty="0" smtClean="0"/>
              <a:t>Mali Tablolar,</a:t>
            </a:r>
          </a:p>
          <a:p>
            <a:r>
              <a:rPr lang="tr-TR" sz="3200" dirty="0" smtClean="0"/>
              <a:t>2016 </a:t>
            </a:r>
            <a:r>
              <a:rPr lang="tr-TR" sz="3200" dirty="0"/>
              <a:t>Yılı Performans Programı,</a:t>
            </a:r>
          </a:p>
          <a:p>
            <a:r>
              <a:rPr lang="tr-TR" sz="3200" dirty="0" smtClean="0"/>
              <a:t>2016 </a:t>
            </a:r>
            <a:r>
              <a:rPr lang="tr-TR" sz="3200" dirty="0"/>
              <a:t>Yılı Kurumsal Mali Durum ve Beklentiler Raporu,</a:t>
            </a:r>
          </a:p>
          <a:p>
            <a:r>
              <a:rPr lang="tr-TR" sz="3200" dirty="0" smtClean="0"/>
              <a:t>2017 </a:t>
            </a:r>
            <a:r>
              <a:rPr lang="tr-TR" sz="3200" dirty="0"/>
              <a:t>Yılı Üniversite </a:t>
            </a:r>
            <a:r>
              <a:rPr lang="tr-TR" sz="3200" dirty="0" smtClean="0"/>
              <a:t>Bütçesi</a:t>
            </a:r>
            <a:endParaRPr lang="tr-TR" sz="3200" dirty="0"/>
          </a:p>
        </p:txBody>
      </p:sp>
    </p:spTree>
    <p:extLst>
      <p:ext uri="{BB962C8B-B14F-4D97-AF65-F5344CB8AC3E}">
        <p14:creationId xmlns:p14="http://schemas.microsoft.com/office/powerpoint/2010/main" val="4273965526"/>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140000">
            <a:off x="-477496" y="526084"/>
            <a:ext cx="5650992" cy="120750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tr-TR" sz="4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ÖN MALİ KONTROL</a:t>
            </a:r>
            <a:endParaRPr lang="tr-TR" sz="40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Dikdörtgen 3"/>
          <p:cNvSpPr/>
          <p:nvPr/>
        </p:nvSpPr>
        <p:spPr>
          <a:xfrm>
            <a:off x="3347864" y="836712"/>
            <a:ext cx="5472608" cy="5509200"/>
          </a:xfrm>
          <a:prstGeom prst="rect">
            <a:avLst/>
          </a:prstGeom>
        </p:spPr>
        <p:txBody>
          <a:bodyPr wrap="square">
            <a:spAutoFit/>
          </a:bodyPr>
          <a:lstStyle/>
          <a:p>
            <a:r>
              <a:rPr lang="tr-TR" sz="3200" dirty="0" smtClean="0"/>
              <a:t>5018 </a:t>
            </a:r>
            <a:r>
              <a:rPr lang="tr-TR" sz="3200" dirty="0"/>
              <a:t>sayılı Kamu Mali Yönetimi ve Kontrol Kanunu ve bu kanuna</a:t>
            </a:r>
          </a:p>
          <a:p>
            <a:r>
              <a:rPr lang="tr-TR" sz="3200" dirty="0"/>
              <a:t>dayanılarak yayınlanan, İç Kontrol ve Ön Mali Kontrole İlişkin Usul ve </a:t>
            </a:r>
            <a:r>
              <a:rPr lang="tr-TR" sz="3200" dirty="0" err="1"/>
              <a:t>Esaslar’a</a:t>
            </a:r>
            <a:r>
              <a:rPr lang="tr-TR" sz="3200" dirty="0"/>
              <a:t> </a:t>
            </a:r>
            <a:r>
              <a:rPr lang="tr-TR" sz="3200" dirty="0" smtClean="0"/>
              <a:t>ilişkin Yönetmelik </a:t>
            </a:r>
            <a:r>
              <a:rPr lang="tr-TR" sz="3200" dirty="0"/>
              <a:t>gereğince </a:t>
            </a:r>
            <a:r>
              <a:rPr lang="tr-TR" sz="3200" dirty="0" smtClean="0"/>
              <a:t>2016 </a:t>
            </a:r>
            <a:r>
              <a:rPr lang="tr-TR" sz="3200" dirty="0"/>
              <a:t>yılında da mali karar ve işlemlere yönelik olarak </a:t>
            </a:r>
            <a:r>
              <a:rPr lang="tr-TR" sz="3200" dirty="0" smtClean="0"/>
              <a:t>ön mali </a:t>
            </a:r>
            <a:r>
              <a:rPr lang="tr-TR" sz="3200" dirty="0"/>
              <a:t>kontrol işlemleri yürütülmüştür.</a:t>
            </a:r>
          </a:p>
        </p:txBody>
      </p:sp>
    </p:spTree>
    <p:extLst>
      <p:ext uri="{BB962C8B-B14F-4D97-AF65-F5344CB8AC3E}">
        <p14:creationId xmlns:p14="http://schemas.microsoft.com/office/powerpoint/2010/main" val="1100759723"/>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65760"/>
            <a:ext cx="8568952" cy="54864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2016 YILINDA YAPILAN MUHASEBE İŞLEMLERİ</a:t>
            </a:r>
            <a:endParaRPr lang="tr-TR"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489415617"/>
              </p:ext>
            </p:extLst>
          </p:nvPr>
        </p:nvGraphicFramePr>
        <p:xfrm>
          <a:off x="1547664" y="1100142"/>
          <a:ext cx="6480720" cy="5552694"/>
        </p:xfrm>
        <a:graphic>
          <a:graphicData uri="http://schemas.openxmlformats.org/drawingml/2006/table">
            <a:tbl>
              <a:tblPr firstRow="1" firstCol="1" lastRow="1" lastCol="1" bandRow="1" bandCol="1">
                <a:tableStyleId>{9DCAF9ED-07DC-4A11-8D7F-57B35C25682E}</a:tableStyleId>
              </a:tblPr>
              <a:tblGrid>
                <a:gridCol w="3744416"/>
                <a:gridCol w="2736304"/>
              </a:tblGrid>
              <a:tr h="257395">
                <a:tc>
                  <a:txBody>
                    <a:bodyPr/>
                    <a:lstStyle/>
                    <a:p>
                      <a:pPr algn="l" fontAlgn="b"/>
                      <a:r>
                        <a:rPr lang="tr-TR" sz="2000" u="none" strike="noStrike" dirty="0">
                          <a:effectLst/>
                        </a:rPr>
                        <a:t>YAPILAN İŞ</a:t>
                      </a:r>
                      <a:endParaRPr lang="tr-TR" sz="2000" b="0" i="0" u="none" strike="noStrike" dirty="0">
                        <a:solidFill>
                          <a:srgbClr val="000000"/>
                        </a:solidFill>
                        <a:effectLst/>
                        <a:latin typeface="Calibri"/>
                      </a:endParaRPr>
                    </a:p>
                  </a:txBody>
                  <a:tcPr marL="3683" marR="3683" marT="3683" marB="0" anchor="b"/>
                </a:tc>
                <a:tc>
                  <a:txBody>
                    <a:bodyPr/>
                    <a:lstStyle/>
                    <a:p>
                      <a:pPr algn="l" fontAlgn="b"/>
                      <a:r>
                        <a:rPr lang="tr-TR" sz="2000" u="none" strike="noStrike">
                          <a:effectLst/>
                        </a:rPr>
                        <a:t>SAYI</a:t>
                      </a:r>
                      <a:endParaRPr lang="tr-TR" sz="2000" b="0" i="0" u="none" strike="noStrike">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Ödenek Gönderme Belgesi</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a:effectLst/>
                        </a:rPr>
                        <a:t>280</a:t>
                      </a:r>
                      <a:endParaRPr lang="tr-TR" sz="2000" b="0" i="0" u="none" strike="noStrike">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Tenkis</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a:effectLst/>
                        </a:rPr>
                        <a:t>42</a:t>
                      </a:r>
                      <a:endParaRPr lang="tr-TR" sz="2000" b="0" i="0" u="none" strike="noStrike">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Ödenek Ekleme</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dirty="0">
                          <a:effectLst/>
                        </a:rPr>
                        <a:t>37</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Ödenek Aktarma</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a:effectLst/>
                        </a:rPr>
                        <a:t>6</a:t>
                      </a:r>
                      <a:endParaRPr lang="tr-TR" sz="2000" b="0" i="0" u="none" strike="noStrike">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TÜBİTAK</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a:effectLst/>
                        </a:rPr>
                        <a:t>629</a:t>
                      </a:r>
                      <a:endParaRPr lang="tr-TR" sz="2000" b="0" i="0" u="none" strike="noStrike">
                        <a:solidFill>
                          <a:srgbClr val="000000"/>
                        </a:solidFill>
                        <a:effectLst/>
                        <a:latin typeface="Calibri"/>
                      </a:endParaRPr>
                    </a:p>
                  </a:txBody>
                  <a:tcPr marL="3683" marR="3683" marT="3683" marB="0" anchor="b"/>
                </a:tc>
              </a:tr>
              <a:tr h="257395">
                <a:tc>
                  <a:txBody>
                    <a:bodyPr/>
                    <a:lstStyle/>
                    <a:p>
                      <a:pPr algn="l" fontAlgn="b"/>
                      <a:r>
                        <a:rPr lang="tr-TR" sz="2000" u="none" strike="noStrike" dirty="0">
                          <a:effectLst/>
                        </a:rPr>
                        <a:t>Kalkınma Bakanlığı</a:t>
                      </a:r>
                      <a:endParaRPr lang="tr-TR" sz="2000" b="0" i="0" u="none" strike="noStrike" dirty="0">
                        <a:solidFill>
                          <a:srgbClr val="000000"/>
                        </a:solidFill>
                        <a:effectLst/>
                        <a:latin typeface="Calibri"/>
                      </a:endParaRPr>
                    </a:p>
                  </a:txBody>
                  <a:tcPr marL="3683" marR="3683" marT="3683" marB="0" anchor="b"/>
                </a:tc>
                <a:tc>
                  <a:txBody>
                    <a:bodyPr/>
                    <a:lstStyle/>
                    <a:p>
                      <a:pPr algn="r" fontAlgn="b"/>
                      <a:r>
                        <a:rPr lang="tr-TR" sz="2000" u="none" strike="noStrike" dirty="0">
                          <a:effectLst/>
                        </a:rPr>
                        <a:t>86</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ERASMUS</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450</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Muhasebe İşlem Sayısı</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12,162</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Avrupa Birliği</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6</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Leonardo da Vinci</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40</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Farabi</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12</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ÖYP</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8</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BAP</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220</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TAGEM</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18</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AGH</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30</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Mevlana</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22</a:t>
                      </a:r>
                      <a:endParaRPr lang="tr-TR" sz="2000" b="0" i="0" u="none" strike="noStrike" dirty="0">
                        <a:solidFill>
                          <a:srgbClr val="000000"/>
                        </a:solidFill>
                        <a:effectLst/>
                        <a:latin typeface="Calibri"/>
                      </a:endParaRPr>
                    </a:p>
                  </a:txBody>
                  <a:tcPr marL="3683" marR="3683" marT="3683" marB="0" anchor="b"/>
                </a:tc>
              </a:tr>
              <a:tr h="257395">
                <a:tc>
                  <a:txBody>
                    <a:bodyPr/>
                    <a:lstStyle/>
                    <a:p>
                      <a:pPr algn="l" fontAlgn="b"/>
                      <a:r>
                        <a:rPr lang="tr-TR" sz="2000" u="none" strike="noStrike">
                          <a:effectLst/>
                        </a:rPr>
                        <a:t>KOP</a:t>
                      </a:r>
                      <a:endParaRPr lang="tr-TR" sz="2000" b="0" i="0" u="none" strike="noStrike">
                        <a:solidFill>
                          <a:srgbClr val="000000"/>
                        </a:solidFill>
                        <a:effectLst/>
                        <a:latin typeface="Calibri"/>
                      </a:endParaRPr>
                    </a:p>
                  </a:txBody>
                  <a:tcPr marL="3683" marR="3683" marT="3683" marB="0" anchor="b"/>
                </a:tc>
                <a:tc>
                  <a:txBody>
                    <a:bodyPr/>
                    <a:lstStyle/>
                    <a:p>
                      <a:pPr algn="r" fontAlgn="b"/>
                      <a:r>
                        <a:rPr lang="tr-TR" sz="2000" u="none" strike="noStrike" dirty="0">
                          <a:effectLst/>
                        </a:rPr>
                        <a:t>42</a:t>
                      </a:r>
                      <a:endParaRPr lang="tr-TR" sz="2000" b="0" i="0" u="none" strike="noStrike" dirty="0">
                        <a:solidFill>
                          <a:srgbClr val="000000"/>
                        </a:solidFill>
                        <a:effectLst/>
                        <a:latin typeface="Calibri"/>
                      </a:endParaRPr>
                    </a:p>
                  </a:txBody>
                  <a:tcPr marL="3683" marR="3683" marT="3683" marB="0" anchor="b"/>
                </a:tc>
              </a:tr>
            </a:tbl>
          </a:graphicData>
        </a:graphic>
      </p:graphicFrame>
    </p:spTree>
    <p:extLst>
      <p:ext uri="{BB962C8B-B14F-4D97-AF65-F5344CB8AC3E}">
        <p14:creationId xmlns:p14="http://schemas.microsoft.com/office/powerpoint/2010/main" val="2678936678"/>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421448" cy="12630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6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KURULUŞ</a:t>
            </a:r>
            <a:endParaRPr lang="tr-TR"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Metin kutusu 2"/>
          <p:cNvSpPr txBox="1"/>
          <p:nvPr/>
        </p:nvSpPr>
        <p:spPr>
          <a:xfrm>
            <a:off x="611560" y="2060848"/>
            <a:ext cx="8352928"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3200" b="1" i="1" dirty="0" smtClean="0">
                <a:solidFill>
                  <a:schemeClr val="accent2">
                    <a:lumMod val="50000"/>
                  </a:schemeClr>
                </a:solidFill>
              </a:rPr>
              <a:t>5018 SAYILI KAMU MALİ YÖNETİMİ VE KONTROL KANUNUNDA 5436 SAYILI KANUNLA YAPILAN DEĞİŞİKLİKLE 01.01.2016  TARİHİ İTİBARİYLE  KURULMUŞTUR</a:t>
            </a:r>
            <a:r>
              <a:rPr lang="tr-TR" dirty="0" smtClean="0"/>
              <a:t>.</a:t>
            </a:r>
            <a:endParaRPr lang="tr-TR" dirty="0"/>
          </a:p>
        </p:txBody>
      </p:sp>
    </p:spTree>
    <p:extLst>
      <p:ext uri="{BB962C8B-B14F-4D97-AF65-F5344CB8AC3E}">
        <p14:creationId xmlns:p14="http://schemas.microsoft.com/office/powerpoint/2010/main" val="3074235471"/>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104701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MİSYON</a:t>
            </a:r>
            <a:endParaRPr lang="tr-TR" sz="6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822960" y="1988840"/>
            <a:ext cx="7709480" cy="3600400"/>
          </a:xfrm>
        </p:spPr>
        <p:style>
          <a:lnRef idx="2">
            <a:schemeClr val="dk1"/>
          </a:lnRef>
          <a:fillRef idx="1">
            <a:schemeClr val="lt1"/>
          </a:fillRef>
          <a:effectRef idx="0">
            <a:schemeClr val="dk1"/>
          </a:effectRef>
          <a:fontRef idx="minor">
            <a:schemeClr val="dk1"/>
          </a:fontRef>
        </p:style>
        <p:txBody>
          <a:bodyPr>
            <a:normAutofit/>
          </a:bodyPr>
          <a:lstStyle/>
          <a:p>
            <a:pPr algn="just"/>
            <a:r>
              <a:rPr lang="tr-TR" dirty="0" smtClean="0"/>
              <a:t>       </a:t>
            </a:r>
            <a:r>
              <a:rPr lang="tr-TR" sz="2800" b="0" dirty="0" smtClean="0"/>
              <a:t>Üniversitemiz </a:t>
            </a:r>
            <a:r>
              <a:rPr lang="tr-TR" sz="2800" b="0" dirty="0"/>
              <a:t>kaynaklarının etkili, ekonomik ve verimli bir şekilde elde edilmesi ve kullanılmasını, hesap verilebilirliği ve malî saydamlığı sağlamak üzere, malî yönetimimizin yapısını ve işleyişini, bütçemizin hazırlanmasını, uygulamasını, tüm malî işlemlerin muhasebeleştirilmesini, raporlanmasını ve malî kontrolün yapılmasını sağlamaktır. </a:t>
            </a:r>
          </a:p>
        </p:txBody>
      </p:sp>
    </p:spTree>
    <p:extLst>
      <p:ext uri="{BB962C8B-B14F-4D97-AF65-F5344CB8AC3E}">
        <p14:creationId xmlns:p14="http://schemas.microsoft.com/office/powerpoint/2010/main" val="2637262161"/>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65760"/>
            <a:ext cx="7516316" cy="12630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VİZYON</a:t>
            </a:r>
            <a:endParaRPr lang="tr-TR" sz="6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827584" y="1484784"/>
            <a:ext cx="7516316" cy="3195693"/>
          </a:xfrm>
        </p:spPr>
        <p:style>
          <a:lnRef idx="2">
            <a:schemeClr val="dk1"/>
          </a:lnRef>
          <a:fillRef idx="1">
            <a:schemeClr val="lt1"/>
          </a:fillRef>
          <a:effectRef idx="0">
            <a:schemeClr val="dk1"/>
          </a:effectRef>
          <a:fontRef idx="minor">
            <a:schemeClr val="dk1"/>
          </a:fontRef>
        </p:style>
        <p:txBody>
          <a:bodyPr/>
          <a:lstStyle/>
          <a:p>
            <a:endParaRPr lang="tr-TR" dirty="0" smtClean="0"/>
          </a:p>
          <a:p>
            <a:endParaRPr lang="tr-TR" dirty="0" smtClean="0"/>
          </a:p>
          <a:p>
            <a:pPr algn="just"/>
            <a:r>
              <a:rPr lang="tr-TR" sz="3200" dirty="0" smtClean="0"/>
              <a:t>   Üniversite </a:t>
            </a:r>
            <a:r>
              <a:rPr lang="tr-TR" sz="3200" dirty="0"/>
              <a:t>bütçesini etkili, ekonomik ve verimli </a:t>
            </a:r>
            <a:r>
              <a:rPr lang="tr-TR" sz="3200" dirty="0" smtClean="0"/>
              <a:t>kullanılmasını </a:t>
            </a:r>
            <a:r>
              <a:rPr lang="tr-TR" sz="3200" dirty="0"/>
              <a:t>sağlayarak, saygın ve güvenilir olmak </a:t>
            </a:r>
          </a:p>
        </p:txBody>
      </p:sp>
    </p:spTree>
    <p:extLst>
      <p:ext uri="{BB962C8B-B14F-4D97-AF65-F5344CB8AC3E}">
        <p14:creationId xmlns:p14="http://schemas.microsoft.com/office/powerpoint/2010/main" val="1513276155"/>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88640"/>
            <a:ext cx="7493456" cy="93610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5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r-TR" sz="6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TEŞKİLAT</a:t>
            </a:r>
            <a:endParaRPr lang="tr-TR"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323528" y="1556792"/>
            <a:ext cx="8496944" cy="3384376"/>
          </a:xfrm>
        </p:spPr>
        <p:txBody>
          <a:bodyPr/>
          <a:lstStyle/>
          <a:p>
            <a:endParaRPr lang="tr-TR" dirty="0" smtClean="0"/>
          </a:p>
          <a:p>
            <a:r>
              <a:rPr lang="tr-TR"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BÜTÇE VE PERFORMANS BİRİMİ</a:t>
            </a:r>
          </a:p>
          <a:p>
            <a:r>
              <a:rPr lang="tr-TR"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STRATEJİİK YÖNETİM VE PLANLAMA BİRİMİ</a:t>
            </a:r>
          </a:p>
          <a:p>
            <a:r>
              <a:rPr lang="tr-TR"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İÇ KONTROL VE ÖN MALİ KONTROL BİRİMİ</a:t>
            </a:r>
          </a:p>
          <a:p>
            <a:r>
              <a:rPr lang="tr-TR"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MUHASEBE - KESİN HESAP VE RAPORLAMA BİRİMİ</a:t>
            </a:r>
            <a:endParaRPr lang="tr-T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46089248"/>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04664"/>
            <a:ext cx="8280920" cy="79208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YETKİ GÖREV VE SORUMLULUK</a:t>
            </a:r>
            <a:endParaRPr lang="tr-TR"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467544" y="1268760"/>
            <a:ext cx="8496944" cy="5328592"/>
          </a:xfrm>
        </p:spPr>
        <p:txBody>
          <a:bodyPr>
            <a:normAutofit fontScale="92500" lnSpcReduction="20000"/>
          </a:bodyPr>
          <a:lstStyle/>
          <a:p>
            <a:pPr algn="just">
              <a:buBlip>
                <a:blip r:embed="rId2"/>
              </a:buBlip>
            </a:pPr>
            <a:r>
              <a:rPr lang="tr-TR" sz="2000" b="0" dirty="0"/>
              <a:t> </a:t>
            </a:r>
            <a:r>
              <a:rPr lang="tr-TR" sz="2400" b="0" dirty="0" smtClean="0"/>
              <a:t>İdarenin </a:t>
            </a:r>
            <a:r>
              <a:rPr lang="tr-TR" sz="2400" b="0" dirty="0"/>
              <a:t>stratejik plan ve performans programının hazırlanmasını koordine etmek ve sonuçlarının konsolide edilmesi çalışmalarını yürütmek</a:t>
            </a:r>
            <a:r>
              <a:rPr lang="tr-TR" sz="2400" b="0" dirty="0" smtClean="0"/>
              <a:t>.</a:t>
            </a:r>
          </a:p>
          <a:p>
            <a:pPr marL="0" indent="0" algn="just"/>
            <a:r>
              <a:rPr lang="tr-TR" sz="2400" b="0" dirty="0" smtClean="0"/>
              <a:t> </a:t>
            </a:r>
            <a:endParaRPr lang="tr-TR" sz="2400" b="0" dirty="0"/>
          </a:p>
          <a:p>
            <a:pPr algn="just">
              <a:buBlip>
                <a:blip r:embed="rId2"/>
              </a:buBlip>
            </a:pPr>
            <a:r>
              <a:rPr lang="tr-TR" sz="2400" b="0" dirty="0" smtClean="0"/>
              <a:t>İzleyen </a:t>
            </a:r>
            <a:r>
              <a:rPr lang="tr-TR" sz="2400" b="0" dirty="0"/>
              <a:t>iki yılın bütçe tahminlerini de içeren idare bütçesini, stratejik plan ve yıllık performans programına uygun olarak hazırlamak ve idare faaliyetlerinin bunlara uygunluğunu izlemek ve değerlendirmek. </a:t>
            </a:r>
            <a:endParaRPr lang="tr-TR" sz="2400" b="0" dirty="0" smtClean="0"/>
          </a:p>
          <a:p>
            <a:pPr marL="0" indent="0" algn="just"/>
            <a:endParaRPr lang="tr-TR" sz="2400" b="0" dirty="0"/>
          </a:p>
          <a:p>
            <a:pPr algn="just">
              <a:buBlip>
                <a:blip r:embed="rId2"/>
              </a:buBlip>
            </a:pPr>
            <a:r>
              <a:rPr lang="tr-TR" sz="2400" b="0" dirty="0" smtClean="0"/>
              <a:t>Mevzuatı </a:t>
            </a:r>
            <a:r>
              <a:rPr lang="tr-TR" sz="2400" b="0" dirty="0"/>
              <a:t>uyarınca belirlenecek bütçe ilke ve esasları çerçevesinde, ayrıntılı </a:t>
            </a:r>
            <a:r>
              <a:rPr lang="tr-TR" sz="2400" b="0" dirty="0" smtClean="0"/>
              <a:t>finans </a:t>
            </a:r>
            <a:r>
              <a:rPr lang="tr-TR" sz="2400" b="0" dirty="0"/>
              <a:t>programı hazırlamak ve hizmet gereksinimleri dikkate alınarak ödeneğin ilgili birimlere gönderilmesini sağlamak. </a:t>
            </a:r>
            <a:endParaRPr lang="tr-TR" sz="2400" b="0" dirty="0" smtClean="0"/>
          </a:p>
          <a:p>
            <a:pPr marL="0" indent="0" algn="just"/>
            <a:endParaRPr lang="tr-TR" sz="2400" b="0" dirty="0"/>
          </a:p>
          <a:p>
            <a:pPr algn="just">
              <a:buBlip>
                <a:blip r:embed="rId2"/>
              </a:buBlip>
            </a:pPr>
            <a:r>
              <a:rPr lang="tr-TR" sz="2400" b="0" dirty="0" smtClean="0"/>
              <a:t>Bütçe </a:t>
            </a:r>
            <a:r>
              <a:rPr lang="tr-TR" sz="2400" b="0" dirty="0"/>
              <a:t>kayıtlarını tutmak, bütçe uygulama sonuçlarına ilişkin verileri toplamak, değerlendirmek ve bütçe kesin hesabı ile malî istatistikleri hazırlamak. </a:t>
            </a:r>
          </a:p>
          <a:p>
            <a:pPr marL="0" indent="0" algn="just"/>
            <a:endParaRPr lang="tr-TR" sz="2400" b="0" dirty="0" smtClean="0"/>
          </a:p>
          <a:p>
            <a:pPr>
              <a:buBlip>
                <a:blip r:embed="rId2"/>
              </a:buBlip>
            </a:pPr>
            <a:endParaRPr lang="tr-TR" b="0" dirty="0"/>
          </a:p>
          <a:p>
            <a:endParaRPr lang="tr-TR" dirty="0"/>
          </a:p>
        </p:txBody>
      </p:sp>
    </p:spTree>
    <p:extLst>
      <p:ext uri="{BB962C8B-B14F-4D97-AF65-F5344CB8AC3E}">
        <p14:creationId xmlns:p14="http://schemas.microsoft.com/office/powerpoint/2010/main" val="3557133203"/>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YETKİ </a:t>
            </a:r>
            <a:r>
              <a:rPr lang="tr-TR"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GÖREV VE SORUMLULUK</a:t>
            </a:r>
          </a:p>
        </p:txBody>
      </p:sp>
      <p:sp>
        <p:nvSpPr>
          <p:cNvPr id="3" name="İçerik Yer Tutucusu 2"/>
          <p:cNvSpPr>
            <a:spLocks noGrp="1"/>
          </p:cNvSpPr>
          <p:nvPr>
            <p:ph idx="1"/>
          </p:nvPr>
        </p:nvSpPr>
        <p:spPr>
          <a:xfrm>
            <a:off x="323528" y="1100628"/>
            <a:ext cx="8640960" cy="5208692"/>
          </a:xfrm>
        </p:spPr>
        <p:txBody>
          <a:bodyPr>
            <a:normAutofit fontScale="92500"/>
          </a:bodyPr>
          <a:lstStyle/>
          <a:p>
            <a:pPr algn="just">
              <a:buBlip>
                <a:blip r:embed="rId2"/>
              </a:buBlip>
            </a:pPr>
            <a:r>
              <a:rPr lang="tr-TR" sz="2200" b="0" dirty="0"/>
              <a:t>İlgili mevzuatı çerçevesinde idare gelirlerini tahakkuk ettirmek, gelir ve alacaklarının takip ve tahsil işlemlerini yürütmek. </a:t>
            </a:r>
            <a:endParaRPr lang="tr-TR" sz="2200" b="0" dirty="0" smtClean="0"/>
          </a:p>
          <a:p>
            <a:pPr marL="0" indent="0" algn="just"/>
            <a:endParaRPr lang="tr-TR" sz="2200" b="0" dirty="0"/>
          </a:p>
          <a:p>
            <a:pPr algn="just">
              <a:buBlip>
                <a:blip r:embed="rId2"/>
              </a:buBlip>
            </a:pPr>
            <a:r>
              <a:rPr lang="tr-TR" sz="2200" b="0" dirty="0"/>
              <a:t>Genel bütçe kapsamı dışında kalan idarelerde muhasebe hizmetlerini yürütmek. </a:t>
            </a:r>
            <a:endParaRPr lang="tr-TR" sz="2200" b="0" dirty="0" smtClean="0"/>
          </a:p>
          <a:p>
            <a:pPr marL="0" indent="0" algn="just"/>
            <a:endParaRPr lang="tr-TR" sz="2200" b="0" dirty="0"/>
          </a:p>
          <a:p>
            <a:pPr algn="just">
              <a:buBlip>
                <a:blip r:embed="rId2"/>
              </a:buBlip>
            </a:pPr>
            <a:r>
              <a:rPr lang="tr-TR" sz="2200" b="0" dirty="0"/>
              <a:t>Harcama birimleri tarafından hazırlanan birim faaliyet raporlarını da esas alarak idarenin faaliyet raporunu hazırlamak. </a:t>
            </a:r>
            <a:endParaRPr lang="tr-TR" sz="2200" b="0" dirty="0" smtClean="0"/>
          </a:p>
          <a:p>
            <a:pPr marL="0" indent="0" algn="just"/>
            <a:endParaRPr lang="tr-TR" sz="2200" b="0" dirty="0"/>
          </a:p>
          <a:p>
            <a:pPr algn="just">
              <a:buBlip>
                <a:blip r:embed="rId2"/>
              </a:buBlip>
            </a:pPr>
            <a:r>
              <a:rPr lang="tr-TR" sz="2200" b="0" dirty="0"/>
              <a:t>İdarenin mülkiyetinde veya kullanımında bulunan taşınır ve taşınmazlara ilişkin icmal cetvellerini düzenlemek. </a:t>
            </a:r>
            <a:endParaRPr lang="tr-TR" sz="2200" b="0" dirty="0" smtClean="0"/>
          </a:p>
          <a:p>
            <a:pPr marL="0" indent="0" algn="just"/>
            <a:endParaRPr lang="tr-TR" sz="2200" b="0" dirty="0"/>
          </a:p>
          <a:p>
            <a:pPr algn="just">
              <a:buBlip>
                <a:blip r:embed="rId2"/>
              </a:buBlip>
            </a:pPr>
            <a:r>
              <a:rPr lang="tr-TR" sz="2200" b="0" dirty="0"/>
              <a:t>İdarenin yatırım programının hazırlanmasını koordine etmek, uygulama sonuçlarını izlemek ve yıllık yatırım değerlendirme raporunu hazırlamak. </a:t>
            </a:r>
            <a:endParaRPr lang="tr-TR" sz="2200" b="0" dirty="0" smtClean="0"/>
          </a:p>
          <a:p>
            <a:pPr algn="just">
              <a:buBlip>
                <a:blip r:embed="rId2"/>
              </a:buBlip>
            </a:pPr>
            <a:endParaRPr lang="tr-TR" sz="2200" b="0" dirty="0"/>
          </a:p>
          <a:p>
            <a:pPr>
              <a:buBlip>
                <a:blip r:embed="rId2"/>
              </a:buBlip>
            </a:pPr>
            <a:endParaRPr lang="tr-TR" dirty="0"/>
          </a:p>
        </p:txBody>
      </p:sp>
    </p:spTree>
    <p:extLst>
      <p:ext uri="{BB962C8B-B14F-4D97-AF65-F5344CB8AC3E}">
        <p14:creationId xmlns:p14="http://schemas.microsoft.com/office/powerpoint/2010/main" val="374797107"/>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YETKİ </a:t>
            </a:r>
            <a:r>
              <a:rPr lang="tr-TR"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GÖREV VE SORUMLULUK</a:t>
            </a:r>
          </a:p>
        </p:txBody>
      </p:sp>
      <p:sp>
        <p:nvSpPr>
          <p:cNvPr id="3" name="İçerik Yer Tutucusu 2"/>
          <p:cNvSpPr>
            <a:spLocks noGrp="1"/>
          </p:cNvSpPr>
          <p:nvPr>
            <p:ph idx="1"/>
          </p:nvPr>
        </p:nvSpPr>
        <p:spPr>
          <a:xfrm>
            <a:off x="251520" y="1100628"/>
            <a:ext cx="8640960" cy="5136684"/>
          </a:xfrm>
        </p:spPr>
        <p:txBody>
          <a:bodyPr>
            <a:normAutofit/>
          </a:bodyPr>
          <a:lstStyle/>
          <a:p>
            <a:pPr>
              <a:buBlip>
                <a:blip r:embed="rId2"/>
              </a:buBlip>
            </a:pPr>
            <a:r>
              <a:rPr lang="tr-TR" sz="2000" b="0" dirty="0"/>
              <a:t>İdarenin, diğer idareler nezdinde takibi gereken malî iş ve işlemlerini yürütmek ve sonuçlandırmak</a:t>
            </a:r>
            <a:r>
              <a:rPr lang="tr-TR" sz="2000" b="0" dirty="0" smtClean="0"/>
              <a:t>.</a:t>
            </a:r>
          </a:p>
          <a:p>
            <a:pPr marL="0" indent="0"/>
            <a:r>
              <a:rPr lang="tr-TR" sz="2000" b="0" dirty="0" smtClean="0"/>
              <a:t> </a:t>
            </a:r>
            <a:endParaRPr lang="tr-TR" sz="2000" b="0" dirty="0"/>
          </a:p>
          <a:p>
            <a:pPr>
              <a:buBlip>
                <a:blip r:embed="rId2"/>
              </a:buBlip>
            </a:pPr>
            <a:r>
              <a:rPr lang="tr-TR" sz="2000" b="0" dirty="0"/>
              <a:t>Malî kanunlarla ilgili diğer mevzuatın uygulanması konusunda üst yöneticiye ve harcama yetkililerine gerekli bilgileri sağlamak ve danışmanlık yapmak. </a:t>
            </a:r>
            <a:endParaRPr lang="tr-TR" sz="2000" b="0" dirty="0" smtClean="0"/>
          </a:p>
          <a:p>
            <a:pPr marL="0" indent="0"/>
            <a:endParaRPr lang="tr-TR" sz="2000" b="0" dirty="0"/>
          </a:p>
          <a:p>
            <a:pPr>
              <a:buBlip>
                <a:blip r:embed="rId2"/>
              </a:buBlip>
            </a:pPr>
            <a:r>
              <a:rPr lang="tr-TR" sz="2000" b="0" dirty="0"/>
              <a:t>Ön malî kontrol faaliyetini yürütmek. </a:t>
            </a:r>
            <a:endParaRPr lang="tr-TR" sz="2000" b="0" dirty="0" smtClean="0"/>
          </a:p>
          <a:p>
            <a:pPr marL="0" indent="0"/>
            <a:endParaRPr lang="tr-TR" sz="2000" b="0" dirty="0"/>
          </a:p>
          <a:p>
            <a:pPr>
              <a:buBlip>
                <a:blip r:embed="rId2"/>
              </a:buBlip>
            </a:pPr>
            <a:r>
              <a:rPr lang="tr-TR" sz="2000" b="0" dirty="0"/>
              <a:t>İç kontrol sisteminin kurulması, standartlarının uygulanması ve geliştirilmesi konularında çalışmalar yapmak. </a:t>
            </a:r>
            <a:endParaRPr lang="tr-TR" sz="2000" b="0" dirty="0" smtClean="0"/>
          </a:p>
          <a:p>
            <a:pPr marL="0" indent="0"/>
            <a:endParaRPr lang="tr-TR" sz="2000" b="0" dirty="0"/>
          </a:p>
          <a:p>
            <a:pPr>
              <a:buBlip>
                <a:blip r:embed="rId2"/>
              </a:buBlip>
            </a:pPr>
            <a:r>
              <a:rPr lang="tr-TR" sz="2000" b="0" dirty="0"/>
              <a:t>Malî konularda üst yönetici tarafından verilen diğer görevleri yapmak. </a:t>
            </a:r>
          </a:p>
          <a:p>
            <a:pPr>
              <a:buBlip>
                <a:blip r:embed="rId2"/>
              </a:buBlip>
            </a:pPr>
            <a:endParaRPr lang="tr-TR" sz="2000" b="0" dirty="0"/>
          </a:p>
        </p:txBody>
      </p:sp>
    </p:spTree>
    <p:extLst>
      <p:ext uri="{BB962C8B-B14F-4D97-AF65-F5344CB8AC3E}">
        <p14:creationId xmlns:p14="http://schemas.microsoft.com/office/powerpoint/2010/main" val="2025516501"/>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BAŞLICA YAPILAN FAALİYETLER</a:t>
            </a:r>
            <a:endParaRPr lang="tr-TR"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İçerik Yer Tutucusu 5"/>
          <p:cNvSpPr>
            <a:spLocks noGrp="1"/>
          </p:cNvSpPr>
          <p:nvPr>
            <p:ph sz="quarter" idx="4"/>
          </p:nvPr>
        </p:nvSpPr>
        <p:spPr>
          <a:xfrm>
            <a:off x="5148064" y="1124744"/>
            <a:ext cx="3744416" cy="4896544"/>
          </a:xfrm>
        </p:spPr>
        <p:txBody>
          <a:bodyPr>
            <a:normAutofit/>
          </a:bodyPr>
          <a:lstStyle/>
          <a:p>
            <a:pPr marL="285750" indent="-285750">
              <a:buBlip>
                <a:blip r:embed="rId2"/>
              </a:buBlip>
            </a:pPr>
            <a:r>
              <a:rPr lang="tr-TR" b="0" dirty="0" smtClean="0"/>
              <a:t>Birimlere Danışmanlık yapmak</a:t>
            </a:r>
          </a:p>
          <a:p>
            <a:pPr marL="285750" indent="-285750">
              <a:buBlip>
                <a:blip r:embed="rId2"/>
              </a:buBlip>
            </a:pPr>
            <a:r>
              <a:rPr lang="tr-TR" b="0" dirty="0" smtClean="0"/>
              <a:t>Kesin hesap hazırlamak</a:t>
            </a:r>
          </a:p>
          <a:p>
            <a:pPr marL="285750" indent="-285750">
              <a:buBlip>
                <a:blip r:embed="rId2"/>
              </a:buBlip>
            </a:pPr>
            <a:r>
              <a:rPr lang="tr-TR" b="0" dirty="0" smtClean="0"/>
              <a:t>Alacakları takip etmek</a:t>
            </a:r>
          </a:p>
          <a:p>
            <a:pPr marL="285750" indent="-285750">
              <a:buBlip>
                <a:blip r:embed="rId2"/>
              </a:buBlip>
            </a:pPr>
            <a:r>
              <a:rPr lang="tr-TR" b="0" dirty="0" smtClean="0"/>
              <a:t>Gelirleri Takip etmek</a:t>
            </a:r>
          </a:p>
          <a:p>
            <a:pPr marL="285750" indent="-285750">
              <a:buBlip>
                <a:blip r:embed="rId2"/>
              </a:buBlip>
            </a:pPr>
            <a:r>
              <a:rPr lang="tr-TR" b="0" dirty="0" smtClean="0"/>
              <a:t>Taşınır  ve taşınmaz İşlemleri</a:t>
            </a:r>
          </a:p>
          <a:p>
            <a:pPr marL="285750" indent="-285750">
              <a:buBlip>
                <a:blip r:embed="rId2"/>
              </a:buBlip>
            </a:pPr>
            <a:r>
              <a:rPr lang="tr-TR" b="0" dirty="0" smtClean="0"/>
              <a:t>Kesin hesap</a:t>
            </a:r>
          </a:p>
          <a:p>
            <a:pPr marL="285750" indent="-285750">
              <a:buBlip>
                <a:blip r:embed="rId2"/>
              </a:buBlip>
            </a:pPr>
            <a:r>
              <a:rPr lang="tr-TR" b="0" dirty="0" smtClean="0"/>
              <a:t>Her türlü ödeme işlemleri  ve muhasebeleştirilmesi</a:t>
            </a:r>
          </a:p>
          <a:p>
            <a:pPr marL="285750" indent="-285750">
              <a:buBlip>
                <a:blip r:embed="rId3"/>
              </a:buBlip>
            </a:pPr>
            <a:endParaRPr lang="tr-TR" b="0" dirty="0" smtClean="0"/>
          </a:p>
          <a:p>
            <a:pPr marL="285750" indent="-285750">
              <a:buBlip>
                <a:blip r:embed="rId3"/>
              </a:buBlip>
            </a:pPr>
            <a:endParaRPr lang="tr-TR" sz="1800" dirty="0"/>
          </a:p>
        </p:txBody>
      </p:sp>
      <p:sp>
        <p:nvSpPr>
          <p:cNvPr id="9" name="İçerik Yer Tutucusu 8"/>
          <p:cNvSpPr>
            <a:spLocks noGrp="1"/>
          </p:cNvSpPr>
          <p:nvPr>
            <p:ph sz="half" idx="2"/>
          </p:nvPr>
        </p:nvSpPr>
        <p:spPr>
          <a:xfrm>
            <a:off x="539552" y="1052736"/>
            <a:ext cx="4104456" cy="5112568"/>
          </a:xfrm>
        </p:spPr>
        <p:txBody>
          <a:bodyPr>
            <a:normAutofit/>
          </a:bodyPr>
          <a:lstStyle/>
          <a:p>
            <a:pPr>
              <a:buBlip>
                <a:blip r:embed="rId2"/>
              </a:buBlip>
            </a:pPr>
            <a:r>
              <a:rPr lang="tr-TR" b="0" dirty="0"/>
              <a:t>Bütçe Hazırlamak ve uygulamak</a:t>
            </a:r>
          </a:p>
          <a:p>
            <a:pPr>
              <a:buBlip>
                <a:blip r:embed="rId2"/>
              </a:buBlip>
            </a:pPr>
            <a:r>
              <a:rPr lang="tr-TR" b="0" dirty="0"/>
              <a:t>Yıllık Yatırım Değerlendirme Raporu hazırlamak. </a:t>
            </a:r>
          </a:p>
          <a:p>
            <a:pPr>
              <a:buBlip>
                <a:blip r:embed="rId2"/>
              </a:buBlip>
            </a:pPr>
            <a:r>
              <a:rPr lang="tr-TR" b="0" dirty="0"/>
              <a:t>Faaliyet Raporu hazırlamak,</a:t>
            </a:r>
          </a:p>
          <a:p>
            <a:pPr>
              <a:buBlip>
                <a:blip r:embed="rId2"/>
              </a:buBlip>
            </a:pPr>
            <a:r>
              <a:rPr lang="tr-TR" b="0" dirty="0"/>
              <a:t>Performans Programını hazırlamak</a:t>
            </a:r>
          </a:p>
          <a:p>
            <a:pPr>
              <a:buBlip>
                <a:blip r:embed="rId2"/>
              </a:buBlip>
            </a:pPr>
            <a:r>
              <a:rPr lang="tr-TR" b="0" dirty="0"/>
              <a:t>Ön Mali Kontrol </a:t>
            </a:r>
          </a:p>
          <a:p>
            <a:pPr>
              <a:buBlip>
                <a:blip r:embed="rId2"/>
              </a:buBlip>
            </a:pPr>
            <a:r>
              <a:rPr lang="tr-TR" b="0" dirty="0"/>
              <a:t>İç Kontrol</a:t>
            </a:r>
          </a:p>
          <a:p>
            <a:pPr>
              <a:buBlip>
                <a:blip r:embed="rId2"/>
              </a:buBlip>
            </a:pPr>
            <a:r>
              <a:rPr lang="tr-TR" b="0" dirty="0"/>
              <a:t>Stratejik Plan </a:t>
            </a:r>
          </a:p>
          <a:p>
            <a:endParaRPr lang="tr-T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996162"/>
            <a:ext cx="2734796" cy="2622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2490520"/>
      </p:ext>
    </p:extLst>
  </p:cSld>
  <p:clrMapOvr>
    <a:masterClrMapping/>
  </p:clrMapOvr>
  <mc:AlternateContent xmlns:mc="http://schemas.openxmlformats.org/markup-compatibility/2006" xmlns:p14="http://schemas.microsoft.com/office/powerpoint/2010/main">
    <mc:Choice Requires="p14">
      <p:transition spd="slow" p14:dur="1600" advTm="62000">
        <p14:prism isContent="1" isInverted="1"/>
      </p:transition>
    </mc:Choice>
    <mc:Fallback xmlns="">
      <p:transition spd="slow" advTm="62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376</TotalTime>
  <Words>734</Words>
  <Application>Microsoft Office PowerPoint</Application>
  <PresentationFormat>Ekran Gösterisi (4:3)</PresentationFormat>
  <Paragraphs>192</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Açılar</vt:lpstr>
      <vt:lpstr>STRATEJİ GELİŞTİRME DAİRE BAŞKANLIĞI</vt:lpstr>
      <vt:lpstr>          KURULUŞ</vt:lpstr>
      <vt:lpstr>MİSYON</vt:lpstr>
      <vt:lpstr>VİZYON</vt:lpstr>
      <vt:lpstr>          TEŞKİLAT</vt:lpstr>
      <vt:lpstr>    YETKİ GÖREV VE SORUMLULUK</vt:lpstr>
      <vt:lpstr>   YETKİ GÖREV VE SORUMLULUK</vt:lpstr>
      <vt:lpstr>    YETKİ GÖREV VE SORUMLULUK</vt:lpstr>
      <vt:lpstr>   BAŞLICA YAPILAN FAALİYETLER</vt:lpstr>
      <vt:lpstr>            ORGANİZASYON ŞEMASI</vt:lpstr>
      <vt:lpstr>DAİRE BAŞKANLIĞIMIZ PERSONELİ</vt:lpstr>
      <vt:lpstr>BÜTÇE GELİRLERİ</vt:lpstr>
      <vt:lpstr>BÜTÇE GİDERLERİ</vt:lpstr>
      <vt:lpstr>2016 YILINDA YAPILAN KURUMSAL İŞLEMLER</vt:lpstr>
      <vt:lpstr>ÖN MALİ KONTROL</vt:lpstr>
      <vt:lpstr>2016 YILINDA YAPILAN MUHASEBE İŞLEMLERİ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 GELİŞTİRME DAİRE BAŞKANLIĞI</dc:title>
  <dc:creator>beyhan</dc:creator>
  <cp:lastModifiedBy>beyhan</cp:lastModifiedBy>
  <cp:revision>34</cp:revision>
  <dcterms:created xsi:type="dcterms:W3CDTF">2016-12-16T09:49:10Z</dcterms:created>
  <dcterms:modified xsi:type="dcterms:W3CDTF">2016-12-20T10:07:29Z</dcterms:modified>
</cp:coreProperties>
</file>