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5" d="100"/>
          <a:sy n="85" d="100"/>
        </p:scale>
        <p:origin x="74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77CEDAE-3AFE-3D85-E820-AA9D56CBF29B}"/>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B72321A8-779E-3E50-7D9C-10BC5E31057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D337C8A2-EBFE-4C56-9302-1D00E3F0ED4E}"/>
              </a:ext>
            </a:extLst>
          </p:cNvPr>
          <p:cNvSpPr>
            <a:spLocks noGrp="1"/>
          </p:cNvSpPr>
          <p:nvPr>
            <p:ph type="dt" sz="half" idx="10"/>
          </p:nvPr>
        </p:nvSpPr>
        <p:spPr/>
        <p:txBody>
          <a:bodyPr/>
          <a:lstStyle/>
          <a:p>
            <a:fld id="{79BFF69D-D125-4AEB-87B4-B17DA4163799}" type="datetimeFigureOut">
              <a:rPr lang="tr-TR" smtClean="0"/>
              <a:t>10.09.2026</a:t>
            </a:fld>
            <a:endParaRPr lang="tr-TR"/>
          </a:p>
        </p:txBody>
      </p:sp>
      <p:sp>
        <p:nvSpPr>
          <p:cNvPr id="5" name="Alt Bilgi Yer Tutucusu 4">
            <a:extLst>
              <a:ext uri="{FF2B5EF4-FFF2-40B4-BE49-F238E27FC236}">
                <a16:creationId xmlns:a16="http://schemas.microsoft.com/office/drawing/2014/main" id="{E9911C0B-A9D0-9857-57B5-5C130F7826F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5B23DD8-8FA0-97B9-6CB7-FF2AA3C7D7C9}"/>
              </a:ext>
            </a:extLst>
          </p:cNvPr>
          <p:cNvSpPr>
            <a:spLocks noGrp="1"/>
          </p:cNvSpPr>
          <p:nvPr>
            <p:ph type="sldNum" sz="quarter" idx="12"/>
          </p:nvPr>
        </p:nvSpPr>
        <p:spPr/>
        <p:txBody>
          <a:bodyPr/>
          <a:lstStyle/>
          <a:p>
            <a:fld id="{271F278D-CBC0-43D9-824A-BADE8CBA8B68}" type="slidenum">
              <a:rPr lang="tr-TR" smtClean="0"/>
              <a:t>‹#›</a:t>
            </a:fld>
            <a:endParaRPr lang="tr-TR"/>
          </a:p>
        </p:txBody>
      </p:sp>
    </p:spTree>
    <p:extLst>
      <p:ext uri="{BB962C8B-B14F-4D97-AF65-F5344CB8AC3E}">
        <p14:creationId xmlns:p14="http://schemas.microsoft.com/office/powerpoint/2010/main" val="22174245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B776FBF-63BF-37DE-4B8D-7D64DCDA5EA8}"/>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1E58877C-500A-FC76-935C-5D6B4301AA4C}"/>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9CA4BD5F-C02B-34B2-346E-5A01A189EDB3}"/>
              </a:ext>
            </a:extLst>
          </p:cNvPr>
          <p:cNvSpPr>
            <a:spLocks noGrp="1"/>
          </p:cNvSpPr>
          <p:nvPr>
            <p:ph type="dt" sz="half" idx="10"/>
          </p:nvPr>
        </p:nvSpPr>
        <p:spPr/>
        <p:txBody>
          <a:bodyPr/>
          <a:lstStyle/>
          <a:p>
            <a:fld id="{79BFF69D-D125-4AEB-87B4-B17DA4163799}" type="datetimeFigureOut">
              <a:rPr lang="tr-TR" smtClean="0"/>
              <a:t>10.09.2026</a:t>
            </a:fld>
            <a:endParaRPr lang="tr-TR"/>
          </a:p>
        </p:txBody>
      </p:sp>
      <p:sp>
        <p:nvSpPr>
          <p:cNvPr id="5" name="Alt Bilgi Yer Tutucusu 4">
            <a:extLst>
              <a:ext uri="{FF2B5EF4-FFF2-40B4-BE49-F238E27FC236}">
                <a16:creationId xmlns:a16="http://schemas.microsoft.com/office/drawing/2014/main" id="{6EC65C3E-CD92-BDCE-0DEE-99CE89B79FE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1040CFB-0AA1-59BA-16D0-F1EEF53E8FDC}"/>
              </a:ext>
            </a:extLst>
          </p:cNvPr>
          <p:cNvSpPr>
            <a:spLocks noGrp="1"/>
          </p:cNvSpPr>
          <p:nvPr>
            <p:ph type="sldNum" sz="quarter" idx="12"/>
          </p:nvPr>
        </p:nvSpPr>
        <p:spPr/>
        <p:txBody>
          <a:bodyPr/>
          <a:lstStyle/>
          <a:p>
            <a:fld id="{271F278D-CBC0-43D9-824A-BADE8CBA8B68}" type="slidenum">
              <a:rPr lang="tr-TR" smtClean="0"/>
              <a:t>‹#›</a:t>
            </a:fld>
            <a:endParaRPr lang="tr-TR"/>
          </a:p>
        </p:txBody>
      </p:sp>
    </p:spTree>
    <p:extLst>
      <p:ext uri="{BB962C8B-B14F-4D97-AF65-F5344CB8AC3E}">
        <p14:creationId xmlns:p14="http://schemas.microsoft.com/office/powerpoint/2010/main" val="9862527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CED617BD-8AC5-726A-3466-DF3B5C9E29E1}"/>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1CA09107-004E-0ED0-A8F7-3AF6362D1EDA}"/>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61AE6FFD-EDE9-7670-EBCA-7C770CDE30ED}"/>
              </a:ext>
            </a:extLst>
          </p:cNvPr>
          <p:cNvSpPr>
            <a:spLocks noGrp="1"/>
          </p:cNvSpPr>
          <p:nvPr>
            <p:ph type="dt" sz="half" idx="10"/>
          </p:nvPr>
        </p:nvSpPr>
        <p:spPr/>
        <p:txBody>
          <a:bodyPr/>
          <a:lstStyle/>
          <a:p>
            <a:fld id="{79BFF69D-D125-4AEB-87B4-B17DA4163799}" type="datetimeFigureOut">
              <a:rPr lang="tr-TR" smtClean="0"/>
              <a:t>10.09.2026</a:t>
            </a:fld>
            <a:endParaRPr lang="tr-TR"/>
          </a:p>
        </p:txBody>
      </p:sp>
      <p:sp>
        <p:nvSpPr>
          <p:cNvPr id="5" name="Alt Bilgi Yer Tutucusu 4">
            <a:extLst>
              <a:ext uri="{FF2B5EF4-FFF2-40B4-BE49-F238E27FC236}">
                <a16:creationId xmlns:a16="http://schemas.microsoft.com/office/drawing/2014/main" id="{E55F7F0A-971C-C882-6F85-B5CA01B00C8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90ECF70-0ED7-AFD1-DBCB-A9AAB1146BBB}"/>
              </a:ext>
            </a:extLst>
          </p:cNvPr>
          <p:cNvSpPr>
            <a:spLocks noGrp="1"/>
          </p:cNvSpPr>
          <p:nvPr>
            <p:ph type="sldNum" sz="quarter" idx="12"/>
          </p:nvPr>
        </p:nvSpPr>
        <p:spPr/>
        <p:txBody>
          <a:bodyPr/>
          <a:lstStyle/>
          <a:p>
            <a:fld id="{271F278D-CBC0-43D9-824A-BADE8CBA8B68}" type="slidenum">
              <a:rPr lang="tr-TR" smtClean="0"/>
              <a:t>‹#›</a:t>
            </a:fld>
            <a:endParaRPr lang="tr-TR"/>
          </a:p>
        </p:txBody>
      </p:sp>
    </p:spTree>
    <p:extLst>
      <p:ext uri="{BB962C8B-B14F-4D97-AF65-F5344CB8AC3E}">
        <p14:creationId xmlns:p14="http://schemas.microsoft.com/office/powerpoint/2010/main" val="38999165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7FA7C01-5B22-E44D-F31E-71AB2AF6972B}"/>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A4BF5815-798D-0656-1DE0-C24417F439EF}"/>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D20CEA26-F090-EA60-1205-1382412544BE}"/>
              </a:ext>
            </a:extLst>
          </p:cNvPr>
          <p:cNvSpPr>
            <a:spLocks noGrp="1"/>
          </p:cNvSpPr>
          <p:nvPr>
            <p:ph type="dt" sz="half" idx="10"/>
          </p:nvPr>
        </p:nvSpPr>
        <p:spPr/>
        <p:txBody>
          <a:bodyPr/>
          <a:lstStyle/>
          <a:p>
            <a:fld id="{79BFF69D-D125-4AEB-87B4-B17DA4163799}" type="datetimeFigureOut">
              <a:rPr lang="tr-TR" smtClean="0"/>
              <a:t>10.09.2026</a:t>
            </a:fld>
            <a:endParaRPr lang="tr-TR"/>
          </a:p>
        </p:txBody>
      </p:sp>
      <p:sp>
        <p:nvSpPr>
          <p:cNvPr id="5" name="Alt Bilgi Yer Tutucusu 4">
            <a:extLst>
              <a:ext uri="{FF2B5EF4-FFF2-40B4-BE49-F238E27FC236}">
                <a16:creationId xmlns:a16="http://schemas.microsoft.com/office/drawing/2014/main" id="{1BF3084B-4FE7-3B3E-00C2-B0AFBE03564A}"/>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390FEBC-51C7-2324-0D75-B64E4171B6A9}"/>
              </a:ext>
            </a:extLst>
          </p:cNvPr>
          <p:cNvSpPr>
            <a:spLocks noGrp="1"/>
          </p:cNvSpPr>
          <p:nvPr>
            <p:ph type="sldNum" sz="quarter" idx="12"/>
          </p:nvPr>
        </p:nvSpPr>
        <p:spPr/>
        <p:txBody>
          <a:bodyPr/>
          <a:lstStyle/>
          <a:p>
            <a:fld id="{271F278D-CBC0-43D9-824A-BADE8CBA8B68}" type="slidenum">
              <a:rPr lang="tr-TR" smtClean="0"/>
              <a:t>‹#›</a:t>
            </a:fld>
            <a:endParaRPr lang="tr-TR"/>
          </a:p>
        </p:txBody>
      </p:sp>
    </p:spTree>
    <p:extLst>
      <p:ext uri="{BB962C8B-B14F-4D97-AF65-F5344CB8AC3E}">
        <p14:creationId xmlns:p14="http://schemas.microsoft.com/office/powerpoint/2010/main" val="3903053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3C92A38-0E14-4613-A21C-8829B318ABC7}"/>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46E572D0-1ACF-8AE8-D7AF-3A3012DEA05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10A3C7FA-3162-0157-B8D1-C280071801DB}"/>
              </a:ext>
            </a:extLst>
          </p:cNvPr>
          <p:cNvSpPr>
            <a:spLocks noGrp="1"/>
          </p:cNvSpPr>
          <p:nvPr>
            <p:ph type="dt" sz="half" idx="10"/>
          </p:nvPr>
        </p:nvSpPr>
        <p:spPr/>
        <p:txBody>
          <a:bodyPr/>
          <a:lstStyle/>
          <a:p>
            <a:fld id="{79BFF69D-D125-4AEB-87B4-B17DA4163799}" type="datetimeFigureOut">
              <a:rPr lang="tr-TR" smtClean="0"/>
              <a:t>10.09.2026</a:t>
            </a:fld>
            <a:endParaRPr lang="tr-TR"/>
          </a:p>
        </p:txBody>
      </p:sp>
      <p:sp>
        <p:nvSpPr>
          <p:cNvPr id="5" name="Alt Bilgi Yer Tutucusu 4">
            <a:extLst>
              <a:ext uri="{FF2B5EF4-FFF2-40B4-BE49-F238E27FC236}">
                <a16:creationId xmlns:a16="http://schemas.microsoft.com/office/drawing/2014/main" id="{FACC997B-F67C-0ABC-7685-182C33A2324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9895F7F4-757A-7539-FEAA-2F849BA40FF7}"/>
              </a:ext>
            </a:extLst>
          </p:cNvPr>
          <p:cNvSpPr>
            <a:spLocks noGrp="1"/>
          </p:cNvSpPr>
          <p:nvPr>
            <p:ph type="sldNum" sz="quarter" idx="12"/>
          </p:nvPr>
        </p:nvSpPr>
        <p:spPr/>
        <p:txBody>
          <a:bodyPr/>
          <a:lstStyle/>
          <a:p>
            <a:fld id="{271F278D-CBC0-43D9-824A-BADE8CBA8B68}" type="slidenum">
              <a:rPr lang="tr-TR" smtClean="0"/>
              <a:t>‹#›</a:t>
            </a:fld>
            <a:endParaRPr lang="tr-TR"/>
          </a:p>
        </p:txBody>
      </p:sp>
    </p:spTree>
    <p:extLst>
      <p:ext uri="{BB962C8B-B14F-4D97-AF65-F5344CB8AC3E}">
        <p14:creationId xmlns:p14="http://schemas.microsoft.com/office/powerpoint/2010/main" val="15625143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96125F8-47DB-F319-4F59-8994D49E36BA}"/>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76E2D5D8-3B35-01B6-9FC7-F0DF266671D5}"/>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A33B2951-A9AE-DFC5-3292-A8449EFACC1A}"/>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4D0EB179-6444-3BE4-9D29-5F3F69D06082}"/>
              </a:ext>
            </a:extLst>
          </p:cNvPr>
          <p:cNvSpPr>
            <a:spLocks noGrp="1"/>
          </p:cNvSpPr>
          <p:nvPr>
            <p:ph type="dt" sz="half" idx="10"/>
          </p:nvPr>
        </p:nvSpPr>
        <p:spPr/>
        <p:txBody>
          <a:bodyPr/>
          <a:lstStyle/>
          <a:p>
            <a:fld id="{79BFF69D-D125-4AEB-87B4-B17DA4163799}" type="datetimeFigureOut">
              <a:rPr lang="tr-TR" smtClean="0"/>
              <a:t>10.09.2026</a:t>
            </a:fld>
            <a:endParaRPr lang="tr-TR"/>
          </a:p>
        </p:txBody>
      </p:sp>
      <p:sp>
        <p:nvSpPr>
          <p:cNvPr id="6" name="Alt Bilgi Yer Tutucusu 5">
            <a:extLst>
              <a:ext uri="{FF2B5EF4-FFF2-40B4-BE49-F238E27FC236}">
                <a16:creationId xmlns:a16="http://schemas.microsoft.com/office/drawing/2014/main" id="{F1D88D71-7062-5668-7796-821508295FD9}"/>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54CD12FC-5025-FB47-CEA8-C20380C1BF53}"/>
              </a:ext>
            </a:extLst>
          </p:cNvPr>
          <p:cNvSpPr>
            <a:spLocks noGrp="1"/>
          </p:cNvSpPr>
          <p:nvPr>
            <p:ph type="sldNum" sz="quarter" idx="12"/>
          </p:nvPr>
        </p:nvSpPr>
        <p:spPr/>
        <p:txBody>
          <a:bodyPr/>
          <a:lstStyle/>
          <a:p>
            <a:fld id="{271F278D-CBC0-43D9-824A-BADE8CBA8B68}" type="slidenum">
              <a:rPr lang="tr-TR" smtClean="0"/>
              <a:t>‹#›</a:t>
            </a:fld>
            <a:endParaRPr lang="tr-TR"/>
          </a:p>
        </p:txBody>
      </p:sp>
    </p:spTree>
    <p:extLst>
      <p:ext uri="{BB962C8B-B14F-4D97-AF65-F5344CB8AC3E}">
        <p14:creationId xmlns:p14="http://schemas.microsoft.com/office/powerpoint/2010/main" val="19834776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890BAD7-C5AB-6788-66A3-07C93E4D5689}"/>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15929631-96E9-BC1E-C285-A9A34C9C5CE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E08B06AF-6A11-9C49-F386-2C2263F3E7B3}"/>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01A02B52-07E9-4050-4452-11A5D7426F1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F6C9093B-A03F-2663-DFB3-E1F35CAE42BD}"/>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780CAD7A-8C19-B176-FF23-5E563BCF3865}"/>
              </a:ext>
            </a:extLst>
          </p:cNvPr>
          <p:cNvSpPr>
            <a:spLocks noGrp="1"/>
          </p:cNvSpPr>
          <p:nvPr>
            <p:ph type="dt" sz="half" idx="10"/>
          </p:nvPr>
        </p:nvSpPr>
        <p:spPr/>
        <p:txBody>
          <a:bodyPr/>
          <a:lstStyle/>
          <a:p>
            <a:fld id="{79BFF69D-D125-4AEB-87B4-B17DA4163799}" type="datetimeFigureOut">
              <a:rPr lang="tr-TR" smtClean="0"/>
              <a:t>10.09.2026</a:t>
            </a:fld>
            <a:endParaRPr lang="tr-TR"/>
          </a:p>
        </p:txBody>
      </p:sp>
      <p:sp>
        <p:nvSpPr>
          <p:cNvPr id="8" name="Alt Bilgi Yer Tutucusu 7">
            <a:extLst>
              <a:ext uri="{FF2B5EF4-FFF2-40B4-BE49-F238E27FC236}">
                <a16:creationId xmlns:a16="http://schemas.microsoft.com/office/drawing/2014/main" id="{AB973302-7275-7904-6273-3B3F02982A35}"/>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0CCAE791-7E2D-0F8A-4FD1-85B9364F7DCE}"/>
              </a:ext>
            </a:extLst>
          </p:cNvPr>
          <p:cNvSpPr>
            <a:spLocks noGrp="1"/>
          </p:cNvSpPr>
          <p:nvPr>
            <p:ph type="sldNum" sz="quarter" idx="12"/>
          </p:nvPr>
        </p:nvSpPr>
        <p:spPr/>
        <p:txBody>
          <a:bodyPr/>
          <a:lstStyle/>
          <a:p>
            <a:fld id="{271F278D-CBC0-43D9-824A-BADE8CBA8B68}" type="slidenum">
              <a:rPr lang="tr-TR" smtClean="0"/>
              <a:t>‹#›</a:t>
            </a:fld>
            <a:endParaRPr lang="tr-TR"/>
          </a:p>
        </p:txBody>
      </p:sp>
    </p:spTree>
    <p:extLst>
      <p:ext uri="{BB962C8B-B14F-4D97-AF65-F5344CB8AC3E}">
        <p14:creationId xmlns:p14="http://schemas.microsoft.com/office/powerpoint/2010/main" val="10920729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5C71871-8F7C-780C-D855-4B52239E682A}"/>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0C94DFD7-4EF2-BEFB-FA74-A98B506C9F26}"/>
              </a:ext>
            </a:extLst>
          </p:cNvPr>
          <p:cNvSpPr>
            <a:spLocks noGrp="1"/>
          </p:cNvSpPr>
          <p:nvPr>
            <p:ph type="dt" sz="half" idx="10"/>
          </p:nvPr>
        </p:nvSpPr>
        <p:spPr/>
        <p:txBody>
          <a:bodyPr/>
          <a:lstStyle/>
          <a:p>
            <a:fld id="{79BFF69D-D125-4AEB-87B4-B17DA4163799}" type="datetimeFigureOut">
              <a:rPr lang="tr-TR" smtClean="0"/>
              <a:t>10.09.2026</a:t>
            </a:fld>
            <a:endParaRPr lang="tr-TR"/>
          </a:p>
        </p:txBody>
      </p:sp>
      <p:sp>
        <p:nvSpPr>
          <p:cNvPr id="4" name="Alt Bilgi Yer Tutucusu 3">
            <a:extLst>
              <a:ext uri="{FF2B5EF4-FFF2-40B4-BE49-F238E27FC236}">
                <a16:creationId xmlns:a16="http://schemas.microsoft.com/office/drawing/2014/main" id="{AB13985D-E1AA-1490-D5F4-761EA486D4CC}"/>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DD766B93-ADDF-EECC-799A-6B8AC6F7180A}"/>
              </a:ext>
            </a:extLst>
          </p:cNvPr>
          <p:cNvSpPr>
            <a:spLocks noGrp="1"/>
          </p:cNvSpPr>
          <p:nvPr>
            <p:ph type="sldNum" sz="quarter" idx="12"/>
          </p:nvPr>
        </p:nvSpPr>
        <p:spPr/>
        <p:txBody>
          <a:bodyPr/>
          <a:lstStyle/>
          <a:p>
            <a:fld id="{271F278D-CBC0-43D9-824A-BADE8CBA8B68}" type="slidenum">
              <a:rPr lang="tr-TR" smtClean="0"/>
              <a:t>‹#›</a:t>
            </a:fld>
            <a:endParaRPr lang="tr-TR"/>
          </a:p>
        </p:txBody>
      </p:sp>
    </p:spTree>
    <p:extLst>
      <p:ext uri="{BB962C8B-B14F-4D97-AF65-F5344CB8AC3E}">
        <p14:creationId xmlns:p14="http://schemas.microsoft.com/office/powerpoint/2010/main" val="3484542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AF4CA234-8453-9B1F-0000-06BC19D56863}"/>
              </a:ext>
            </a:extLst>
          </p:cNvPr>
          <p:cNvSpPr>
            <a:spLocks noGrp="1"/>
          </p:cNvSpPr>
          <p:nvPr>
            <p:ph type="dt" sz="half" idx="10"/>
          </p:nvPr>
        </p:nvSpPr>
        <p:spPr/>
        <p:txBody>
          <a:bodyPr/>
          <a:lstStyle/>
          <a:p>
            <a:fld id="{79BFF69D-D125-4AEB-87B4-B17DA4163799}" type="datetimeFigureOut">
              <a:rPr lang="tr-TR" smtClean="0"/>
              <a:t>10.09.2026</a:t>
            </a:fld>
            <a:endParaRPr lang="tr-TR"/>
          </a:p>
        </p:txBody>
      </p:sp>
      <p:sp>
        <p:nvSpPr>
          <p:cNvPr id="3" name="Alt Bilgi Yer Tutucusu 2">
            <a:extLst>
              <a:ext uri="{FF2B5EF4-FFF2-40B4-BE49-F238E27FC236}">
                <a16:creationId xmlns:a16="http://schemas.microsoft.com/office/drawing/2014/main" id="{03AB54F4-C400-F689-2C51-4134BFBF04D1}"/>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44097F53-B471-ADD6-BCA9-C0E6FA8B135B}"/>
              </a:ext>
            </a:extLst>
          </p:cNvPr>
          <p:cNvSpPr>
            <a:spLocks noGrp="1"/>
          </p:cNvSpPr>
          <p:nvPr>
            <p:ph type="sldNum" sz="quarter" idx="12"/>
          </p:nvPr>
        </p:nvSpPr>
        <p:spPr/>
        <p:txBody>
          <a:bodyPr/>
          <a:lstStyle/>
          <a:p>
            <a:fld id="{271F278D-CBC0-43D9-824A-BADE8CBA8B68}" type="slidenum">
              <a:rPr lang="tr-TR" smtClean="0"/>
              <a:t>‹#›</a:t>
            </a:fld>
            <a:endParaRPr lang="tr-TR"/>
          </a:p>
        </p:txBody>
      </p:sp>
    </p:spTree>
    <p:extLst>
      <p:ext uri="{BB962C8B-B14F-4D97-AF65-F5344CB8AC3E}">
        <p14:creationId xmlns:p14="http://schemas.microsoft.com/office/powerpoint/2010/main" val="15444214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138D0F3-D2B7-9245-E01D-8669810C9139}"/>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D12CB759-B2AB-17AA-C25E-0CD71994D72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1DA2D3CC-6480-2508-14B6-E128532CEEC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16780EE3-F456-E85D-B117-F161DB749E30}"/>
              </a:ext>
            </a:extLst>
          </p:cNvPr>
          <p:cNvSpPr>
            <a:spLocks noGrp="1"/>
          </p:cNvSpPr>
          <p:nvPr>
            <p:ph type="dt" sz="half" idx="10"/>
          </p:nvPr>
        </p:nvSpPr>
        <p:spPr/>
        <p:txBody>
          <a:bodyPr/>
          <a:lstStyle/>
          <a:p>
            <a:fld id="{79BFF69D-D125-4AEB-87B4-B17DA4163799}" type="datetimeFigureOut">
              <a:rPr lang="tr-TR" smtClean="0"/>
              <a:t>10.09.2026</a:t>
            </a:fld>
            <a:endParaRPr lang="tr-TR"/>
          </a:p>
        </p:txBody>
      </p:sp>
      <p:sp>
        <p:nvSpPr>
          <p:cNvPr id="6" name="Alt Bilgi Yer Tutucusu 5">
            <a:extLst>
              <a:ext uri="{FF2B5EF4-FFF2-40B4-BE49-F238E27FC236}">
                <a16:creationId xmlns:a16="http://schemas.microsoft.com/office/drawing/2014/main" id="{897BEDD9-1500-EFFF-36DA-49D7521FE96A}"/>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51916F85-2155-7A6B-FED0-BDDF40359CEF}"/>
              </a:ext>
            </a:extLst>
          </p:cNvPr>
          <p:cNvSpPr>
            <a:spLocks noGrp="1"/>
          </p:cNvSpPr>
          <p:nvPr>
            <p:ph type="sldNum" sz="quarter" idx="12"/>
          </p:nvPr>
        </p:nvSpPr>
        <p:spPr/>
        <p:txBody>
          <a:bodyPr/>
          <a:lstStyle/>
          <a:p>
            <a:fld id="{271F278D-CBC0-43D9-824A-BADE8CBA8B68}" type="slidenum">
              <a:rPr lang="tr-TR" smtClean="0"/>
              <a:t>‹#›</a:t>
            </a:fld>
            <a:endParaRPr lang="tr-TR"/>
          </a:p>
        </p:txBody>
      </p:sp>
    </p:spTree>
    <p:extLst>
      <p:ext uri="{BB962C8B-B14F-4D97-AF65-F5344CB8AC3E}">
        <p14:creationId xmlns:p14="http://schemas.microsoft.com/office/powerpoint/2010/main" val="7547170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3E8E4D1-FD17-D1DD-78F5-5F943CC85E48}"/>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7C47E78C-C4DE-9B8F-A8DC-55699C95B58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F9949959-A1D3-C251-C5C7-BEDAB620824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D182A01A-A851-596E-9D0F-29C8DB0E9644}"/>
              </a:ext>
            </a:extLst>
          </p:cNvPr>
          <p:cNvSpPr>
            <a:spLocks noGrp="1"/>
          </p:cNvSpPr>
          <p:nvPr>
            <p:ph type="dt" sz="half" idx="10"/>
          </p:nvPr>
        </p:nvSpPr>
        <p:spPr/>
        <p:txBody>
          <a:bodyPr/>
          <a:lstStyle/>
          <a:p>
            <a:fld id="{79BFF69D-D125-4AEB-87B4-B17DA4163799}" type="datetimeFigureOut">
              <a:rPr lang="tr-TR" smtClean="0"/>
              <a:t>10.09.2026</a:t>
            </a:fld>
            <a:endParaRPr lang="tr-TR"/>
          </a:p>
        </p:txBody>
      </p:sp>
      <p:sp>
        <p:nvSpPr>
          <p:cNvPr id="6" name="Alt Bilgi Yer Tutucusu 5">
            <a:extLst>
              <a:ext uri="{FF2B5EF4-FFF2-40B4-BE49-F238E27FC236}">
                <a16:creationId xmlns:a16="http://schemas.microsoft.com/office/drawing/2014/main" id="{98271DE8-B179-BB5B-5903-7C77CCAF7FCF}"/>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D6879CA3-E94C-9C86-7035-7ACBD66F0600}"/>
              </a:ext>
            </a:extLst>
          </p:cNvPr>
          <p:cNvSpPr>
            <a:spLocks noGrp="1"/>
          </p:cNvSpPr>
          <p:nvPr>
            <p:ph type="sldNum" sz="quarter" idx="12"/>
          </p:nvPr>
        </p:nvSpPr>
        <p:spPr/>
        <p:txBody>
          <a:bodyPr/>
          <a:lstStyle/>
          <a:p>
            <a:fld id="{271F278D-CBC0-43D9-824A-BADE8CBA8B68}" type="slidenum">
              <a:rPr lang="tr-TR" smtClean="0"/>
              <a:t>‹#›</a:t>
            </a:fld>
            <a:endParaRPr lang="tr-TR"/>
          </a:p>
        </p:txBody>
      </p:sp>
    </p:spTree>
    <p:extLst>
      <p:ext uri="{BB962C8B-B14F-4D97-AF65-F5344CB8AC3E}">
        <p14:creationId xmlns:p14="http://schemas.microsoft.com/office/powerpoint/2010/main" val="35800810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AE9BB97F-4615-206C-AF7B-852DEC452A6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343AEE57-4A4E-A127-4626-71419C7F48B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644CAA39-1ABF-DC99-650E-B2980AA3A99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9BFF69D-D125-4AEB-87B4-B17DA4163799}" type="datetimeFigureOut">
              <a:rPr lang="tr-TR" smtClean="0"/>
              <a:t>10.09.2026</a:t>
            </a:fld>
            <a:endParaRPr lang="tr-TR"/>
          </a:p>
        </p:txBody>
      </p:sp>
      <p:sp>
        <p:nvSpPr>
          <p:cNvPr id="5" name="Alt Bilgi Yer Tutucusu 4">
            <a:extLst>
              <a:ext uri="{FF2B5EF4-FFF2-40B4-BE49-F238E27FC236}">
                <a16:creationId xmlns:a16="http://schemas.microsoft.com/office/drawing/2014/main" id="{3C664D33-BCCD-5445-3991-E418D8EF635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67365FCE-8ABE-19D1-48C5-CCD11694023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1F278D-CBC0-43D9-824A-BADE8CBA8B68}" type="slidenum">
              <a:rPr lang="tr-TR" smtClean="0"/>
              <a:t>‹#›</a:t>
            </a:fld>
            <a:endParaRPr lang="tr-TR"/>
          </a:p>
        </p:txBody>
      </p:sp>
    </p:spTree>
    <p:extLst>
      <p:ext uri="{BB962C8B-B14F-4D97-AF65-F5344CB8AC3E}">
        <p14:creationId xmlns:p14="http://schemas.microsoft.com/office/powerpoint/2010/main" val="27182330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ohu.edu.tr/tarimbilimlerifakultesi/sayfa/burs-basvuru-formlari" TargetMode="External"/><Relationship Id="rId2" Type="http://schemas.openxmlformats.org/officeDocument/2006/relationships/hyperlink" Target="https://www.ohu.edu.tr/tarimbilimlerifakultesi" TargetMode="Externa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hyperlink" Target="https://www.youtube.com/@nigdeomerhalisdemirunivers8601" TargetMode="External"/><Relationship Id="rId3" Type="http://schemas.openxmlformats.org/officeDocument/2006/relationships/hyperlink" Target="https://www.ohu.edu.tr/tarimbilimlerifakultesi" TargetMode="External"/><Relationship Id="rId7" Type="http://schemas.openxmlformats.org/officeDocument/2006/relationships/hyperlink" Target="https://x.com/nohutbtf" TargetMode="External"/><Relationship Id="rId2" Type="http://schemas.openxmlformats.org/officeDocument/2006/relationships/hyperlink" Target="https://www.ohu.edu.tr/" TargetMode="External"/><Relationship Id="rId1" Type="http://schemas.openxmlformats.org/officeDocument/2006/relationships/slideLayout" Target="../slideLayouts/slideLayout7.xml"/><Relationship Id="rId6" Type="http://schemas.openxmlformats.org/officeDocument/2006/relationships/hyperlink" Target="https://www.facebook.com/nohutbtf" TargetMode="External"/><Relationship Id="rId5" Type="http://schemas.openxmlformats.org/officeDocument/2006/relationships/hyperlink" Target="https://www.linkedin.com/company/nohutbtf" TargetMode="External"/><Relationship Id="rId4" Type="http://schemas.openxmlformats.org/officeDocument/2006/relationships/hyperlink" Target="https://www.instagram.com/nohutbt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81E3F28A-A76B-BFD4-1382-FE53A4A5C4B7}"/>
              </a:ext>
            </a:extLst>
          </p:cNvPr>
          <p:cNvSpPr txBox="1"/>
          <p:nvPr/>
        </p:nvSpPr>
        <p:spPr>
          <a:xfrm>
            <a:off x="373626" y="1255296"/>
            <a:ext cx="11444748" cy="4401205"/>
          </a:xfrm>
          <a:prstGeom prst="rect">
            <a:avLst/>
          </a:prstGeom>
          <a:noFill/>
        </p:spPr>
        <p:txBody>
          <a:bodyPr wrap="square" rtlCol="0">
            <a:spAutoFit/>
          </a:bodyPr>
          <a:lstStyle/>
          <a:p>
            <a:pPr algn="ctr"/>
            <a:r>
              <a:rPr lang="tr-TR" sz="2800" dirty="0">
                <a:latin typeface="Times New Roman" panose="02020603050405020304" pitchFamily="18" charset="0"/>
                <a:cs typeface="Times New Roman" panose="02020603050405020304" pitchFamily="18" charset="0"/>
              </a:rPr>
              <a:t>NİĞDE ÖMER HALİSDEMİR ÜNİVERSİTESİ</a:t>
            </a:r>
          </a:p>
          <a:p>
            <a:pPr algn="ctr"/>
            <a:r>
              <a:rPr lang="tr-TR" sz="2800" dirty="0">
                <a:latin typeface="Times New Roman" panose="02020603050405020304" pitchFamily="18" charset="0"/>
                <a:cs typeface="Times New Roman" panose="02020603050405020304" pitchFamily="18" charset="0"/>
              </a:rPr>
              <a:t>Ayhan Şahenk Tarım Bilimleri Ve Teknolojileri Fakültesi</a:t>
            </a:r>
          </a:p>
          <a:p>
            <a:pPr algn="ctr"/>
            <a:endParaRPr lang="tr-TR" sz="2800" dirty="0">
              <a:latin typeface="Times New Roman" panose="02020603050405020304" pitchFamily="18" charset="0"/>
              <a:cs typeface="Times New Roman" panose="02020603050405020304" pitchFamily="18" charset="0"/>
            </a:endParaRPr>
          </a:p>
          <a:p>
            <a:pPr algn="ctr"/>
            <a:endParaRPr lang="tr-TR" sz="2800" dirty="0">
              <a:latin typeface="Times New Roman" panose="02020603050405020304" pitchFamily="18" charset="0"/>
              <a:cs typeface="Times New Roman" panose="02020603050405020304" pitchFamily="18" charset="0"/>
            </a:endParaRPr>
          </a:p>
          <a:p>
            <a:pPr algn="ctr"/>
            <a:endParaRPr lang="tr-TR" sz="2800" dirty="0">
              <a:latin typeface="Times New Roman" panose="02020603050405020304" pitchFamily="18" charset="0"/>
              <a:cs typeface="Times New Roman" panose="02020603050405020304" pitchFamily="18" charset="0"/>
            </a:endParaRPr>
          </a:p>
          <a:p>
            <a:pPr algn="ctr"/>
            <a:r>
              <a:rPr lang="tr-TR" sz="2800" b="1" dirty="0">
                <a:latin typeface="Times New Roman" panose="02020603050405020304" pitchFamily="18" charset="0"/>
                <a:cs typeface="Times New Roman" panose="02020603050405020304" pitchFamily="18" charset="0"/>
              </a:rPr>
              <a:t>ŞAHENK VAKFI ÖĞRENCİ BURSU BİLGİLENDİRME SUNUMU</a:t>
            </a:r>
          </a:p>
          <a:p>
            <a:pPr algn="ctr"/>
            <a:endParaRPr lang="tr-TR" sz="2800" b="1" dirty="0">
              <a:latin typeface="Times New Roman" panose="02020603050405020304" pitchFamily="18" charset="0"/>
              <a:cs typeface="Times New Roman" panose="02020603050405020304" pitchFamily="18" charset="0"/>
            </a:endParaRPr>
          </a:p>
          <a:p>
            <a:pPr algn="ctr"/>
            <a:endParaRPr lang="tr-TR" sz="2800" b="1" dirty="0">
              <a:latin typeface="Times New Roman" panose="02020603050405020304" pitchFamily="18" charset="0"/>
              <a:cs typeface="Times New Roman" panose="02020603050405020304" pitchFamily="18" charset="0"/>
            </a:endParaRPr>
          </a:p>
          <a:p>
            <a:pPr algn="ctr"/>
            <a:r>
              <a:rPr lang="tr-TR" sz="2800" b="1" u="sng" dirty="0">
                <a:solidFill>
                  <a:srgbClr val="FF0000"/>
                </a:solidFill>
                <a:latin typeface="Times New Roman" panose="02020603050405020304" pitchFamily="18" charset="0"/>
                <a:cs typeface="Times New Roman" panose="02020603050405020304" pitchFamily="18" charset="0"/>
              </a:rPr>
              <a:t>BURS BAŞVURU TARİHLERİ</a:t>
            </a:r>
          </a:p>
          <a:p>
            <a:pPr algn="ctr"/>
            <a:r>
              <a:rPr lang="tr-TR" sz="2800" b="1" dirty="0" smtClean="0">
                <a:solidFill>
                  <a:srgbClr val="FF0000"/>
                </a:solidFill>
                <a:latin typeface="Times New Roman" panose="02020603050405020304" pitchFamily="18" charset="0"/>
                <a:cs typeface="Times New Roman" panose="02020603050405020304" pitchFamily="18" charset="0"/>
              </a:rPr>
              <a:t>14/09/2026 </a:t>
            </a:r>
            <a:r>
              <a:rPr lang="tr-TR" sz="2800" b="1">
                <a:solidFill>
                  <a:srgbClr val="FF0000"/>
                </a:solidFill>
                <a:latin typeface="Times New Roman" panose="02020603050405020304" pitchFamily="18" charset="0"/>
                <a:cs typeface="Times New Roman" panose="02020603050405020304" pitchFamily="18" charset="0"/>
              </a:rPr>
              <a:t>- </a:t>
            </a:r>
            <a:r>
              <a:rPr lang="tr-TR" sz="2800" b="1" smtClean="0">
                <a:solidFill>
                  <a:srgbClr val="FF0000"/>
                </a:solidFill>
                <a:latin typeface="Times New Roman" panose="02020603050405020304" pitchFamily="18" charset="0"/>
                <a:cs typeface="Times New Roman" panose="02020603050405020304" pitchFamily="18" charset="0"/>
              </a:rPr>
              <a:t>25/09/2026</a:t>
            </a:r>
            <a:endParaRPr lang="tr-TR" sz="2800" b="1" dirty="0">
              <a:solidFill>
                <a:srgbClr val="FF0000"/>
              </a:solidFill>
              <a:latin typeface="Times New Roman" panose="02020603050405020304" pitchFamily="18" charset="0"/>
              <a:cs typeface="Times New Roman" panose="02020603050405020304" pitchFamily="18" charset="0"/>
            </a:endParaRPr>
          </a:p>
        </p:txBody>
      </p:sp>
      <p:pic>
        <p:nvPicPr>
          <p:cNvPr id="6" name="Resim 5">
            <a:extLst>
              <a:ext uri="{FF2B5EF4-FFF2-40B4-BE49-F238E27FC236}">
                <a16:creationId xmlns:a16="http://schemas.microsoft.com/office/drawing/2014/main" id="{925C8CA4-DA18-B933-0E01-E6AFC4570E03}"/>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0" y="0"/>
            <a:ext cx="2064774" cy="2064774"/>
          </a:xfrm>
          <a:prstGeom prst="rect">
            <a:avLst/>
          </a:prstGeom>
        </p:spPr>
      </p:pic>
      <p:pic>
        <p:nvPicPr>
          <p:cNvPr id="8" name="Resim 7">
            <a:extLst>
              <a:ext uri="{FF2B5EF4-FFF2-40B4-BE49-F238E27FC236}">
                <a16:creationId xmlns:a16="http://schemas.microsoft.com/office/drawing/2014/main" id="{6DD13094-6F0C-03CA-A848-BD5921DECFAF}"/>
              </a:ext>
            </a:extLst>
          </p:cNvPr>
          <p:cNvPicPr>
            <a:picLocks noChangeAspect="1"/>
          </p:cNvPicPr>
          <p:nvPr/>
        </p:nvPicPr>
        <p:blipFill>
          <a:blip r:embed="rId3" cstate="hqprint">
            <a:extLst>
              <a:ext uri="{28A0092B-C50C-407E-A947-70E740481C1C}">
                <a14:useLocalDpi xmlns:a14="http://schemas.microsoft.com/office/drawing/2010/main" val="0"/>
              </a:ext>
            </a:extLst>
          </a:blip>
          <a:srcRect l="27800" t="60000" r="26032" b="7238"/>
          <a:stretch>
            <a:fillRect/>
          </a:stretch>
        </p:blipFill>
        <p:spPr>
          <a:xfrm>
            <a:off x="10097728" y="154495"/>
            <a:ext cx="1894247" cy="1901351"/>
          </a:xfrm>
          <a:prstGeom prst="rect">
            <a:avLst/>
          </a:prstGeom>
        </p:spPr>
      </p:pic>
    </p:spTree>
    <p:extLst>
      <p:ext uri="{BB962C8B-B14F-4D97-AF65-F5344CB8AC3E}">
        <p14:creationId xmlns:p14="http://schemas.microsoft.com/office/powerpoint/2010/main" val="40225056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2E675DE7-4ED1-1829-71BF-FAFB93CB49A1}"/>
              </a:ext>
            </a:extLst>
          </p:cNvPr>
          <p:cNvSpPr txBox="1"/>
          <p:nvPr/>
        </p:nvSpPr>
        <p:spPr>
          <a:xfrm>
            <a:off x="304800" y="913764"/>
            <a:ext cx="11582400" cy="4832092"/>
          </a:xfrm>
          <a:prstGeom prst="rect">
            <a:avLst/>
          </a:prstGeom>
          <a:noFill/>
        </p:spPr>
        <p:txBody>
          <a:bodyPr wrap="square" rtlCol="0">
            <a:spAutoFit/>
          </a:bodyPr>
          <a:lstStyle/>
          <a:p>
            <a:pPr algn="just"/>
            <a:r>
              <a:rPr lang="tr-TR" sz="2800" dirty="0">
                <a:latin typeface="Times New Roman" panose="02020603050405020304" pitchFamily="18" charset="0"/>
                <a:cs typeface="Times New Roman" panose="02020603050405020304" pitchFamily="18" charset="0"/>
              </a:rPr>
              <a:t>Fakültemizin Değerli Öğrencileri;</a:t>
            </a:r>
          </a:p>
          <a:p>
            <a:pPr algn="just"/>
            <a:endParaRPr lang="tr-TR" sz="2800" dirty="0">
              <a:latin typeface="Times New Roman" panose="02020603050405020304" pitchFamily="18" charset="0"/>
              <a:cs typeface="Times New Roman" panose="02020603050405020304" pitchFamily="18" charset="0"/>
            </a:endParaRPr>
          </a:p>
          <a:p>
            <a:pPr algn="just"/>
            <a:endParaRPr lang="tr-TR" sz="2800" dirty="0">
              <a:latin typeface="Times New Roman" panose="02020603050405020304" pitchFamily="18" charset="0"/>
              <a:cs typeface="Times New Roman" panose="02020603050405020304" pitchFamily="18" charset="0"/>
            </a:endParaRPr>
          </a:p>
          <a:p>
            <a:pPr algn="just"/>
            <a:r>
              <a:rPr lang="tr-TR" sz="2800" dirty="0">
                <a:latin typeface="Times New Roman" panose="02020603050405020304" pitchFamily="18" charset="0"/>
                <a:cs typeface="Times New Roman" panose="02020603050405020304" pitchFamily="18" charset="0"/>
              </a:rPr>
              <a:t>Tarım Bilimleri ve Teknolojileri Fakültemizi kazanan öğrencilerimize Şahenk Vakfı tarafından öğretim hayatı boyunca Hazırlık + Lisans (1+4 Yıl) eğitimleri süresince, her yıl eğitim öğretim döneminde (9 Ay/Yıl) geri ödemesiz şekilde verilmekte olan öğrenci bursu kayıt işlemlerinde yapılması gerekenler sunumda belirtilmiştir. </a:t>
            </a:r>
          </a:p>
          <a:p>
            <a:pPr algn="just"/>
            <a:endParaRPr lang="tr-TR" sz="2800" dirty="0">
              <a:latin typeface="Times New Roman" panose="02020603050405020304" pitchFamily="18" charset="0"/>
              <a:cs typeface="Times New Roman" panose="02020603050405020304" pitchFamily="18" charset="0"/>
            </a:endParaRPr>
          </a:p>
          <a:p>
            <a:pPr algn="just"/>
            <a:r>
              <a:rPr lang="tr-TR" sz="2800" dirty="0">
                <a:latin typeface="Times New Roman" panose="02020603050405020304" pitchFamily="18" charset="0"/>
                <a:cs typeface="Times New Roman" panose="02020603050405020304" pitchFamily="18" charset="0"/>
              </a:rPr>
              <a:t>Verilen bilgileri dikkatlice okumanızı, yaşanılacak sorunları fakülte öğrenci işlerimize bildirmenizi (0388 225 44 57) önemle rica ederiz.</a:t>
            </a:r>
          </a:p>
        </p:txBody>
      </p:sp>
    </p:spTree>
    <p:extLst>
      <p:ext uri="{BB962C8B-B14F-4D97-AF65-F5344CB8AC3E}">
        <p14:creationId xmlns:p14="http://schemas.microsoft.com/office/powerpoint/2010/main" val="20962331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7341ECDC-C265-011B-EFF0-362E4291C695}"/>
              </a:ext>
            </a:extLst>
          </p:cNvPr>
          <p:cNvSpPr txBox="1"/>
          <p:nvPr/>
        </p:nvSpPr>
        <p:spPr>
          <a:xfrm>
            <a:off x="476864" y="186812"/>
            <a:ext cx="11488994" cy="1415772"/>
          </a:xfrm>
          <a:prstGeom prst="rect">
            <a:avLst/>
          </a:prstGeom>
          <a:noFill/>
        </p:spPr>
        <p:txBody>
          <a:bodyPr wrap="square" rtlCol="0">
            <a:spAutoFit/>
          </a:bodyPr>
          <a:lstStyle/>
          <a:p>
            <a:r>
              <a:rPr lang="tr-TR" sz="2000" dirty="0">
                <a:latin typeface="Times New Roman" panose="02020603050405020304" pitchFamily="18" charset="0"/>
                <a:cs typeface="Times New Roman" panose="02020603050405020304" pitchFamily="18" charset="0"/>
              </a:rPr>
              <a:t>BURS BAŞVURU FORMU</a:t>
            </a:r>
          </a:p>
          <a:p>
            <a:endParaRPr lang="tr-TR" sz="300" dirty="0">
              <a:latin typeface="Times New Roman" panose="02020603050405020304" pitchFamily="18" charset="0"/>
              <a:cs typeface="Times New Roman" panose="02020603050405020304" pitchFamily="18" charset="0"/>
            </a:endParaRPr>
          </a:p>
          <a:p>
            <a:r>
              <a:rPr lang="tr-TR" sz="2000" dirty="0">
                <a:latin typeface="Times New Roman" panose="02020603050405020304" pitchFamily="18" charset="0"/>
                <a:cs typeface="Times New Roman" panose="02020603050405020304" pitchFamily="18" charset="0"/>
              </a:rPr>
              <a:t>Burs kayıt formuna fakültemiz web sitesinde (</a:t>
            </a:r>
            <a:r>
              <a:rPr lang="tr-TR" sz="2000" dirty="0">
                <a:latin typeface="Times New Roman" panose="02020603050405020304" pitchFamily="18" charset="0"/>
                <a:cs typeface="Times New Roman" panose="02020603050405020304" pitchFamily="18" charset="0"/>
                <a:hlinkClick r:id="rId2"/>
              </a:rPr>
              <a:t>https://www.ohu.edu.tr/tarimbilimlerifakultesi</a:t>
            </a:r>
            <a:r>
              <a:rPr lang="tr-TR" sz="2000" dirty="0">
                <a:latin typeface="Times New Roman" panose="02020603050405020304" pitchFamily="18" charset="0"/>
                <a:cs typeface="Times New Roman" panose="02020603050405020304" pitchFamily="18" charset="0"/>
              </a:rPr>
              <a:t>) yer alan </a:t>
            </a:r>
            <a:r>
              <a:rPr lang="tr-TR" sz="2000" b="1" dirty="0">
                <a:solidFill>
                  <a:srgbClr val="FF0000"/>
                </a:solidFill>
                <a:latin typeface="Times New Roman" panose="02020603050405020304" pitchFamily="18" charset="0"/>
                <a:cs typeface="Times New Roman" panose="02020603050405020304" pitchFamily="18" charset="0"/>
              </a:rPr>
              <a:t>Formlar &gt; Burs Başvuru Formu</a:t>
            </a:r>
            <a:r>
              <a:rPr lang="tr-TR" sz="2000" dirty="0">
                <a:latin typeface="Times New Roman" panose="02020603050405020304" pitchFamily="18" charset="0"/>
                <a:cs typeface="Times New Roman" panose="02020603050405020304" pitchFamily="18" charset="0"/>
              </a:rPr>
              <a:t>(</a:t>
            </a:r>
            <a:r>
              <a:rPr lang="tr-TR" sz="2000" dirty="0">
                <a:latin typeface="Times New Roman" panose="02020603050405020304" pitchFamily="18" charset="0"/>
                <a:cs typeface="Times New Roman" panose="02020603050405020304" pitchFamily="18" charset="0"/>
                <a:hlinkClick r:id="rId3"/>
              </a:rPr>
              <a:t>https://www.ohu.edu.tr/tarimbilimlerifakultesi/sayfa/burs-basvuru-formlari</a:t>
            </a:r>
            <a:r>
              <a:rPr lang="tr-TR" sz="2000" dirty="0">
                <a:latin typeface="Times New Roman" panose="02020603050405020304" pitchFamily="18" charset="0"/>
                <a:cs typeface="Times New Roman" panose="02020603050405020304" pitchFamily="18" charset="0"/>
              </a:rPr>
              <a:t>)  sekmesinden ulaşılabilmektedir. </a:t>
            </a:r>
          </a:p>
        </p:txBody>
      </p:sp>
      <p:grpSp>
        <p:nvGrpSpPr>
          <p:cNvPr id="10" name="Grup 9">
            <a:extLst>
              <a:ext uri="{FF2B5EF4-FFF2-40B4-BE49-F238E27FC236}">
                <a16:creationId xmlns:a16="http://schemas.microsoft.com/office/drawing/2014/main" id="{B34B1EF8-E9CC-1D3A-A4B7-F023AFBE8C46}"/>
              </a:ext>
            </a:extLst>
          </p:cNvPr>
          <p:cNvGrpSpPr/>
          <p:nvPr/>
        </p:nvGrpSpPr>
        <p:grpSpPr>
          <a:xfrm>
            <a:off x="1592825" y="1675214"/>
            <a:ext cx="9006348" cy="4995974"/>
            <a:chOff x="1592825" y="1675214"/>
            <a:chExt cx="9006348" cy="4995974"/>
          </a:xfrm>
        </p:grpSpPr>
        <p:pic>
          <p:nvPicPr>
            <p:cNvPr id="6" name="Resim 5">
              <a:extLst>
                <a:ext uri="{FF2B5EF4-FFF2-40B4-BE49-F238E27FC236}">
                  <a16:creationId xmlns:a16="http://schemas.microsoft.com/office/drawing/2014/main" id="{CDBB6F77-8B2B-1CE4-B70C-A7AB029B8DE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92825" y="1675214"/>
              <a:ext cx="9006348" cy="4995974"/>
            </a:xfrm>
            <a:prstGeom prst="rect">
              <a:avLst/>
            </a:prstGeom>
          </p:spPr>
        </p:pic>
        <p:sp>
          <p:nvSpPr>
            <p:cNvPr id="7" name="Dikdörtgen 6">
              <a:extLst>
                <a:ext uri="{FF2B5EF4-FFF2-40B4-BE49-F238E27FC236}">
                  <a16:creationId xmlns:a16="http://schemas.microsoft.com/office/drawing/2014/main" id="{533E185A-CD34-131D-3072-B84905262F7D}"/>
                </a:ext>
              </a:extLst>
            </p:cNvPr>
            <p:cNvSpPr/>
            <p:nvPr/>
          </p:nvSpPr>
          <p:spPr>
            <a:xfrm>
              <a:off x="2596896" y="1914144"/>
              <a:ext cx="1450848" cy="219456"/>
            </a:xfrm>
            <a:prstGeom prst="rect">
              <a:avLst/>
            </a:prstGeom>
            <a:noFill/>
            <a:ln w="381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Dikdörtgen 7">
              <a:extLst>
                <a:ext uri="{FF2B5EF4-FFF2-40B4-BE49-F238E27FC236}">
                  <a16:creationId xmlns:a16="http://schemas.microsoft.com/office/drawing/2014/main" id="{9F5E7DC9-626B-DF61-9797-87F0C4977745}"/>
                </a:ext>
              </a:extLst>
            </p:cNvPr>
            <p:cNvSpPr/>
            <p:nvPr/>
          </p:nvSpPr>
          <p:spPr>
            <a:xfrm>
              <a:off x="8702039" y="3219450"/>
              <a:ext cx="647701" cy="342900"/>
            </a:xfrm>
            <a:prstGeom prst="rect">
              <a:avLst/>
            </a:prstGeom>
            <a:noFill/>
            <a:ln w="381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9" name="Dikdörtgen 8">
              <a:extLst>
                <a:ext uri="{FF2B5EF4-FFF2-40B4-BE49-F238E27FC236}">
                  <a16:creationId xmlns:a16="http://schemas.microsoft.com/office/drawing/2014/main" id="{4F6BA3C6-80AA-0292-265C-04AD0C12B7D9}"/>
                </a:ext>
              </a:extLst>
            </p:cNvPr>
            <p:cNvSpPr/>
            <p:nvPr/>
          </p:nvSpPr>
          <p:spPr>
            <a:xfrm>
              <a:off x="8717279" y="4001751"/>
              <a:ext cx="1573531" cy="342900"/>
            </a:xfrm>
            <a:prstGeom prst="rect">
              <a:avLst/>
            </a:prstGeom>
            <a:noFill/>
            <a:ln w="381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grpSp>
    </p:spTree>
    <p:extLst>
      <p:ext uri="{BB962C8B-B14F-4D97-AF65-F5344CB8AC3E}">
        <p14:creationId xmlns:p14="http://schemas.microsoft.com/office/powerpoint/2010/main" val="23815636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5">
            <a:extLst>
              <a:ext uri="{FF2B5EF4-FFF2-40B4-BE49-F238E27FC236}">
                <a16:creationId xmlns:a16="http://schemas.microsoft.com/office/drawing/2014/main" id="{BA0D9AFC-D1F1-D64C-019A-CC97BFAB3A6F}"/>
              </a:ext>
            </a:extLst>
          </p:cNvPr>
          <p:cNvSpPr txBox="1"/>
          <p:nvPr/>
        </p:nvSpPr>
        <p:spPr>
          <a:xfrm>
            <a:off x="265471" y="98323"/>
            <a:ext cx="11808542" cy="1200329"/>
          </a:xfrm>
          <a:prstGeom prst="rect">
            <a:avLst/>
          </a:prstGeom>
          <a:noFill/>
        </p:spPr>
        <p:txBody>
          <a:bodyPr wrap="square" rtlCol="0">
            <a:spAutoFit/>
          </a:bodyPr>
          <a:lstStyle/>
          <a:p>
            <a:r>
              <a:rPr lang="tr-TR" sz="2400" dirty="0">
                <a:latin typeface="Times New Roman" panose="02020603050405020304" pitchFamily="18" charset="0"/>
                <a:cs typeface="Times New Roman" panose="02020603050405020304" pitchFamily="18" charset="0"/>
              </a:rPr>
              <a:t>Burs Başvuru Formu sayfasına gidildikten sonra ‘</a:t>
            </a:r>
            <a:r>
              <a:rPr lang="tr-TR" sz="2400" b="1" dirty="0">
                <a:solidFill>
                  <a:srgbClr val="FF0000"/>
                </a:solidFill>
                <a:latin typeface="Times New Roman" panose="02020603050405020304" pitchFamily="18" charset="0"/>
                <a:cs typeface="Times New Roman" panose="02020603050405020304" pitchFamily="18" charset="0"/>
              </a:rPr>
              <a:t>Lisans Başvuru Formu(Türkçe)</a:t>
            </a:r>
            <a:r>
              <a:rPr lang="tr-TR" sz="2400" dirty="0">
                <a:latin typeface="Times New Roman" panose="02020603050405020304" pitchFamily="18" charset="0"/>
                <a:cs typeface="Times New Roman" panose="02020603050405020304" pitchFamily="18" charset="0"/>
              </a:rPr>
              <a:t>’ yazısına tıklandığı durumda gerekli dosya açılacaktır. Diğer dosyalar ‘Uluslararası(Yabancı Uyruklu) Öğrenciler içindir. </a:t>
            </a:r>
            <a:r>
              <a:rPr lang="tr-TR" sz="2400" b="1" dirty="0">
                <a:solidFill>
                  <a:srgbClr val="FF0000"/>
                </a:solidFill>
                <a:latin typeface="Times New Roman" panose="02020603050405020304" pitchFamily="18" charset="0"/>
                <a:cs typeface="Times New Roman" panose="02020603050405020304" pitchFamily="18" charset="0"/>
              </a:rPr>
              <a:t>Başvuru formunun çıktısı alınarak elden doldurulması gerekmektedir </a:t>
            </a:r>
          </a:p>
        </p:txBody>
      </p:sp>
      <p:grpSp>
        <p:nvGrpSpPr>
          <p:cNvPr id="8" name="Grup 7">
            <a:extLst>
              <a:ext uri="{FF2B5EF4-FFF2-40B4-BE49-F238E27FC236}">
                <a16:creationId xmlns:a16="http://schemas.microsoft.com/office/drawing/2014/main" id="{51209D13-5B63-C548-A464-7A1107AC3E53}"/>
              </a:ext>
            </a:extLst>
          </p:cNvPr>
          <p:cNvGrpSpPr/>
          <p:nvPr/>
        </p:nvGrpSpPr>
        <p:grpSpPr>
          <a:xfrm>
            <a:off x="1352799" y="1387143"/>
            <a:ext cx="9633886" cy="5292368"/>
            <a:chOff x="1352799" y="1387143"/>
            <a:chExt cx="9633886" cy="5292368"/>
          </a:xfrm>
        </p:grpSpPr>
        <p:pic>
          <p:nvPicPr>
            <p:cNvPr id="5" name="Resim 4">
              <a:extLst>
                <a:ext uri="{FF2B5EF4-FFF2-40B4-BE49-F238E27FC236}">
                  <a16:creationId xmlns:a16="http://schemas.microsoft.com/office/drawing/2014/main" id="{E7D34D9C-BE8B-7203-1D95-7A9F737AEE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52799" y="1387143"/>
              <a:ext cx="9633886" cy="5292368"/>
            </a:xfrm>
            <a:prstGeom prst="rect">
              <a:avLst/>
            </a:prstGeom>
          </p:spPr>
        </p:pic>
        <p:sp>
          <p:nvSpPr>
            <p:cNvPr id="7" name="Dikdörtgen 6">
              <a:extLst>
                <a:ext uri="{FF2B5EF4-FFF2-40B4-BE49-F238E27FC236}">
                  <a16:creationId xmlns:a16="http://schemas.microsoft.com/office/drawing/2014/main" id="{E4FF07C5-9A2E-B4A5-0730-E3767A559FFC}"/>
                </a:ext>
              </a:extLst>
            </p:cNvPr>
            <p:cNvSpPr/>
            <p:nvPr/>
          </p:nvSpPr>
          <p:spPr>
            <a:xfrm>
              <a:off x="4130039" y="4576301"/>
              <a:ext cx="1346528" cy="290667"/>
            </a:xfrm>
            <a:prstGeom prst="rect">
              <a:avLst/>
            </a:prstGeom>
            <a:noFill/>
            <a:ln w="381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p>
          </p:txBody>
        </p:sp>
      </p:grpSp>
    </p:spTree>
    <p:extLst>
      <p:ext uri="{BB962C8B-B14F-4D97-AF65-F5344CB8AC3E}">
        <p14:creationId xmlns:p14="http://schemas.microsoft.com/office/powerpoint/2010/main" val="2019890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a:extLst>
              <a:ext uri="{FF2B5EF4-FFF2-40B4-BE49-F238E27FC236}">
                <a16:creationId xmlns:a16="http://schemas.microsoft.com/office/drawing/2014/main" id="{45FC1172-346D-A414-D44A-CEBCC24032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6302" y="268745"/>
            <a:ext cx="4559719" cy="6068146"/>
          </a:xfrm>
          <a:prstGeom prst="rect">
            <a:avLst/>
          </a:prstGeom>
        </p:spPr>
      </p:pic>
      <p:sp>
        <p:nvSpPr>
          <p:cNvPr id="6" name="Metin kutusu 5">
            <a:extLst>
              <a:ext uri="{FF2B5EF4-FFF2-40B4-BE49-F238E27FC236}">
                <a16:creationId xmlns:a16="http://schemas.microsoft.com/office/drawing/2014/main" id="{60CF4A14-2882-4E43-6434-FB766F7DC435}"/>
              </a:ext>
            </a:extLst>
          </p:cNvPr>
          <p:cNvSpPr txBox="1"/>
          <p:nvPr/>
        </p:nvSpPr>
        <p:spPr>
          <a:xfrm>
            <a:off x="5306021" y="4643706"/>
            <a:ext cx="6777824" cy="1569660"/>
          </a:xfrm>
          <a:prstGeom prst="rect">
            <a:avLst/>
          </a:prstGeom>
          <a:noFill/>
        </p:spPr>
        <p:txBody>
          <a:bodyPr wrap="square" rtlCol="0">
            <a:spAutoFit/>
          </a:bodyPr>
          <a:lstStyle/>
          <a:p>
            <a:pPr algn="just"/>
            <a:r>
              <a:rPr lang="tr-TR" sz="2400" dirty="0">
                <a:latin typeface="Times New Roman" panose="02020603050405020304" pitchFamily="18" charset="0"/>
                <a:cs typeface="Times New Roman" panose="02020603050405020304" pitchFamily="18" charset="0"/>
              </a:rPr>
              <a:t>Sayfa 1 ve 2 ‘de yer alan burs kayıt ve devam şartları ile ilgili bilgiler dikkatlice okunmalı, sayfa altında yer alan bilgiler doldurularak ‘</a:t>
            </a:r>
            <a:r>
              <a:rPr lang="tr-TR" sz="2400" b="1" dirty="0">
                <a:solidFill>
                  <a:srgbClr val="FF0000"/>
                </a:solidFill>
                <a:latin typeface="Times New Roman" panose="02020603050405020304" pitchFamily="18" charset="0"/>
                <a:cs typeface="Times New Roman" panose="02020603050405020304" pitchFamily="18" charset="0"/>
              </a:rPr>
              <a:t>ISLAK İMZALI</a:t>
            </a:r>
            <a:r>
              <a:rPr lang="tr-TR" sz="2400" dirty="0">
                <a:latin typeface="Times New Roman" panose="02020603050405020304" pitchFamily="18" charset="0"/>
                <a:cs typeface="Times New Roman" panose="02020603050405020304" pitchFamily="18" charset="0"/>
              </a:rPr>
              <a:t>’ olarak teslim edilmelidir.</a:t>
            </a:r>
          </a:p>
        </p:txBody>
      </p:sp>
      <p:pic>
        <p:nvPicPr>
          <p:cNvPr id="8" name="Resim 7">
            <a:extLst>
              <a:ext uri="{FF2B5EF4-FFF2-40B4-BE49-F238E27FC236}">
                <a16:creationId xmlns:a16="http://schemas.microsoft.com/office/drawing/2014/main" id="{AD0AFB9D-A6E9-D978-F7B2-C2155F6232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48885" y="268745"/>
            <a:ext cx="4166599" cy="3762481"/>
          </a:xfrm>
          <a:prstGeom prst="rect">
            <a:avLst/>
          </a:prstGeom>
        </p:spPr>
      </p:pic>
    </p:spTree>
    <p:extLst>
      <p:ext uri="{BB962C8B-B14F-4D97-AF65-F5344CB8AC3E}">
        <p14:creationId xmlns:p14="http://schemas.microsoft.com/office/powerpoint/2010/main" val="27157397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5">
            <a:extLst>
              <a:ext uri="{FF2B5EF4-FFF2-40B4-BE49-F238E27FC236}">
                <a16:creationId xmlns:a16="http://schemas.microsoft.com/office/drawing/2014/main" id="{3348984D-BD44-8B21-5079-BB30232CAB9D}"/>
              </a:ext>
            </a:extLst>
          </p:cNvPr>
          <p:cNvSpPr txBox="1"/>
          <p:nvPr/>
        </p:nvSpPr>
        <p:spPr>
          <a:xfrm>
            <a:off x="362055" y="612844"/>
            <a:ext cx="5542215" cy="5632311"/>
          </a:xfrm>
          <a:prstGeom prst="rect">
            <a:avLst/>
          </a:prstGeom>
          <a:noFill/>
        </p:spPr>
        <p:txBody>
          <a:bodyPr wrap="square" rtlCol="0">
            <a:spAutoFit/>
          </a:bodyPr>
          <a:lstStyle/>
          <a:p>
            <a:pPr algn="just"/>
            <a:r>
              <a:rPr lang="tr-TR" dirty="0">
                <a:latin typeface="Times New Roman" panose="02020603050405020304" pitchFamily="18" charset="0"/>
                <a:cs typeface="Times New Roman" panose="02020603050405020304" pitchFamily="18" charset="0"/>
              </a:rPr>
              <a:t>Burs Başvuru Formuna ek olarak istenilen belgeler form içerisinde belirtilmiştir. Belgelerin eksiksiz ve istenildiği formatta olmasına dikkat ediniz.</a:t>
            </a:r>
          </a:p>
          <a:p>
            <a:pPr algn="just"/>
            <a:endParaRPr lang="tr-TR" dirty="0">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rPr>
              <a:t>Öğrenci belgesi olmadan burs başvurusu yapılamayacağı için öncelikle öğrenci kaydınızın gerçekleştirilmiş olması gerekmektedir. Öğrenci belgesini formda belirtildiği gibi fakülte öğrenci işlerinden, üniversitemizin öğrenci otomasyon sisteminden(OGRİS) ve E-Devletten alabilirsiniz.</a:t>
            </a:r>
          </a:p>
          <a:p>
            <a:pPr algn="just"/>
            <a:endParaRPr lang="tr-TR" dirty="0">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rPr>
              <a:t>6. Maddede belirtildiği üzere bursların yatırılacağı </a:t>
            </a:r>
            <a:r>
              <a:rPr lang="tr-TR" b="1" dirty="0">
                <a:solidFill>
                  <a:srgbClr val="FF0000"/>
                </a:solidFill>
                <a:latin typeface="Times New Roman" panose="02020603050405020304" pitchFamily="18" charset="0"/>
                <a:cs typeface="Times New Roman" panose="02020603050405020304" pitchFamily="18" charset="0"/>
              </a:rPr>
              <a:t>Garanti Bankası Niğde Şubesinden</a:t>
            </a:r>
            <a:r>
              <a:rPr lang="tr-TR" dirty="0">
                <a:latin typeface="Times New Roman" panose="02020603050405020304" pitchFamily="18" charset="0"/>
                <a:cs typeface="Times New Roman" panose="02020603050405020304" pitchFamily="18" charset="0"/>
              </a:rPr>
              <a:t> hesap açtırılması gerekmektedir.</a:t>
            </a:r>
          </a:p>
          <a:p>
            <a:pPr algn="just"/>
            <a:endParaRPr lang="tr-TR" dirty="0">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rPr>
              <a:t>7. Maddede belirtildiği üzere ‘Sosyal Güvenlik Kaydı’ </a:t>
            </a:r>
            <a:r>
              <a:rPr lang="tr-TR" b="1" dirty="0" smtClean="0">
                <a:solidFill>
                  <a:srgbClr val="FF0000"/>
                </a:solidFill>
                <a:latin typeface="Times New Roman" panose="02020603050405020304" pitchFamily="18" charset="0"/>
                <a:cs typeface="Times New Roman" panose="02020603050405020304" pitchFamily="18" charset="0"/>
              </a:rPr>
              <a:t>E-Devletten</a:t>
            </a:r>
            <a:r>
              <a:rPr lang="tr-TR" dirty="0" smtClean="0">
                <a:latin typeface="Times New Roman" panose="02020603050405020304" pitchFamily="18" charset="0"/>
                <a:cs typeface="Times New Roman" panose="02020603050405020304" pitchFamily="18" charset="0"/>
              </a:rPr>
              <a:t> veya </a:t>
            </a:r>
            <a:r>
              <a:rPr lang="tr-TR" dirty="0">
                <a:latin typeface="Times New Roman" panose="02020603050405020304" pitchFamily="18" charset="0"/>
                <a:cs typeface="Times New Roman" panose="02020603050405020304" pitchFamily="18" charset="0"/>
              </a:rPr>
              <a:t>bizzat Sosyal Güvenlik Kurumundan </a:t>
            </a:r>
            <a:r>
              <a:rPr lang="tr-TR" b="1" dirty="0" smtClean="0">
                <a:solidFill>
                  <a:srgbClr val="FF0000"/>
                </a:solidFill>
                <a:latin typeface="Times New Roman" panose="02020603050405020304" pitchFamily="18" charset="0"/>
                <a:cs typeface="Times New Roman" panose="02020603050405020304" pitchFamily="18" charset="0"/>
              </a:rPr>
              <a:t>e-imzalı </a:t>
            </a:r>
            <a:r>
              <a:rPr lang="tr-TR" dirty="0" smtClean="0">
                <a:latin typeface="Times New Roman" panose="02020603050405020304" pitchFamily="18" charset="0"/>
                <a:cs typeface="Times New Roman" panose="02020603050405020304" pitchFamily="18" charset="0"/>
              </a:rPr>
              <a:t>olarak alınabilir. </a:t>
            </a:r>
          </a:p>
          <a:p>
            <a:pPr algn="just"/>
            <a:endParaRPr lang="tr-TR" b="1" dirty="0">
              <a:latin typeface="Times New Roman" panose="02020603050405020304" pitchFamily="18" charset="0"/>
              <a:cs typeface="Times New Roman" panose="02020603050405020304" pitchFamily="18" charset="0"/>
            </a:endParaRPr>
          </a:p>
          <a:p>
            <a:pPr algn="just"/>
            <a:r>
              <a:rPr lang="tr-TR" b="1" dirty="0" smtClean="0">
                <a:latin typeface="Times New Roman" panose="02020603050405020304" pitchFamily="18" charset="0"/>
                <a:cs typeface="Times New Roman" panose="02020603050405020304" pitchFamily="18" charset="0"/>
              </a:rPr>
              <a:t>Not: Belgelerin </a:t>
            </a:r>
            <a:r>
              <a:rPr lang="tr-TR" b="1" dirty="0">
                <a:latin typeface="Times New Roman" panose="02020603050405020304" pitchFamily="18" charset="0"/>
                <a:cs typeface="Times New Roman" panose="02020603050405020304" pitchFamily="18" charset="0"/>
              </a:rPr>
              <a:t>E-Devletten </a:t>
            </a:r>
            <a:r>
              <a:rPr lang="tr-TR" b="1" dirty="0" smtClean="0">
                <a:latin typeface="Times New Roman" panose="02020603050405020304" pitchFamily="18" charset="0"/>
                <a:cs typeface="Times New Roman" panose="02020603050405020304" pitchFamily="18" charset="0"/>
              </a:rPr>
              <a:t>alınabilir</a:t>
            </a:r>
            <a:endParaRPr lang="tr-TR" b="1" dirty="0">
              <a:latin typeface="Times New Roman" panose="02020603050405020304" pitchFamily="18" charset="0"/>
              <a:cs typeface="Times New Roman" panose="02020603050405020304" pitchFamily="18" charset="0"/>
            </a:endParaRPr>
          </a:p>
        </p:txBody>
      </p:sp>
      <p:pic>
        <p:nvPicPr>
          <p:cNvPr id="2" name="Resim 1"/>
          <p:cNvPicPr>
            <a:picLocks noChangeAspect="1"/>
          </p:cNvPicPr>
          <p:nvPr/>
        </p:nvPicPr>
        <p:blipFill>
          <a:blip r:embed="rId2"/>
          <a:stretch>
            <a:fillRect/>
          </a:stretch>
        </p:blipFill>
        <p:spPr>
          <a:xfrm>
            <a:off x="7213601" y="0"/>
            <a:ext cx="4978400" cy="6868161"/>
          </a:xfrm>
          <a:prstGeom prst="rect">
            <a:avLst/>
          </a:prstGeom>
        </p:spPr>
      </p:pic>
    </p:spTree>
    <p:extLst>
      <p:ext uri="{BB962C8B-B14F-4D97-AF65-F5344CB8AC3E}">
        <p14:creationId xmlns:p14="http://schemas.microsoft.com/office/powerpoint/2010/main" val="24926222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a:extLst>
              <a:ext uri="{FF2B5EF4-FFF2-40B4-BE49-F238E27FC236}">
                <a16:creationId xmlns:a16="http://schemas.microsoft.com/office/drawing/2014/main" id="{0CACF185-BBB1-D76B-887C-FCCF71F480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25421" y="144512"/>
            <a:ext cx="5037257" cy="6187976"/>
          </a:xfrm>
          <a:prstGeom prst="rect">
            <a:avLst/>
          </a:prstGeom>
        </p:spPr>
      </p:pic>
      <p:sp>
        <p:nvSpPr>
          <p:cNvPr id="6" name="Metin kutusu 5">
            <a:extLst>
              <a:ext uri="{FF2B5EF4-FFF2-40B4-BE49-F238E27FC236}">
                <a16:creationId xmlns:a16="http://schemas.microsoft.com/office/drawing/2014/main" id="{DEE231C2-06A8-B2B1-3600-84B068ECD5B8}"/>
              </a:ext>
            </a:extLst>
          </p:cNvPr>
          <p:cNvSpPr txBox="1"/>
          <p:nvPr/>
        </p:nvSpPr>
        <p:spPr>
          <a:xfrm>
            <a:off x="274757" y="651336"/>
            <a:ext cx="6607824" cy="5592147"/>
          </a:xfrm>
          <a:prstGeom prst="rect">
            <a:avLst/>
          </a:prstGeom>
          <a:noFill/>
        </p:spPr>
        <p:txBody>
          <a:bodyPr wrap="square" rtlCol="0">
            <a:spAutoFit/>
          </a:bodyPr>
          <a:lstStyle/>
          <a:p>
            <a:pPr algn="just"/>
            <a:r>
              <a:rPr lang="tr-TR" dirty="0">
                <a:latin typeface="Times New Roman" panose="02020603050405020304" pitchFamily="18" charset="0"/>
                <a:cs typeface="Times New Roman" panose="02020603050405020304" pitchFamily="18" charset="0"/>
              </a:rPr>
              <a:t>Öğrenciye ait bilgiler dikkatlice, tam ve doğru şekilde doldurulmalıdır. Ev telefonu bulunmaması durumunda doldurulması zorunlu değildir.</a:t>
            </a:r>
          </a:p>
          <a:p>
            <a:pPr algn="just"/>
            <a:endParaRPr lang="tr-TR" dirty="0">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rPr>
              <a:t>Öğrenim durumu madde 1 de yer alan bilgiler Üniversite adı, fakültemiz ve bölüm bilgileri doldurulacaktır. Mezuniyet tarihi doldurulmayacaktır. Madde 2 de yer alan ‘Lisansüstü’ bilgilerini yeni kayıt yaptıran öğrencilerimiz doldurmayacaktır.</a:t>
            </a:r>
          </a:p>
          <a:p>
            <a:pPr algn="just"/>
            <a:endParaRPr lang="tr-TR" dirty="0">
              <a:latin typeface="Times New Roman" panose="02020603050405020304" pitchFamily="18" charset="0"/>
              <a:cs typeface="Times New Roman" panose="02020603050405020304" pitchFamily="18" charset="0"/>
            </a:endParaRPr>
          </a:p>
          <a:p>
            <a:pPr algn="just"/>
            <a:endParaRPr lang="tr-TR" dirty="0">
              <a:latin typeface="Times New Roman" panose="02020603050405020304" pitchFamily="18" charset="0"/>
              <a:cs typeface="Times New Roman" panose="02020603050405020304" pitchFamily="18" charset="0"/>
            </a:endParaRPr>
          </a:p>
          <a:p>
            <a:pPr algn="just"/>
            <a:endParaRPr lang="tr-TR" dirty="0">
              <a:latin typeface="Times New Roman" panose="02020603050405020304" pitchFamily="18" charset="0"/>
              <a:cs typeface="Times New Roman" panose="02020603050405020304" pitchFamily="18" charset="0"/>
            </a:endParaRPr>
          </a:p>
          <a:p>
            <a:pPr algn="just"/>
            <a:r>
              <a:rPr lang="tr-TR" b="1" dirty="0">
                <a:latin typeface="Times New Roman" panose="02020603050405020304" pitchFamily="18" charset="0"/>
                <a:cs typeface="Times New Roman" panose="02020603050405020304" pitchFamily="18" charset="0"/>
              </a:rPr>
              <a:t>FAKÜLTEMİZ ÖĞRENCİLERİ İÇİN YAPTIRILMIŞ OLAN AYHAN ŞAHENK ÖĞRENCİ YURDU HAKKINDA;</a:t>
            </a:r>
          </a:p>
          <a:p>
            <a:pPr algn="just"/>
            <a:endParaRPr lang="tr-TR" dirty="0">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rPr>
              <a:t>Ayhan Şahenk Öğrenci yurdu başvuruları öğrenci otomasyon sistemi(OGRİS) üzerinden yapılmaktadır. Öğrenci kaydından sonra verilen bilgiler ile öğrenci otomasyon sistemine erişebilirsiniz. Yurt ile ilgili detaylı bilgi Üniversitemiz Sağlık Kültür ve Spor Daire Başkanlığı tarafından sağlanmakta olup, sorularınızı;</a:t>
            </a:r>
          </a:p>
          <a:p>
            <a:pPr algn="just"/>
            <a:r>
              <a:rPr lang="de-DE" b="1" u="sng" dirty="0">
                <a:latin typeface="Times New Roman" panose="02020603050405020304" pitchFamily="18" charset="0"/>
                <a:cs typeface="Times New Roman" panose="02020603050405020304" pitchFamily="18" charset="0"/>
              </a:rPr>
              <a:t>Tel: 0388 225 24 66 - 225 27 17 - 225 27 09</a:t>
            </a:r>
            <a:r>
              <a:rPr lang="tr-TR" b="1" u="sng"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üzerinden iletebilirsiniz.</a:t>
            </a:r>
          </a:p>
        </p:txBody>
      </p:sp>
    </p:spTree>
    <p:extLst>
      <p:ext uri="{BB962C8B-B14F-4D97-AF65-F5344CB8AC3E}">
        <p14:creationId xmlns:p14="http://schemas.microsoft.com/office/powerpoint/2010/main" val="32719891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97C20962-160E-F831-D849-4527B41583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69431" y="621326"/>
            <a:ext cx="5053136" cy="5924837"/>
          </a:xfrm>
          <a:prstGeom prst="rect">
            <a:avLst/>
          </a:prstGeom>
        </p:spPr>
      </p:pic>
      <p:sp>
        <p:nvSpPr>
          <p:cNvPr id="4" name="Metin kutusu 3">
            <a:extLst>
              <a:ext uri="{FF2B5EF4-FFF2-40B4-BE49-F238E27FC236}">
                <a16:creationId xmlns:a16="http://schemas.microsoft.com/office/drawing/2014/main" id="{71178631-1F94-63E6-8B5A-08AB846B158E}"/>
              </a:ext>
            </a:extLst>
          </p:cNvPr>
          <p:cNvSpPr txBox="1"/>
          <p:nvPr/>
        </p:nvSpPr>
        <p:spPr>
          <a:xfrm>
            <a:off x="432926" y="174186"/>
            <a:ext cx="11326147" cy="1231106"/>
          </a:xfrm>
          <a:prstGeom prst="rect">
            <a:avLst/>
          </a:prstGeom>
          <a:noFill/>
        </p:spPr>
        <p:txBody>
          <a:bodyPr wrap="square" rtlCol="0">
            <a:spAutoFit/>
          </a:bodyPr>
          <a:lstStyle/>
          <a:p>
            <a:pPr algn="just"/>
            <a:r>
              <a:rPr lang="tr-TR" sz="2000" dirty="0">
                <a:latin typeface="Times New Roman" panose="02020603050405020304" pitchFamily="18" charset="0"/>
                <a:cs typeface="Times New Roman" panose="02020603050405020304" pitchFamily="18" charset="0"/>
              </a:rPr>
              <a:t>Aileye ait bilgiler ve diğer istenilen bilgiler tamamlandıktan sonra burs başvurusunu gerçekleştirebilirsiniz. </a:t>
            </a:r>
          </a:p>
          <a:p>
            <a:pPr algn="just"/>
            <a:endParaRPr lang="tr-TR" dirty="0">
              <a:latin typeface="Times New Roman" panose="02020603050405020304" pitchFamily="18" charset="0"/>
              <a:cs typeface="Times New Roman" panose="02020603050405020304" pitchFamily="18" charset="0"/>
            </a:endParaRPr>
          </a:p>
          <a:p>
            <a:pPr algn="just"/>
            <a:endParaRPr lang="tr-TR" dirty="0">
              <a:latin typeface="Times New Roman" panose="02020603050405020304" pitchFamily="18" charset="0"/>
              <a:cs typeface="Times New Roman" panose="02020603050405020304" pitchFamily="18" charset="0"/>
            </a:endParaRPr>
          </a:p>
          <a:p>
            <a:pPr algn="just"/>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816094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a:extLst>
              <a:ext uri="{FF2B5EF4-FFF2-40B4-BE49-F238E27FC236}">
                <a16:creationId xmlns:a16="http://schemas.microsoft.com/office/drawing/2014/main" id="{1B1298A6-ABDC-53CB-7D84-45B3C6D5B773}"/>
              </a:ext>
            </a:extLst>
          </p:cNvPr>
          <p:cNvSpPr txBox="1"/>
          <p:nvPr/>
        </p:nvSpPr>
        <p:spPr>
          <a:xfrm>
            <a:off x="538162" y="876300"/>
            <a:ext cx="11115675" cy="4708981"/>
          </a:xfrm>
          <a:prstGeom prst="rect">
            <a:avLst/>
          </a:prstGeom>
          <a:noFill/>
        </p:spPr>
        <p:txBody>
          <a:bodyPr wrap="square" rtlCol="0">
            <a:spAutoFit/>
          </a:bodyPr>
          <a:lstStyle/>
          <a:p>
            <a:pPr algn="just"/>
            <a:r>
              <a:rPr lang="tr-TR" sz="2000" dirty="0">
                <a:latin typeface="Times New Roman" panose="02020603050405020304" pitchFamily="18" charset="0"/>
                <a:cs typeface="Times New Roman" panose="02020603050405020304" pitchFamily="18" charset="0"/>
              </a:rPr>
              <a:t>Detaylı bilgiler için Üniversitemiz </a:t>
            </a:r>
            <a:r>
              <a:rPr lang="tr-TR" sz="2000" dirty="0">
                <a:latin typeface="Times New Roman" panose="02020603050405020304" pitchFamily="18" charset="0"/>
                <a:cs typeface="Times New Roman" panose="02020603050405020304" pitchFamily="18" charset="0"/>
                <a:hlinkClick r:id="rId2"/>
              </a:rPr>
              <a:t>https://www.ohu.edu.tr</a:t>
            </a:r>
            <a:r>
              <a:rPr lang="tr-TR" sz="2000" dirty="0">
                <a:latin typeface="Times New Roman" panose="02020603050405020304" pitchFamily="18" charset="0"/>
                <a:cs typeface="Times New Roman" panose="02020603050405020304" pitchFamily="18" charset="0"/>
              </a:rPr>
              <a:t> </a:t>
            </a:r>
          </a:p>
          <a:p>
            <a:pPr algn="just"/>
            <a:r>
              <a:rPr lang="tr-TR" sz="2000" dirty="0">
                <a:latin typeface="Times New Roman" panose="02020603050405020304" pitchFamily="18" charset="0"/>
                <a:cs typeface="Times New Roman" panose="02020603050405020304" pitchFamily="18" charset="0"/>
              </a:rPr>
              <a:t>ve fakültemiz web sitemizi </a:t>
            </a:r>
            <a:r>
              <a:rPr lang="tr-TR" sz="2000" dirty="0">
                <a:latin typeface="Times New Roman" panose="02020603050405020304" pitchFamily="18" charset="0"/>
                <a:cs typeface="Times New Roman" panose="02020603050405020304" pitchFamily="18" charset="0"/>
                <a:hlinkClick r:id="rId3"/>
              </a:rPr>
              <a:t>https://www.ohu.edu.tr/tarimbilimlerifakultesi</a:t>
            </a:r>
            <a:r>
              <a:rPr lang="tr-TR" sz="2000" dirty="0">
                <a:latin typeface="Times New Roman" panose="02020603050405020304" pitchFamily="18" charset="0"/>
                <a:cs typeface="Times New Roman" panose="02020603050405020304" pitchFamily="18" charset="0"/>
              </a:rPr>
              <a:t> takip edebilirsiniz.</a:t>
            </a:r>
          </a:p>
          <a:p>
            <a:pPr algn="just"/>
            <a:endParaRPr lang="tr-TR" sz="2000" dirty="0">
              <a:latin typeface="Times New Roman" panose="02020603050405020304" pitchFamily="18" charset="0"/>
              <a:cs typeface="Times New Roman" panose="02020603050405020304" pitchFamily="18" charset="0"/>
            </a:endParaRPr>
          </a:p>
          <a:p>
            <a:pPr algn="just"/>
            <a:endParaRPr lang="tr-TR" sz="2000" dirty="0">
              <a:latin typeface="Times New Roman" panose="02020603050405020304" pitchFamily="18" charset="0"/>
              <a:cs typeface="Times New Roman" panose="02020603050405020304" pitchFamily="18" charset="0"/>
            </a:endParaRPr>
          </a:p>
          <a:p>
            <a:pPr algn="just"/>
            <a:r>
              <a:rPr lang="tr-TR" sz="2000" dirty="0">
                <a:latin typeface="Times New Roman" panose="02020603050405020304" pitchFamily="18" charset="0"/>
                <a:cs typeface="Times New Roman" panose="02020603050405020304" pitchFamily="18" charset="0"/>
              </a:rPr>
              <a:t>Ayrıca fakültemize ait sosyal medya hesaplarımızı takip ederek gerçekleştirilen eğitim, etkinlik, kulüp aktiviteleri ve fakültemiz tarafından gerçekleştirilmekte olan tüm faaliyetlerimizi takip edebilir ve katılım sağlayabilirsiniz. </a:t>
            </a:r>
          </a:p>
          <a:p>
            <a:pPr algn="just"/>
            <a:endParaRPr lang="tr-TR" sz="2000" dirty="0">
              <a:latin typeface="Times New Roman" panose="02020603050405020304" pitchFamily="18" charset="0"/>
              <a:cs typeface="Times New Roman" panose="02020603050405020304" pitchFamily="18" charset="0"/>
            </a:endParaRPr>
          </a:p>
          <a:p>
            <a:pPr algn="just"/>
            <a:endParaRPr lang="tr-TR" sz="2000" dirty="0">
              <a:latin typeface="Times New Roman" panose="02020603050405020304" pitchFamily="18" charset="0"/>
              <a:cs typeface="Times New Roman" panose="02020603050405020304" pitchFamily="18" charset="0"/>
            </a:endParaRPr>
          </a:p>
          <a:p>
            <a:pPr algn="just"/>
            <a:r>
              <a:rPr lang="tr-TR" sz="2000" dirty="0">
                <a:latin typeface="Times New Roman" panose="02020603050405020304" pitchFamily="18" charset="0"/>
                <a:cs typeface="Times New Roman" panose="02020603050405020304" pitchFamily="18" charset="0"/>
              </a:rPr>
              <a:t>Instagram: </a:t>
            </a:r>
            <a:r>
              <a:rPr lang="tr-TR" sz="2000" dirty="0" err="1">
                <a:latin typeface="Times New Roman" panose="02020603050405020304" pitchFamily="18" charset="0"/>
                <a:cs typeface="Times New Roman" panose="02020603050405020304" pitchFamily="18" charset="0"/>
              </a:rPr>
              <a:t>nohutbtf</a:t>
            </a:r>
            <a:r>
              <a:rPr lang="tr-TR" sz="2000" dirty="0">
                <a:latin typeface="Times New Roman" panose="02020603050405020304" pitchFamily="18" charset="0"/>
                <a:cs typeface="Times New Roman" panose="02020603050405020304" pitchFamily="18" charset="0"/>
              </a:rPr>
              <a:t> - </a:t>
            </a:r>
            <a:r>
              <a:rPr lang="tr-TR" sz="2000" dirty="0">
                <a:latin typeface="Times New Roman" panose="02020603050405020304" pitchFamily="18" charset="0"/>
                <a:cs typeface="Times New Roman" panose="02020603050405020304" pitchFamily="18" charset="0"/>
                <a:hlinkClick r:id="rId4"/>
              </a:rPr>
              <a:t>https://www.instagram.com/nohutbtf</a:t>
            </a:r>
            <a:r>
              <a:rPr lang="tr-TR" sz="2000" dirty="0">
                <a:latin typeface="Times New Roman" panose="02020603050405020304" pitchFamily="18" charset="0"/>
                <a:cs typeface="Times New Roman" panose="02020603050405020304" pitchFamily="18" charset="0"/>
              </a:rPr>
              <a:t> </a:t>
            </a:r>
          </a:p>
          <a:p>
            <a:pPr algn="just"/>
            <a:r>
              <a:rPr lang="tr-TR" sz="2000" dirty="0">
                <a:latin typeface="Times New Roman" panose="02020603050405020304" pitchFamily="18" charset="0"/>
                <a:cs typeface="Times New Roman" panose="02020603050405020304" pitchFamily="18" charset="0"/>
              </a:rPr>
              <a:t>LinkedIn: </a:t>
            </a:r>
            <a:r>
              <a:rPr lang="tr-TR" sz="2000" dirty="0" err="1">
                <a:latin typeface="Times New Roman" panose="02020603050405020304" pitchFamily="18" charset="0"/>
                <a:cs typeface="Times New Roman" panose="02020603050405020304" pitchFamily="18" charset="0"/>
              </a:rPr>
              <a:t>nohutbtf</a:t>
            </a:r>
            <a:r>
              <a:rPr lang="tr-TR" sz="2000" dirty="0">
                <a:latin typeface="Times New Roman" panose="02020603050405020304" pitchFamily="18" charset="0"/>
                <a:cs typeface="Times New Roman" panose="02020603050405020304" pitchFamily="18" charset="0"/>
              </a:rPr>
              <a:t> - </a:t>
            </a:r>
            <a:r>
              <a:rPr lang="tr-TR" sz="2000" dirty="0">
                <a:latin typeface="Times New Roman" panose="02020603050405020304" pitchFamily="18" charset="0"/>
                <a:cs typeface="Times New Roman" panose="02020603050405020304" pitchFamily="18" charset="0"/>
                <a:hlinkClick r:id="rId5"/>
              </a:rPr>
              <a:t>https://www.linkedin.com/company/nohutbtf</a:t>
            </a:r>
            <a:r>
              <a:rPr lang="tr-TR" sz="2000" dirty="0">
                <a:latin typeface="Times New Roman" panose="02020603050405020304" pitchFamily="18" charset="0"/>
                <a:cs typeface="Times New Roman" panose="02020603050405020304" pitchFamily="18" charset="0"/>
              </a:rPr>
              <a:t> </a:t>
            </a:r>
          </a:p>
          <a:p>
            <a:pPr algn="just"/>
            <a:r>
              <a:rPr lang="tr-TR" sz="2000" dirty="0">
                <a:latin typeface="Times New Roman" panose="02020603050405020304" pitchFamily="18" charset="0"/>
                <a:cs typeface="Times New Roman" panose="02020603050405020304" pitchFamily="18" charset="0"/>
              </a:rPr>
              <a:t>Facebook: </a:t>
            </a:r>
            <a:r>
              <a:rPr lang="tr-TR" sz="2000" dirty="0" err="1">
                <a:latin typeface="Times New Roman" panose="02020603050405020304" pitchFamily="18" charset="0"/>
                <a:cs typeface="Times New Roman" panose="02020603050405020304" pitchFamily="18" charset="0"/>
              </a:rPr>
              <a:t>nohutbtf</a:t>
            </a:r>
            <a:r>
              <a:rPr lang="tr-TR" sz="2000" dirty="0">
                <a:latin typeface="Times New Roman" panose="02020603050405020304" pitchFamily="18" charset="0"/>
                <a:cs typeface="Times New Roman" panose="02020603050405020304" pitchFamily="18" charset="0"/>
              </a:rPr>
              <a:t> - </a:t>
            </a:r>
            <a:r>
              <a:rPr lang="tr-TR" sz="2000" dirty="0">
                <a:latin typeface="Times New Roman" panose="02020603050405020304" pitchFamily="18" charset="0"/>
                <a:cs typeface="Times New Roman" panose="02020603050405020304" pitchFamily="18" charset="0"/>
                <a:hlinkClick r:id="rId6"/>
              </a:rPr>
              <a:t>https://www.facebook.com/nohutbtf</a:t>
            </a:r>
            <a:r>
              <a:rPr lang="tr-TR" sz="2000" dirty="0">
                <a:latin typeface="Times New Roman" panose="02020603050405020304" pitchFamily="18" charset="0"/>
                <a:cs typeface="Times New Roman" panose="02020603050405020304" pitchFamily="18" charset="0"/>
              </a:rPr>
              <a:t> </a:t>
            </a:r>
          </a:p>
          <a:p>
            <a:pPr algn="just"/>
            <a:r>
              <a:rPr lang="tr-TR" sz="2000" dirty="0">
                <a:latin typeface="Times New Roman" panose="02020603050405020304" pitchFamily="18" charset="0"/>
                <a:cs typeface="Times New Roman" panose="02020603050405020304" pitchFamily="18" charset="0"/>
              </a:rPr>
              <a:t>X.com: </a:t>
            </a:r>
            <a:r>
              <a:rPr lang="tr-TR" sz="2000" dirty="0" err="1">
                <a:latin typeface="Times New Roman" panose="02020603050405020304" pitchFamily="18" charset="0"/>
                <a:cs typeface="Times New Roman" panose="02020603050405020304" pitchFamily="18" charset="0"/>
              </a:rPr>
              <a:t>nohutbtf</a:t>
            </a:r>
            <a:r>
              <a:rPr lang="tr-TR" sz="2000" dirty="0">
                <a:latin typeface="Times New Roman" panose="02020603050405020304" pitchFamily="18" charset="0"/>
                <a:cs typeface="Times New Roman" panose="02020603050405020304" pitchFamily="18" charset="0"/>
              </a:rPr>
              <a:t> - </a:t>
            </a:r>
            <a:r>
              <a:rPr lang="tr-TR" sz="2000" dirty="0">
                <a:latin typeface="Times New Roman" panose="02020603050405020304" pitchFamily="18" charset="0"/>
                <a:cs typeface="Times New Roman" panose="02020603050405020304" pitchFamily="18" charset="0"/>
                <a:hlinkClick r:id="rId7"/>
              </a:rPr>
              <a:t>https://x.com/nohutbtf</a:t>
            </a:r>
            <a:r>
              <a:rPr lang="tr-TR" sz="2000" dirty="0">
                <a:latin typeface="Times New Roman" panose="02020603050405020304" pitchFamily="18" charset="0"/>
                <a:cs typeface="Times New Roman" panose="02020603050405020304" pitchFamily="18" charset="0"/>
              </a:rPr>
              <a:t> </a:t>
            </a:r>
          </a:p>
          <a:p>
            <a:r>
              <a:rPr lang="tr-TR" sz="2000" dirty="0">
                <a:latin typeface="Times New Roman" panose="02020603050405020304" pitchFamily="18" charset="0"/>
                <a:cs typeface="Times New Roman" panose="02020603050405020304" pitchFamily="18" charset="0"/>
              </a:rPr>
              <a:t>YouTube: </a:t>
            </a:r>
            <a:r>
              <a:rPr lang="tr-TR" sz="2000" dirty="0">
                <a:effectLst/>
                <a:latin typeface="Times New Roman" panose="02020603050405020304" pitchFamily="18" charset="0"/>
                <a:cs typeface="Times New Roman" panose="02020603050405020304" pitchFamily="18" charset="0"/>
              </a:rPr>
              <a:t>Niğde Ömer Halisdemir Üniversitesi Tarım Bilimleri</a:t>
            </a:r>
            <a:r>
              <a:rPr lang="tr-TR" sz="2000" dirty="0">
                <a:latin typeface="Times New Roman" panose="02020603050405020304" pitchFamily="18" charset="0"/>
                <a:cs typeface="Times New Roman" panose="02020603050405020304" pitchFamily="18" charset="0"/>
              </a:rPr>
              <a:t> -</a:t>
            </a:r>
            <a:r>
              <a:rPr lang="tr-TR" sz="2000" dirty="0">
                <a:latin typeface="Times New Roman" panose="02020603050405020304" pitchFamily="18" charset="0"/>
                <a:cs typeface="Times New Roman" panose="02020603050405020304" pitchFamily="18" charset="0"/>
                <a:hlinkClick r:id="rId8"/>
              </a:rPr>
              <a:t>https://www.youtube.com/@nigdeomerhalisdemirunivers8601</a:t>
            </a:r>
            <a:r>
              <a:rPr lang="tr-TR" sz="20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04527090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504</Words>
  <Application>Microsoft Office PowerPoint</Application>
  <PresentationFormat>Geniş ekran</PresentationFormat>
  <Paragraphs>54</Paragraphs>
  <Slides>9</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9</vt:i4>
      </vt:variant>
    </vt:vector>
  </HeadingPairs>
  <TitlesOfParts>
    <vt:vector size="14" baseType="lpstr">
      <vt:lpstr>Arial</vt:lpstr>
      <vt:lpstr>Calibri</vt:lpstr>
      <vt:lpstr>Calibri Light</vt:lpstr>
      <vt:lpstr>Times New Roman</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MUHAMMED TALHA İNCE</dc:creator>
  <cp:lastModifiedBy>MUHAMMED TALHA İNCE</cp:lastModifiedBy>
  <cp:revision>6</cp:revision>
  <dcterms:created xsi:type="dcterms:W3CDTF">2025-08-29T05:51:24Z</dcterms:created>
  <dcterms:modified xsi:type="dcterms:W3CDTF">2026-09-10T12:58:27Z</dcterms:modified>
</cp:coreProperties>
</file>