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4" r:id="rId3"/>
    <p:sldId id="265" r:id="rId4"/>
    <p:sldId id="266" r:id="rId5"/>
    <p:sldId id="267" r:id="rId6"/>
    <p:sldId id="271" r:id="rId7"/>
    <p:sldId id="272" r:id="rId8"/>
    <p:sldId id="273" r:id="rId9"/>
    <p:sldId id="274" r:id="rId10"/>
    <p:sldId id="26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B25"/>
    <a:srgbClr val="110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1"/>
    <p:restoredTop sz="94657"/>
  </p:normalViewPr>
  <p:slideViewPr>
    <p:cSldViewPr snapToGrid="0">
      <p:cViewPr varScale="1">
        <p:scale>
          <a:sx n="81" d="100"/>
          <a:sy n="81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667E7F-9128-1B57-EE7B-8EDD02B7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1B270AB-13DA-DE8B-A05D-661086735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7F5F90-1988-C5FE-7B19-CC978D4F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301723-B63A-ECCA-B044-7725DE30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8E4877-F7A3-042E-BD90-76381B93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31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1D915E-8E59-DF6F-ED45-7B941762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AC4335A-77EB-FAD5-22EC-DB05655B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D67E28-2771-C7DE-9427-FEAA5042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4E3D25-0F1D-2FBE-B307-E38B606F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D2F663-BBE4-F439-5D7B-696620AA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8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C64142A-2377-DB43-A00C-9E6BCA251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FE13F4-949F-F226-9910-157B7A4C9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C27BB8-9FB1-62D1-BE22-83332564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F8C750-93E7-E897-E39C-8F25C39D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87F5A5-1A43-9AF5-1D6C-14BB4C6B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6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C8144E-11F1-EEAA-80CB-6E40599E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C5AD77-27F4-F743-5724-6828BA7FA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DC89ED-09C3-8F22-6E49-D9BEEA0A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F45093-79E1-391F-7083-206D955C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03C6F7-2B2D-7E2F-EAA5-A9CAB036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49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4D8092-B43D-0A49-C397-1FC933CB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247D71-272E-8A25-6D32-782E59229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E02276-E6D5-E6F2-AD41-398611C5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1A2C3F-7F07-84C0-38C2-92597519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585D70-D845-B644-9503-A3DC57B6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17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EC1A7A-817E-78C8-C5B1-26578BF9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3927A5-3AF7-7D49-4635-8BC05B9C7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87BDAA7-082B-3BCF-452B-2A6C25CFB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0E3664-443D-FF40-E952-55DDD973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DEA5A5-82EE-8B62-5F2F-340AFFD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E44EBB-2C15-0E4E-7B5B-851BB48E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52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6DF4C5-F95E-0E73-53F6-A8679DDF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CC384A4-64AB-4E88-8400-ED3768B02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34253A-BC52-9D46-1764-CA28EC5B1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A113C57-6918-5024-BB6D-C3EDBA373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A141E7F-8EA8-4C13-C61D-F0C22E2F6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43B7F4F-6424-BD2A-CF5E-A7A1FEC6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93D5632-D894-92A4-E68B-C419AD6A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FBD1E64-CCBE-49F4-DE4F-3F2C3970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35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ED4093-7F9E-03B4-73A1-997DE56F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72D994D-BC3D-9BDB-C049-017AFDDF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85ADAF-E306-A6A2-502B-2E18FA44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AA280D-1AD0-DE05-3B06-F68F31F1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94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EEC5489-16E3-23E7-01E9-8FA909BF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97723E5-A4B7-9D2A-EAD9-64ABCD6A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A2896B-FB30-F567-D967-AB6BFB46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98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9D7369-4FF5-52B8-290D-96E07A8D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2F0766-240B-10A9-28AE-96372501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3CE1AB-2340-FB64-1A6B-8709C0BE6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E56EEC7-1B76-4DEF-CDFA-FB6F7685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957013-A400-7676-2A80-EAD89438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0B5217B-31E6-0E71-8D75-7376212F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04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BBE491-4C31-305F-928E-E804A6C4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E4DE5AC-AB48-D398-EF50-B6800FCF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164FF31-299D-DB0A-19B1-01EFEA5E9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381168-CF26-828D-4113-1F3FED89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C99339-1E75-1199-1F6E-3866E51F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C32475-6ADA-E172-82C1-EFC73928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3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AC29CC-F472-AB94-B395-B8426935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10A499-F380-3A0E-D1A9-6EED0BBD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47ADA1-D8DA-FE1E-A5E6-73CA04102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088F-13DD-E747-8A0B-A1EE60CDDE53}" type="datetimeFigureOut">
              <a:rPr lang="tr-TR" smtClean="0"/>
              <a:t>22.02.2026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9B3364-7DAD-07F6-E6A3-2AF70F69E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D88CDA-5990-AB6D-E1FE-FD428C59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7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56" y="0"/>
            <a:ext cx="6305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EAA6-2B05-63C6-EDAF-FBC022CC4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33BBDD-6714-331F-5E5C-2F5069B1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1434E7-4F6F-1D1D-46F3-8454C78D3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6533535" cy="407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YASAL SONUÇLAR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3-10 Yıl Hapis Cezası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Savcılık İfadesi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Hesaplar Bloke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Sabıka Kaydı </a:t>
            </a:r>
          </a:p>
        </p:txBody>
      </p:sp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50FA0E40-D543-1ECB-7D87-185E117D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755C2DA0-C311-DBE6-BB47-6565F731B3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85703" y="2610465"/>
            <a:ext cx="3908323" cy="3451122"/>
          </a:xfrm>
        </p:spPr>
      </p:pic>
    </p:spTree>
    <p:extLst>
      <p:ext uri="{BB962C8B-B14F-4D97-AF65-F5344CB8AC3E}">
        <p14:creationId xmlns:p14="http://schemas.microsoft.com/office/powerpoint/2010/main" val="98515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407D48-7724-54CF-F351-88002A44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A79FAD-9B09-FFA8-7B31-4BCF99411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6954233" cy="407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HESAP KİRALAMAK NEDİR ?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İBAN numaranızı paylaşmak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Kart/Mobil bankacılığı vermek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Hesabınızı başkasına kullandırmak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Şifre ve güvenlik bilgisi paylaşmak</a:t>
            </a:r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E27921FA-0ED5-FE5D-4091-6605E4BB28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1896" y="2551470"/>
            <a:ext cx="3554362" cy="3518335"/>
          </a:xfrm>
        </p:spPr>
      </p:pic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BA4B219B-37BC-E4FE-C6F9-F0C5F4946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A258-8C8D-3947-19CF-DC353B48E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FB725F-629B-8D67-74F6-35DF901B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E63463-3335-DEF0-53AE-9C2E92B7C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6533535" cy="4182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NASIL KANDIRIYORLAR ?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"Herkes yapıyor , bir şey olmaz"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"Sadece 1-2 gün kullanacağız"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Risksiz , kolay para kazan"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3000-5000 TL kazanırsın</a:t>
            </a:r>
            <a:r>
              <a:rPr lang="tr-TR" sz="3200" dirty="0"/>
              <a:t>"</a:t>
            </a:r>
          </a:p>
        </p:txBody>
      </p:sp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E0309B69-FF19-3C53-EE22-F5D1B928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1A43309D-07FC-FCAF-321C-D4CB0C1C8D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50943" y="2422313"/>
            <a:ext cx="3554360" cy="3609777"/>
          </a:xfrm>
        </p:spPr>
      </p:pic>
    </p:spTree>
    <p:extLst>
      <p:ext uri="{BB962C8B-B14F-4D97-AF65-F5344CB8AC3E}">
        <p14:creationId xmlns:p14="http://schemas.microsoft.com/office/powerpoint/2010/main" val="113765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F65B-F7DE-B1F0-6495-34E9865FA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FFEA55-67A3-7A83-7495-57E2742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E1FA4F-FFD6-17C7-D73B-FD73B5ED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7226709" cy="407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BU HESAPLARLA NE YAPILIYOR ?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İnternet dolandırıcılığı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Kripto/Yatırım tuzakları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Yasadışı bahis &amp; kara para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Sosyal medya dolandırıcılığı </a:t>
            </a:r>
          </a:p>
        </p:txBody>
      </p:sp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DC555FA5-50EA-B62A-5613-3940727C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02497F66-9A55-0D5C-9E7B-F2208A72D6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1832" y="2617470"/>
            <a:ext cx="2539078" cy="2766060"/>
          </a:xfrm>
        </p:spPr>
      </p:pic>
    </p:spTree>
    <p:extLst>
      <p:ext uri="{BB962C8B-B14F-4D97-AF65-F5344CB8AC3E}">
        <p14:creationId xmlns:p14="http://schemas.microsoft.com/office/powerpoint/2010/main" val="39787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08874-5EB0-08DC-B856-D1B3DBE68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349D2-0AD6-A78A-E135-4A9DA5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49A8B4-A6FC-EFAF-D1FE-267A9F568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6782783" cy="407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KENDİNİZİ KORUYUN!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Hesabınızı kimseye vermeyin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Şüpheli teklifleri reddedin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Şüpheli mesajları saklayın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Polise/Savcılığa ihbar edin </a:t>
            </a:r>
          </a:p>
        </p:txBody>
      </p:sp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E2B931AC-E2B7-E818-016D-79BE5118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C587B3BA-78F0-4FBF-D0B9-4DBD5BF737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49590" y="2823209"/>
            <a:ext cx="3023194" cy="2631175"/>
          </a:xfrm>
        </p:spPr>
      </p:pic>
    </p:spTree>
    <p:extLst>
      <p:ext uri="{BB962C8B-B14F-4D97-AF65-F5344CB8AC3E}">
        <p14:creationId xmlns:p14="http://schemas.microsoft.com/office/powerpoint/2010/main" val="124747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2594" y="23571"/>
            <a:ext cx="84886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020" algn="ctr">
              <a:lnSpc>
                <a:spcPct val="100000"/>
              </a:lnSpc>
              <a:spcBef>
                <a:spcPts val="95"/>
              </a:spcBef>
            </a:pPr>
            <a:r>
              <a:rPr lang="tr-TR" dirty="0"/>
              <a:t>TCK’ya Göre Suç ve Cezalar</a:t>
            </a:r>
            <a:endParaRPr spc="-10"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8747" y="2058358"/>
            <a:ext cx="2494026" cy="2141982"/>
          </a:xfrm>
          <a:prstGeom prst="rect">
            <a:avLst/>
          </a:prstGeom>
        </p:spPr>
      </p:pic>
      <p:sp>
        <p:nvSpPr>
          <p:cNvPr id="13" name="object 7"/>
          <p:cNvSpPr txBox="1"/>
          <p:nvPr/>
        </p:nvSpPr>
        <p:spPr>
          <a:xfrm>
            <a:off x="401378" y="574939"/>
            <a:ext cx="10806117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endParaRPr lang="tr-TR" sz="2400" b="1" dirty="0" smtClean="0">
              <a:solidFill>
                <a:srgbClr val="0070C0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• Banka hesabı/kartı kiralama doğrudan suç tipleriyle bağlantılıdır: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• TCK 157-158 Dolandırıcılık (Nitelikli ise 3-10 yıl hapis)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• TCK 282 Suçtan kaynaklanan malvarlığı değerlerini aklama (3-7 yıl hapis)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• TCK 220 Suç örgütüne yardım (örgüte göre değişen cezalar)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• 5549 sayılı Kanun kapsamında MASAK yükümlülükleri</a:t>
            </a:r>
          </a:p>
          <a:p>
            <a:pPr marL="12700">
              <a:tabLst>
                <a:tab pos="354965" algn="l"/>
              </a:tabLst>
            </a:pPr>
            <a:endParaRPr lang="tr-TR" sz="2400" dirty="0" smtClean="0"/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3031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25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005"/>
            <a:ext cx="12192000" cy="66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166</Words>
  <Application>Microsoft Office PowerPoint</Application>
  <PresentationFormat>Geniş ekran</PresentationFormat>
  <Paragraphs>37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Teması</vt:lpstr>
      <vt:lpstr>PowerPoint Sunusu</vt:lpstr>
      <vt:lpstr>                 NİĞDE CUMHURİYET BAŞSAVCILIĞI </vt:lpstr>
      <vt:lpstr>                 NİĞDE CUMHURİYET BAŞSAVCILIĞI </vt:lpstr>
      <vt:lpstr>                 NİĞDE CUMHURİYET BAŞSAVCILIĞI </vt:lpstr>
      <vt:lpstr>                 NİĞDE CUMHURİYET BAŞSAVCILIĞI </vt:lpstr>
      <vt:lpstr>TCK’ya Göre Suç ve Cezalar</vt:lpstr>
      <vt:lpstr>PowerPoint Sunusu</vt:lpstr>
      <vt:lpstr>PowerPoint Sunusu</vt:lpstr>
      <vt:lpstr>PowerPoint Sunusu</vt:lpstr>
      <vt:lpstr>                 NİĞDE CUMHURİYET BAŞSAVCILIĞI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Kübra</dc:creator>
  <cp:lastModifiedBy>NOHU</cp:lastModifiedBy>
  <cp:revision>11</cp:revision>
  <dcterms:created xsi:type="dcterms:W3CDTF">2026-02-08T19:12:36Z</dcterms:created>
  <dcterms:modified xsi:type="dcterms:W3CDTF">2026-02-22T18:09:24Z</dcterms:modified>
</cp:coreProperties>
</file>