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9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2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3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4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2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8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9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8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615D8-71A6-4ED3-840B-E4A20075D2FD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0F03-2F61-468D-8C73-2D253365A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63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cademy.europa.e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OLS (ONLINE LINGUISTIC EXAM) ERİŞİM KILAVUZU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5999672" y="4477109"/>
            <a:ext cx="6192328" cy="2380891"/>
          </a:xfrm>
        </p:spPr>
        <p:txBody>
          <a:bodyPr/>
          <a:lstStyle/>
          <a:p>
            <a:r>
              <a:rPr lang="tr-TR" dirty="0" err="1" smtClean="0"/>
              <a:t>Nigde</a:t>
            </a:r>
            <a:r>
              <a:rPr lang="tr-TR" dirty="0" smtClean="0"/>
              <a:t> Ömer </a:t>
            </a:r>
            <a:r>
              <a:rPr lang="tr-TR" dirty="0" err="1" smtClean="0"/>
              <a:t>Halisdemir</a:t>
            </a:r>
            <a:r>
              <a:rPr lang="tr-TR" dirty="0" smtClean="0"/>
              <a:t> Üniversitesi </a:t>
            </a:r>
          </a:p>
          <a:p>
            <a:pPr marL="0" indent="0">
              <a:buNone/>
            </a:pPr>
            <a:r>
              <a:rPr lang="tr-TR" dirty="0" smtClean="0"/>
              <a:t>Uluslararası İlişkiler Koordinatörlüğü</a:t>
            </a:r>
          </a:p>
          <a:p>
            <a:pPr marL="0" indent="0">
              <a:buNone/>
            </a:pPr>
            <a:r>
              <a:rPr lang="tr-TR" dirty="0"/>
              <a:t>e</a:t>
            </a:r>
            <a:r>
              <a:rPr lang="tr-TR" dirty="0" smtClean="0"/>
              <a:t>rasmus@ohu.edu.tr    +903882252148</a:t>
            </a: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6903" cy="135876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3699"/>
            <a:ext cx="1438781" cy="52430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" y="5779698"/>
            <a:ext cx="1429238" cy="5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Adım 9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39242" cy="4351338"/>
          </a:xfrm>
        </p:spPr>
        <p:txBody>
          <a:bodyPr/>
          <a:lstStyle/>
          <a:p>
            <a:r>
              <a:rPr lang="tr-TR" dirty="0" smtClean="0"/>
              <a:t>Sınav süresi 55 </a:t>
            </a:r>
            <a:r>
              <a:rPr lang="tr-TR" dirty="0" err="1" smtClean="0"/>
              <a:t>dk</a:t>
            </a:r>
            <a:r>
              <a:rPr lang="tr-TR" dirty="0" smtClean="0"/>
              <a:t> olarak belirlenmiş ve okuma anlama, kelime bilgisi, boşluk doldurma, dil bilgisi, dinleme , gibi yeteneklerinizi ölçülmekte.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5630" y="0"/>
            <a:ext cx="682637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9880"/>
            <a:ext cx="1298561" cy="10181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87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Adım 10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0343" cy="4351338"/>
          </a:xfrm>
        </p:spPr>
        <p:txBody>
          <a:bodyPr/>
          <a:lstStyle/>
          <a:p>
            <a:r>
              <a:rPr lang="tr-TR" dirty="0" smtClean="0"/>
              <a:t>Sınav sonucunuza ait ekran görüntüsünü isminizi de görüntüye alacak şekilde bize E-mail atmayı unutmayın. </a:t>
            </a:r>
          </a:p>
          <a:p>
            <a:r>
              <a:rPr lang="tr-TR" dirty="0" smtClean="0"/>
              <a:t>Sınav sonucunuz olmadan gidiş ödemeleriniz yapılamayacağı için lütfen itinalı bir şekilde sınavınızı gerçekleştirin.</a:t>
            </a:r>
          </a:p>
          <a:p>
            <a:r>
              <a:rPr lang="tr-TR" dirty="0" smtClean="0"/>
              <a:t>Hepinize başarılar dileriz. 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897147"/>
            <a:ext cx="6019800" cy="596085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38174"/>
            <a:ext cx="1173192" cy="91982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87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Adım 1.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587151" cy="4351338"/>
          </a:xfrm>
        </p:spPr>
        <p:txBody>
          <a:bodyPr/>
          <a:lstStyle/>
          <a:p>
            <a:pPr algn="ctr"/>
            <a:r>
              <a:rPr lang="en-US" dirty="0" smtClean="0"/>
              <a:t>OLS </a:t>
            </a:r>
            <a:r>
              <a:rPr lang="en-US" dirty="0" err="1" smtClean="0"/>
              <a:t>sınavı</a:t>
            </a:r>
            <a:r>
              <a:rPr lang="en-US" dirty="0" smtClean="0"/>
              <a:t> </a:t>
            </a:r>
            <a:r>
              <a:rPr lang="en-US" dirty="0" err="1" smtClean="0"/>
              <a:t>yapmak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aşağıdaki</a:t>
            </a:r>
            <a:r>
              <a:rPr lang="en-US" dirty="0" smtClean="0"/>
              <a:t> </a:t>
            </a:r>
            <a:r>
              <a:rPr lang="en-US" dirty="0" err="1" smtClean="0"/>
              <a:t>adımlar</a:t>
            </a:r>
            <a:r>
              <a:rPr lang="en-US" dirty="0" smtClean="0"/>
              <a:t> </a:t>
            </a:r>
            <a:r>
              <a:rPr lang="en-US" dirty="0" err="1" smtClean="0"/>
              <a:t>izlenmelidir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EU Academy </a:t>
            </a:r>
            <a:r>
              <a:rPr lang="en-US" dirty="0" err="1" smtClean="0"/>
              <a:t>sistemine</a:t>
            </a:r>
            <a:r>
              <a:rPr lang="en-US" dirty="0" smtClean="0"/>
              <a:t> </a:t>
            </a:r>
            <a:r>
              <a:rPr lang="en-US" dirty="0" err="1" smtClean="0"/>
              <a:t>girmek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öncelikle</a:t>
            </a:r>
            <a:r>
              <a:rPr lang="en-US" dirty="0" smtClean="0"/>
              <a:t> EU Login hesabı </a:t>
            </a:r>
            <a:r>
              <a:rPr lang="en-US" dirty="0" err="1" smtClean="0"/>
              <a:t>oluşturulmalıdır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https://academy.europa.eu/</a:t>
            </a:r>
            <a:r>
              <a:rPr lang="tr-TR" dirty="0" smtClean="0"/>
              <a:t>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4694" y="0"/>
            <a:ext cx="7197306" cy="685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9880"/>
            <a:ext cx="1298561" cy="101812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3092" y="6388567"/>
            <a:ext cx="688908" cy="46943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387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Adım 2: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31875" cy="4351338"/>
          </a:xfrm>
        </p:spPr>
        <p:txBody>
          <a:bodyPr/>
          <a:lstStyle/>
          <a:p>
            <a:r>
              <a:rPr lang="tr-TR" dirty="0" smtClean="0"/>
              <a:t>Sisteme giriş yaptığınız da size gelen mailden şifrenizi ve hesabınızı oluşturun. </a:t>
            </a:r>
          </a:p>
          <a:p>
            <a:r>
              <a:rPr lang="tr-TR" dirty="0" smtClean="0"/>
              <a:t>Lütfen hesabınızı kaybetmeyecek bir şekilde bir yere not etmeyi unutmayın..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2166" y="0"/>
            <a:ext cx="7369834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9880"/>
            <a:ext cx="1298561" cy="10181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87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Adım 3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Hesabınıza giriş yaptığınız anda isminizin bulunduğu sekmenin hemen altında «</a:t>
            </a:r>
            <a:r>
              <a:rPr lang="tr-TR" dirty="0"/>
              <a:t>D</a:t>
            </a:r>
            <a:r>
              <a:rPr lang="tr-TR" dirty="0" smtClean="0"/>
              <a:t>ashboard» sekmesine tıklayın,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9880"/>
            <a:ext cx="1298561" cy="10181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87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Adım 4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34838" y="1825625"/>
            <a:ext cx="3631720" cy="4351338"/>
          </a:xfrm>
        </p:spPr>
        <p:txBody>
          <a:bodyPr/>
          <a:lstStyle/>
          <a:p>
            <a:r>
              <a:rPr lang="tr-TR" dirty="0" smtClean="0"/>
              <a:t>Açılan sayfada «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communities</a:t>
            </a:r>
            <a:r>
              <a:rPr lang="tr-TR" dirty="0" smtClean="0"/>
              <a:t>» sekmesini açın.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1230" y="0"/>
            <a:ext cx="774077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9880"/>
            <a:ext cx="1298561" cy="10181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566"/>
            <a:ext cx="14387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Adım 5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3907766" cy="4351338"/>
          </a:xfrm>
        </p:spPr>
        <p:txBody>
          <a:bodyPr/>
          <a:lstStyle/>
          <a:p>
            <a:r>
              <a:rPr lang="tr-TR" dirty="0" smtClean="0"/>
              <a:t>Bu sekmeden English «Learning </a:t>
            </a:r>
            <a:r>
              <a:rPr lang="tr-TR" dirty="0" err="1" smtClean="0"/>
              <a:t>Community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Resources</a:t>
            </a:r>
            <a:r>
              <a:rPr lang="tr-TR" dirty="0" smtClean="0"/>
              <a:t>»  linkine giriş yapın.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5298" y="0"/>
            <a:ext cx="7326702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9880"/>
            <a:ext cx="1298561" cy="10181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06"/>
            <a:ext cx="14387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Adım 6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5826" y="1825625"/>
            <a:ext cx="4071668" cy="4351338"/>
          </a:xfrm>
        </p:spPr>
        <p:txBody>
          <a:bodyPr/>
          <a:lstStyle/>
          <a:p>
            <a:r>
              <a:rPr lang="tr-TR" dirty="0" smtClean="0"/>
              <a:t>Açılan sayfadaki resmin üzerine gelin ve «</a:t>
            </a:r>
            <a:r>
              <a:rPr lang="tr-TR" dirty="0" err="1" smtClean="0"/>
              <a:t>resume</a:t>
            </a:r>
            <a:r>
              <a:rPr lang="tr-TR" dirty="0" smtClean="0"/>
              <a:t>» okuna tıklayın.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9970" y="0"/>
            <a:ext cx="7042030" cy="6858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9880"/>
            <a:ext cx="1298561" cy="10181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7" y="0"/>
            <a:ext cx="14387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Adım 7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Açılan sayfanın en altındaki English </a:t>
            </a:r>
            <a:r>
              <a:rPr lang="tr-TR" dirty="0" err="1" smtClean="0"/>
              <a:t>Placement</a:t>
            </a:r>
            <a:r>
              <a:rPr lang="tr-TR" dirty="0" smtClean="0"/>
              <a:t> Test sekmesine giriş yapın. 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30232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751" y="3023284"/>
            <a:ext cx="6020249" cy="383471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9880"/>
            <a:ext cx="1298561" cy="101812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387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Adım 8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Bu sekmeden «Start </a:t>
            </a:r>
            <a:r>
              <a:rPr lang="tr-TR" dirty="0" err="1" smtClean="0"/>
              <a:t>Assessment</a:t>
            </a:r>
            <a:r>
              <a:rPr lang="tr-TR" dirty="0" smtClean="0"/>
              <a:t>» kutucuğuna bastığınız anda sınava giriş yapabilirsiniz.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86264"/>
            <a:ext cx="6096000" cy="677173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9880"/>
            <a:ext cx="1298561" cy="10181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313"/>
            <a:ext cx="143878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217</Words>
  <Application>Microsoft Office PowerPoint</Application>
  <PresentationFormat>Geniş ekran</PresentationFormat>
  <Paragraphs>28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OLS (ONLINE LINGUISTIC EXAM) ERİŞİM KILAVUZU  </vt:lpstr>
      <vt:lpstr>Adım 1.</vt:lpstr>
      <vt:lpstr>Adım 2:</vt:lpstr>
      <vt:lpstr>Adım 3</vt:lpstr>
      <vt:lpstr>Adım 4</vt:lpstr>
      <vt:lpstr>Adım 5</vt:lpstr>
      <vt:lpstr>Adım 6</vt:lpstr>
      <vt:lpstr>Adım 7</vt:lpstr>
      <vt:lpstr>Adım 8</vt:lpstr>
      <vt:lpstr>Adım 9</vt:lpstr>
      <vt:lpstr>Adım 10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OLS ( ONLINE LINGUISTIC EXAM) GUIDE</dc:title>
  <dc:creator>Microsoft hesabı</dc:creator>
  <cp:lastModifiedBy>Yuceler</cp:lastModifiedBy>
  <cp:revision>7</cp:revision>
  <dcterms:created xsi:type="dcterms:W3CDTF">2022-07-26T11:36:20Z</dcterms:created>
  <dcterms:modified xsi:type="dcterms:W3CDTF">2022-07-28T12:10:18Z</dcterms:modified>
</cp:coreProperties>
</file>