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1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9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4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69501C-DCD4-4B9A-AD01-E39E4C52968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617160-7F50-4DF3-B532-5C307D6AF9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3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ohu.edu.t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rasmusbasvuru.ua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NİĞDE ÖMER HALİSDEMİR ÜNİVERSİTESİ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DERS VERME/EĞİTİM ALMA HAREKETLİLİĞİ BAŞVURU KILAVUZU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" y="0"/>
            <a:ext cx="993734" cy="9022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356" y="46157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9. Adım: </a:t>
            </a:r>
            <a:r>
              <a:rPr lang="tr-TR" sz="3600" dirty="0"/>
              <a:t>Dil puanınızı seçiniz, dil belgesi olamayan idari personel bu konuda bizimle mülakat için iletişime geçebilir. </a:t>
            </a:r>
            <a:endParaRPr lang="en-US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950" y="1846263"/>
            <a:ext cx="8858425" cy="4022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1070" cy="8453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386" y="0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4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10. Adım: İletişim bilgilerinizi giriniz 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118372"/>
            <a:ext cx="10058400" cy="34785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3567" cy="8022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0"/>
            <a:ext cx="1341236" cy="6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11. Adım: </a:t>
            </a:r>
            <a:r>
              <a:rPr lang="tr-TR" sz="3600" dirty="0"/>
              <a:t>Gereken tüm evrakları yükledikten sonra lütfen işleminizi </a:t>
            </a:r>
            <a:r>
              <a:rPr lang="tr-TR" sz="3600"/>
              <a:t>tamamlayın Başvuruyu </a:t>
            </a:r>
            <a:r>
              <a:rPr lang="tr-TR" sz="3600" dirty="0"/>
              <a:t>tamamla butonuna basınız. </a:t>
            </a:r>
            <a:endParaRPr lang="en-US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72" y="1825625"/>
            <a:ext cx="8764784" cy="43513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073" cy="8798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24606"/>
            <a:ext cx="134123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076" cy="9144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1147"/>
          </a:xfrm>
        </p:spPr>
        <p:txBody>
          <a:bodyPr>
            <a:normAutofit fontScale="90000"/>
          </a:bodyPr>
          <a:lstStyle/>
          <a:p>
            <a:r>
              <a:rPr lang="tr-TR" b="1" i="1" dirty="0"/>
              <a:t>İletişim Bilgileri</a:t>
            </a:r>
            <a:br>
              <a:rPr lang="tr-TR" b="1" i="1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dirty="0"/>
              <a:t>Başarılı bir başvuru dönemi dileriz, </a:t>
            </a:r>
          </a:p>
          <a:p>
            <a:pPr marL="0" indent="0" algn="r">
              <a:buNone/>
            </a:pPr>
            <a:r>
              <a:rPr lang="tr-TR" b="1" i="1" dirty="0"/>
              <a:t>Niğde Ömer </a:t>
            </a:r>
            <a:r>
              <a:rPr lang="tr-TR" b="1" i="1" dirty="0" err="1"/>
              <a:t>Halisdemir</a:t>
            </a:r>
            <a:r>
              <a:rPr lang="tr-TR" b="1" i="1" dirty="0"/>
              <a:t> Üniversitesi</a:t>
            </a:r>
          </a:p>
          <a:p>
            <a:pPr marL="0" indent="0" algn="r">
              <a:buNone/>
            </a:pPr>
            <a:r>
              <a:rPr lang="tr-TR" b="1" i="1" dirty="0"/>
              <a:t>Uluslararası </a:t>
            </a:r>
            <a:r>
              <a:rPr lang="tr-TR" b="1" i="1" dirty="0" err="1"/>
              <a:t>İlikiler</a:t>
            </a:r>
            <a:r>
              <a:rPr lang="tr-TR" b="1" i="1" dirty="0"/>
              <a:t> Koordinatörlüğü</a:t>
            </a:r>
          </a:p>
          <a:p>
            <a:pPr marL="0" indent="0" algn="r">
              <a:buNone/>
            </a:pPr>
            <a:r>
              <a:rPr lang="tr-TR" b="1" i="1" dirty="0" err="1"/>
              <a:t>Erasmus</a:t>
            </a:r>
            <a:r>
              <a:rPr lang="tr-TR" b="1" i="1" dirty="0"/>
              <a:t> Değişim Programları Koordinatörlüğü</a:t>
            </a:r>
          </a:p>
          <a:p>
            <a:pPr marL="0" indent="0" algn="r">
              <a:buNone/>
            </a:pPr>
            <a:r>
              <a:rPr lang="tr-TR" b="1" i="1" dirty="0">
                <a:hlinkClick r:id="rId3"/>
              </a:rPr>
              <a:t>erasmus@ohu.edu.tr</a:t>
            </a:r>
            <a:endParaRPr lang="tr-TR" b="1" i="1" dirty="0"/>
          </a:p>
          <a:p>
            <a:pPr marL="0" indent="0" algn="r">
              <a:buNone/>
            </a:pPr>
            <a:r>
              <a:rPr lang="tr-TR" b="1" i="1" dirty="0"/>
              <a:t>+903882252148</a:t>
            </a:r>
          </a:p>
          <a:p>
            <a:pPr marL="0" indent="0" algn="r">
              <a:buNone/>
            </a:pPr>
            <a:r>
              <a:rPr lang="tr-TR" b="1" i="1" dirty="0"/>
              <a:t>+903882252319</a:t>
            </a: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564" y="24606"/>
            <a:ext cx="134123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5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ADIM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tr-TR" b="1" dirty="0">
                <a:hlinkClick r:id="rId2"/>
              </a:rPr>
              <a:t>Başvuru İşlemleriniz için lütfen bu adresi kullanınız</a:t>
            </a:r>
          </a:p>
          <a:p>
            <a:r>
              <a:rPr lang="en-US" sz="2400" b="1" dirty="0">
                <a:hlinkClick r:id="rId2"/>
              </a:rPr>
              <a:t>https://erasmusbasvuru.ua.gov.tr/</a:t>
            </a:r>
            <a:r>
              <a:rPr lang="tr-TR" sz="2400" b="1" dirty="0"/>
              <a:t> </a:t>
            </a:r>
          </a:p>
          <a:p>
            <a:r>
              <a:rPr lang="tr-TR" sz="2400" b="1" dirty="0"/>
              <a:t>Açılan ekrandan Üniversitemizin adını yazarak a e-devlet şifrenizle giriş yapınız. </a:t>
            </a:r>
          </a:p>
          <a:p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1487"/>
            <a:ext cx="5825706" cy="549547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3734" cy="9022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764" y="0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Adım : E devlet şifreniz ile bireysel giriş yapınız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4831"/>
            <a:ext cx="8547340" cy="43513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0279" cy="9057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21566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2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Adım: Başvuru yapacağınız ilanın üzerine tıklayınız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458" y="1846263"/>
            <a:ext cx="9601409" cy="4022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3130" cy="9022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22392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9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Adım : Başvuru yap butonuna basınız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257" y="1846263"/>
            <a:ext cx="7515812" cy="4022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6" y="21566"/>
            <a:ext cx="844799" cy="8324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0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5. Adım: </a:t>
            </a:r>
            <a:r>
              <a:rPr lang="tr-TR" sz="2700" dirty="0"/>
              <a:t>Eğer varsa lütfen engel durumu, şehit gazi yakını veya devletin koruması altında kutucuklarını işaretleyip profil resminizi yükleyiniz</a:t>
            </a:r>
            <a:endParaRPr lang="en-US" sz="27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7" y="1846263"/>
            <a:ext cx="7151511" cy="4022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7"/>
            <a:ext cx="838200" cy="9022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22435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Adım: Personel Bilgilerinizi giriniz</a:t>
            </a:r>
            <a:endParaRPr lang="en-US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3867"/>
            <a:ext cx="9149625" cy="43513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0279" cy="853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0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Adım: Tercih bilgilerinizi giriniz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545" y="1846263"/>
            <a:ext cx="9315236" cy="4022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073" cy="8798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46372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2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 Adım: Karşı kurum bilgilerini seçiniz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952781" cy="43513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1" y="0"/>
            <a:ext cx="940571" cy="85401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764" y="66395"/>
            <a:ext cx="134123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1920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</TotalTime>
  <Words>191</Words>
  <Application>Microsoft Office PowerPoint</Application>
  <PresentationFormat>Geniş ekran</PresentationFormat>
  <Paragraphs>24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Geçmişe bakış</vt:lpstr>
      <vt:lpstr>NİĞDE ÖMER HALİSDEMİR ÜNİVERSİTESİ </vt:lpstr>
      <vt:lpstr>1. ADIM</vt:lpstr>
      <vt:lpstr>2. Adım : E devlet şifreniz ile bireysel giriş yapınız</vt:lpstr>
      <vt:lpstr>3. Adım: Başvuru yapacağınız ilanın üzerine tıklayınız</vt:lpstr>
      <vt:lpstr>4. Adım : Başvuru yap butonuna basınız</vt:lpstr>
      <vt:lpstr>5. Adım: Eğer varsa lütfen engel durumu, şehit gazi yakını veya devletin koruması altında kutucuklarını işaretleyip profil resminizi yükleyiniz</vt:lpstr>
      <vt:lpstr>6. Adım: Personel Bilgilerinizi giriniz</vt:lpstr>
      <vt:lpstr>7. Adım: Tercih bilgilerinizi giriniz</vt:lpstr>
      <vt:lpstr>8. Adım: Karşı kurum bilgilerini seçiniz</vt:lpstr>
      <vt:lpstr>9. Adım: Dil puanınızı seçiniz, dil belgesi olamayan idari personel bu konuda bizimle mülakat için iletişime geçebilir. </vt:lpstr>
      <vt:lpstr>10. Adım: İletişim bilgilerinizi giriniz </vt:lpstr>
      <vt:lpstr>11. Adım: Gereken tüm evrakları yükledikten sonra lütfen işleminizi tamamlayın Başvuruyu tamamla butonuna basınız. </vt:lpstr>
      <vt:lpstr>İletişim Bilgileri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NİĞDE ÖMER HALİSDEMİR ÜNİVERSİTESİ</dc:title>
  <dc:creator>Microsoft hesabı</dc:creator>
  <cp:lastModifiedBy>halil ozdemir</cp:lastModifiedBy>
  <cp:revision>12</cp:revision>
  <dcterms:created xsi:type="dcterms:W3CDTF">2022-11-22T09:54:24Z</dcterms:created>
  <dcterms:modified xsi:type="dcterms:W3CDTF">2022-11-22T13:14:00Z</dcterms:modified>
</cp:coreProperties>
</file>