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25199975" cy="32399288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204" userDrawn="1">
          <p15:clr>
            <a:srgbClr val="A4A3A4"/>
          </p15:clr>
        </p15:guide>
        <p15:guide id="2" pos="7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09"/>
  </p:normalViewPr>
  <p:slideViewPr>
    <p:cSldViewPr snapToGrid="0">
      <p:cViewPr>
        <p:scale>
          <a:sx n="22" d="100"/>
          <a:sy n="22" d="100"/>
        </p:scale>
        <p:origin x="3000" y="248"/>
      </p:cViewPr>
      <p:guideLst>
        <p:guide orient="horz" pos="10204"/>
        <p:guide pos="79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95500" y="685800"/>
            <a:ext cx="2667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Slaydı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889998" y="5302386"/>
            <a:ext cx="21419979" cy="112797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  <a:defRPr sz="1653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149997" y="17017128"/>
            <a:ext cx="18899981" cy="7822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/>
            </a:lvl1pPr>
            <a:lvl2pPr lvl="1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/>
            </a:lvl2pPr>
            <a:lvl3pPr lvl="2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/>
            </a:lvl3pPr>
            <a:lvl4pPr lvl="3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4pPr>
            <a:lvl5pPr lvl="4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5pPr>
            <a:lvl6pPr lvl="5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6pPr>
            <a:lvl7pPr lvl="6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7pPr>
            <a:lvl8pPr lvl="7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8pPr>
            <a:lvl9pPr lvl="8" algn="ctr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Dikey Metin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32499" y="1724969"/>
            <a:ext cx="21734978" cy="626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21463" y="8035847"/>
            <a:ext cx="20557051" cy="217349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key Başlık ve Metin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022156" y="12736539"/>
            <a:ext cx="27456899" cy="54337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4002832" y="7460294"/>
            <a:ext cx="27456899" cy="159862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 ve İçerik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1732499" y="1724969"/>
            <a:ext cx="21734978" cy="626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1732499" y="8624810"/>
            <a:ext cx="21734978" cy="2055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ölüm Üst Bilgisi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1719375" y="8077332"/>
            <a:ext cx="21734978" cy="134772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535"/>
              <a:buFont typeface="Calibri"/>
              <a:buNone/>
              <a:defRPr sz="16535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719375" y="21682033"/>
            <a:ext cx="21734978" cy="70873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5512"/>
              <a:buNone/>
              <a:defRPr sz="5512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961"/>
              <a:buNone/>
              <a:defRPr sz="4961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rgbClr val="888888"/>
              </a:buClr>
              <a:buSzPts val="4409"/>
              <a:buNone/>
              <a:defRPr sz="4409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İki İçerik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1732499" y="1724969"/>
            <a:ext cx="21734978" cy="626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1732498" y="8624810"/>
            <a:ext cx="10709989" cy="2055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12757488" y="8624810"/>
            <a:ext cx="10709989" cy="2055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arşılaştırma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1735781" y="1724969"/>
            <a:ext cx="21734978" cy="626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1735783" y="7942328"/>
            <a:ext cx="10660769" cy="38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 b="1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 b="1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 b="1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1735783" y="11834740"/>
            <a:ext cx="10660769" cy="17407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12757489" y="7942328"/>
            <a:ext cx="10713272" cy="38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6614"/>
              <a:buNone/>
              <a:defRPr sz="6614" b="1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None/>
              <a:defRPr sz="5512" b="1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None/>
              <a:defRPr sz="4961" b="1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12757489" y="11834740"/>
            <a:ext cx="10713272" cy="17407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Yalnızca Başlık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1732499" y="1724969"/>
            <a:ext cx="21734978" cy="626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oş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İçerik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1735780" y="2159952"/>
            <a:ext cx="8127648" cy="755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Calibri"/>
              <a:buNone/>
              <a:defRPr sz="881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10713272" y="4664905"/>
            <a:ext cx="12757487" cy="230244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788606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8819"/>
              <a:buChar char="•"/>
              <a:defRPr sz="8819"/>
            </a:lvl1pPr>
            <a:lvl2pPr marL="914400" lvl="1" indent="-718629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7717"/>
              <a:buChar char="•"/>
              <a:defRPr sz="7717"/>
            </a:lvl2pPr>
            <a:lvl3pPr marL="1371600" lvl="2" indent="-648589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Char char="•"/>
              <a:defRPr sz="6614"/>
            </a:lvl3pPr>
            <a:lvl4pPr marL="1828800" lvl="3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4pPr>
            <a:lvl5pPr marL="2286000" lvl="4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5pPr>
            <a:lvl6pPr marL="2743200" lvl="5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6pPr>
            <a:lvl7pPr marL="3200400" lvl="6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7pPr>
            <a:lvl8pPr marL="3657600" lvl="7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8pPr>
            <a:lvl9pPr marL="4114800" lvl="8" indent="-578612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Char char="•"/>
              <a:defRPr sz="5512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1735780" y="9719786"/>
            <a:ext cx="8127648" cy="1800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şlıklı Resim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35780" y="2159952"/>
            <a:ext cx="8127648" cy="7559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819"/>
              <a:buFont typeface="Calibri"/>
              <a:buNone/>
              <a:defRPr sz="881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0713272" y="4664905"/>
            <a:ext cx="12757487" cy="23024494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35780" y="9719786"/>
            <a:ext cx="8127648" cy="18007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4409"/>
              <a:buNone/>
              <a:defRPr sz="4409"/>
            </a:lvl1pPr>
            <a:lvl2pPr marL="914400" lvl="1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858"/>
              <a:buNone/>
              <a:defRPr sz="3858"/>
            </a:lvl2pPr>
            <a:lvl3pPr marL="1371600" lvl="2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3307"/>
              <a:buNone/>
              <a:defRPr sz="3307"/>
            </a:lvl3pPr>
            <a:lvl4pPr marL="1828800" lvl="3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4pPr>
            <a:lvl5pPr marL="2286000" lvl="4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5pPr>
            <a:lvl6pPr marL="2743200" lvl="5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6pPr>
            <a:lvl7pPr marL="3200400" lvl="6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7pPr>
            <a:lvl8pPr marL="3657600" lvl="7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8pPr>
            <a:lvl9pPr marL="4114800" lvl="8" indent="-228600" algn="l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2756"/>
              <a:buNone/>
              <a:defRPr sz="2756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732499" y="1724969"/>
            <a:ext cx="21734978" cy="62623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126"/>
              <a:buFont typeface="Calibri"/>
              <a:buNone/>
              <a:defRPr sz="1212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732499" y="8624810"/>
            <a:ext cx="21734978" cy="20557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718629" algn="l" rtl="0">
              <a:lnSpc>
                <a:spcPct val="90000"/>
              </a:lnSpc>
              <a:spcBef>
                <a:spcPts val="2756"/>
              </a:spcBef>
              <a:spcAft>
                <a:spcPts val="0"/>
              </a:spcAft>
              <a:buClr>
                <a:schemeClr val="dk1"/>
              </a:buClr>
              <a:buSzPts val="7717"/>
              <a:buFont typeface="Arial"/>
              <a:buChar char="•"/>
              <a:defRPr sz="771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648589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6614"/>
              <a:buFont typeface="Arial"/>
              <a:buChar char="•"/>
              <a:defRPr sz="6614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578612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5512"/>
              <a:buFont typeface="Arial"/>
              <a:buChar char="•"/>
              <a:defRPr sz="5512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543623" algn="l" rtl="0">
              <a:lnSpc>
                <a:spcPct val="90000"/>
              </a:lnSpc>
              <a:spcBef>
                <a:spcPts val="1378"/>
              </a:spcBef>
              <a:spcAft>
                <a:spcPts val="0"/>
              </a:spcAft>
              <a:buClr>
                <a:schemeClr val="dk1"/>
              </a:buClr>
              <a:buSzPts val="4961"/>
              <a:buFont typeface="Arial"/>
              <a:buChar char="•"/>
              <a:defRPr sz="4961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1732498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8347492" y="30029347"/>
            <a:ext cx="8504992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17797483" y="30029347"/>
            <a:ext cx="5669994" cy="1724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3307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/>
          <p:nvPr/>
        </p:nvSpPr>
        <p:spPr>
          <a:xfrm>
            <a:off x="17078857" y="156531"/>
            <a:ext cx="3744798" cy="3646315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KATILIMCININ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ÜNİVERSİTE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LOGOSU</a:t>
            </a:r>
            <a:endParaRPr dirty="0"/>
          </a:p>
        </p:txBody>
      </p:sp>
      <p:sp>
        <p:nvSpPr>
          <p:cNvPr id="87" name="Google Shape;87;p13"/>
          <p:cNvSpPr/>
          <p:nvPr/>
        </p:nvSpPr>
        <p:spPr>
          <a:xfrm>
            <a:off x="21066327" y="296187"/>
            <a:ext cx="3744798" cy="3506659"/>
          </a:xfrm>
          <a:prstGeom prst="ellipse">
            <a:avLst/>
          </a:prstGeom>
          <a:solidFill>
            <a:schemeClr val="accent2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KATILIMCININ 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FAKÜLTE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LOGOSU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-57075" y="3828962"/>
            <a:ext cx="25200000" cy="2431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0" b="1" i="0" u="none" strike="noStrike" cap="none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BAŞLIK</a:t>
            </a:r>
            <a:r>
              <a:rPr lang="tr-TR" sz="80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(en az 50 punto)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Yazar(</a:t>
            </a:r>
            <a:r>
              <a:rPr lang="tr-TR" sz="36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</a:t>
            </a:r>
            <a:r>
              <a:rPr lang="tr-TR" sz="3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tr-TR" sz="36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ın</a:t>
            </a:r>
            <a:r>
              <a:rPr lang="tr-TR" sz="3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adı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Yazar(</a:t>
            </a:r>
            <a:r>
              <a:rPr lang="tr-TR" sz="36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lar</a:t>
            </a:r>
            <a:r>
              <a:rPr lang="tr-TR" sz="3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)</a:t>
            </a:r>
            <a:r>
              <a:rPr lang="tr-TR" sz="3600" b="0" i="0" u="none" strike="noStrike" cap="none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ın</a:t>
            </a:r>
            <a:r>
              <a:rPr lang="tr-TR" sz="36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kurum ve iletişim bilgileri</a:t>
            </a:r>
            <a:endParaRPr dirty="0"/>
          </a:p>
        </p:txBody>
      </p:sp>
      <p:sp>
        <p:nvSpPr>
          <p:cNvPr id="9" name="Metin kutusu 8"/>
          <p:cNvSpPr txBox="1"/>
          <p:nvPr/>
        </p:nvSpPr>
        <p:spPr>
          <a:xfrm>
            <a:off x="320675" y="11459626"/>
            <a:ext cx="24536400" cy="538609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sz="6000" b="1" dirty="0"/>
          </a:p>
          <a:p>
            <a:endParaRPr lang="tr-TR" sz="4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</p:txBody>
      </p:sp>
      <p:sp>
        <p:nvSpPr>
          <p:cNvPr id="10" name="Metin kutusu 9"/>
          <p:cNvSpPr txBox="1"/>
          <p:nvPr/>
        </p:nvSpPr>
        <p:spPr>
          <a:xfrm>
            <a:off x="274725" y="17353124"/>
            <a:ext cx="24536400" cy="563231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</p:txBody>
      </p:sp>
      <p:sp>
        <p:nvSpPr>
          <p:cNvPr id="11" name="Metin kutusu 10"/>
          <p:cNvSpPr txBox="1"/>
          <p:nvPr/>
        </p:nvSpPr>
        <p:spPr>
          <a:xfrm>
            <a:off x="274725" y="23246622"/>
            <a:ext cx="24536400" cy="5632311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</p:txBody>
      </p:sp>
      <p:sp>
        <p:nvSpPr>
          <p:cNvPr id="3" name="Dikdörtgen 2"/>
          <p:cNvSpPr/>
          <p:nvPr/>
        </p:nvSpPr>
        <p:spPr>
          <a:xfrm>
            <a:off x="274725" y="6483652"/>
            <a:ext cx="24536400" cy="4689703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En Boy Oranı 70x90 cm olarak belirlenmiştir. </a:t>
            </a:r>
          </a:p>
          <a:p>
            <a:pPr algn="ctr"/>
            <a:endParaRPr lang="tr-TR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r-TR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Poster sunumu olan öğrencilerin, kongre günü </a:t>
            </a:r>
            <a:r>
              <a:rPr lang="tr-TR" sz="6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sabah erkenden görevlilere</a:t>
            </a:r>
            <a:r>
              <a:rPr lang="tr-TR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posterlerini </a:t>
            </a:r>
            <a:r>
              <a:rPr lang="tr-TR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basılmış şekilde </a:t>
            </a:r>
            <a:r>
              <a:rPr lang="tr-TR" sz="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teslim etmeleri gerekmektedir.</a:t>
            </a:r>
          </a:p>
        </p:txBody>
      </p:sp>
      <p:sp>
        <p:nvSpPr>
          <p:cNvPr id="14" name="Metin kutusu 13"/>
          <p:cNvSpPr txBox="1"/>
          <p:nvPr/>
        </p:nvSpPr>
        <p:spPr>
          <a:xfrm>
            <a:off x="312825" y="6572632"/>
            <a:ext cx="24536400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tr-TR" sz="6000" b="1" dirty="0"/>
              <a:t>Özet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274725" y="29140120"/>
            <a:ext cx="24536400" cy="2862322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tr-TR" sz="6000" b="1" dirty="0"/>
          </a:p>
          <a:p>
            <a:endParaRPr lang="tr-TR" sz="6000" b="1" dirty="0"/>
          </a:p>
          <a:p>
            <a:endParaRPr lang="tr-TR" sz="6000" b="1" dirty="0"/>
          </a:p>
        </p:txBody>
      </p:sp>
      <p:sp>
        <p:nvSpPr>
          <p:cNvPr id="19" name="Metin kutusu 18"/>
          <p:cNvSpPr txBox="1"/>
          <p:nvPr/>
        </p:nvSpPr>
        <p:spPr>
          <a:xfrm>
            <a:off x="312825" y="11485422"/>
            <a:ext cx="24536400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tr-TR" sz="6000" b="1" dirty="0"/>
              <a:t>Giriş</a:t>
            </a:r>
          </a:p>
        </p:txBody>
      </p:sp>
      <p:sp>
        <p:nvSpPr>
          <p:cNvPr id="20" name="Metin kutusu 19"/>
          <p:cNvSpPr txBox="1"/>
          <p:nvPr/>
        </p:nvSpPr>
        <p:spPr>
          <a:xfrm>
            <a:off x="320675" y="17410442"/>
            <a:ext cx="24536400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tr-TR" sz="6000" b="1" dirty="0"/>
              <a:t>Materyal ve Yöntem</a:t>
            </a:r>
          </a:p>
        </p:txBody>
      </p:sp>
      <p:sp>
        <p:nvSpPr>
          <p:cNvPr id="21" name="Metin kutusu 20"/>
          <p:cNvSpPr txBox="1"/>
          <p:nvPr/>
        </p:nvSpPr>
        <p:spPr>
          <a:xfrm>
            <a:off x="274725" y="23308271"/>
            <a:ext cx="24536400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tr-TR" sz="6000" b="1" dirty="0"/>
              <a:t>Sonuçlar ve Tartışma</a:t>
            </a:r>
          </a:p>
        </p:txBody>
      </p:sp>
      <p:sp>
        <p:nvSpPr>
          <p:cNvPr id="22" name="Metin kutusu 21"/>
          <p:cNvSpPr txBox="1"/>
          <p:nvPr/>
        </p:nvSpPr>
        <p:spPr>
          <a:xfrm>
            <a:off x="320675" y="29140120"/>
            <a:ext cx="24536400" cy="101566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r>
              <a:rPr lang="tr-TR" sz="6000" b="1" dirty="0"/>
              <a:t>Kaynakça</a:t>
            </a:r>
          </a:p>
        </p:txBody>
      </p:sp>
      <p:pic>
        <p:nvPicPr>
          <p:cNvPr id="23" name="Resim 22"/>
          <p:cNvPicPr/>
          <p:nvPr/>
        </p:nvPicPr>
        <p:blipFill rotWithShape="1">
          <a:blip r:embed="rId3"/>
          <a:srcRect l="19934" t="19401" r="18605" b="17477"/>
          <a:stretch/>
        </p:blipFill>
        <p:spPr>
          <a:xfrm>
            <a:off x="10798831" y="243902"/>
            <a:ext cx="3488187" cy="3481415"/>
          </a:xfrm>
          <a:prstGeom prst="rect">
            <a:avLst/>
          </a:prstGeom>
        </p:spPr>
      </p:pic>
      <p:pic>
        <p:nvPicPr>
          <p:cNvPr id="1026" name="Picture 2" descr="https://static.ohu.edu.tr/uniweb/media/dosya/logo/Amblem%20Dairesel%20Kullan%C4%B1m%20TR%20-0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272" y="95788"/>
            <a:ext cx="4004554" cy="400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5"/>
          <a:srcRect l="27757" t="12647" r="26695" b="55882"/>
          <a:stretch/>
        </p:blipFill>
        <p:spPr>
          <a:xfrm>
            <a:off x="4856826" y="359149"/>
            <a:ext cx="3523553" cy="344369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63</Words>
  <Application>Microsoft Macintosh PowerPoint</Application>
  <PresentationFormat>Özel</PresentationFormat>
  <Paragraphs>30</Paragraphs>
  <Slides>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MUTLU BULUT</dc:creator>
  <cp:lastModifiedBy>FURKAN AKSOY</cp:lastModifiedBy>
  <cp:revision>3</cp:revision>
  <dcterms:modified xsi:type="dcterms:W3CDTF">2026-05-06T10:55:56Z</dcterms:modified>
</cp:coreProperties>
</file>