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5199975" cy="32399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22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5"/>
              <a:buFont typeface="Calibri"/>
              <a:buNone/>
              <a:defRPr sz="1653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/>
            </a:lvl1pPr>
            <a:lvl2pPr lvl="1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sz="5512"/>
            </a:lvl2pPr>
            <a:lvl3pPr lvl="2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/>
            </a:lvl3pPr>
            <a:lvl4pPr lvl="3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4pPr>
            <a:lvl5pPr lvl="4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5pPr>
            <a:lvl6pPr lvl="5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6pPr>
            <a:lvl7pPr lvl="6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7pPr>
            <a:lvl8pPr lvl="7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8pPr>
            <a:lvl9pPr lvl="8" algn="ctr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21463" y="8035847"/>
            <a:ext cx="20557051" cy="2173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022156" y="12736539"/>
            <a:ext cx="27456899" cy="543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4002832" y="7460294"/>
            <a:ext cx="27456899" cy="1598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 Bilgis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5"/>
              <a:buFont typeface="Calibri"/>
              <a:buNone/>
              <a:defRPr sz="1653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5512"/>
              <a:buNone/>
              <a:defRPr sz="551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961"/>
              <a:buNone/>
              <a:defRPr sz="496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rgbClr val="888888"/>
              </a:buClr>
              <a:buSzPts val="4409"/>
              <a:buNone/>
              <a:defRPr sz="440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732498" y="8624810"/>
            <a:ext cx="10709989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2757488" y="8624810"/>
            <a:ext cx="10709989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 b="1"/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sz="5512" b="1"/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 b="1"/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735783" y="11834740"/>
            <a:ext cx="10660769" cy="174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2757489" y="7942328"/>
            <a:ext cx="10713272" cy="38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 b="1"/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None/>
              <a:defRPr sz="5512" b="1"/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None/>
              <a:defRPr sz="4961" b="1"/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2757489" y="11834740"/>
            <a:ext cx="10713272" cy="174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Calibri"/>
              <a:buNone/>
              <a:defRPr sz="881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0713272" y="4664905"/>
            <a:ext cx="12757487" cy="230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88606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1pPr>
            <a:lvl2pPr marL="914400" lvl="1" indent="-718629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7717"/>
              <a:buChar char="•"/>
              <a:defRPr sz="7717"/>
            </a:lvl2pPr>
            <a:lvl3pPr marL="1371600" lvl="2" indent="-648589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3pPr>
            <a:lvl4pPr marL="1828800" lvl="3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4pPr>
            <a:lvl5pPr marL="2286000" lvl="4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5pPr>
            <a:lvl6pPr marL="2743200" lvl="5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6pPr>
            <a:lvl7pPr marL="3200400" lvl="6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7pPr>
            <a:lvl8pPr marL="3657600" lvl="7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8pPr>
            <a:lvl9pPr marL="4114800" lvl="8" indent="-578612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Char char="•"/>
              <a:defRPr sz="5512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735780" y="9719786"/>
            <a:ext cx="8127648" cy="1800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858"/>
              <a:buNone/>
              <a:defRPr sz="3858"/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Calibri"/>
              <a:buNone/>
              <a:defRPr sz="881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0713272" y="4664905"/>
            <a:ext cx="12757487" cy="2302449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35780" y="9719786"/>
            <a:ext cx="8127648" cy="1800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4409"/>
              <a:buNone/>
              <a:defRPr sz="4409"/>
            </a:lvl1pPr>
            <a:lvl2pPr marL="914400" lvl="1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858"/>
              <a:buNone/>
              <a:defRPr sz="3858"/>
            </a:lvl2pPr>
            <a:lvl3pPr marL="1371600" lvl="2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3pPr>
            <a:lvl4pPr marL="1828800" lvl="3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4pPr>
            <a:lvl5pPr marL="2286000" lvl="4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5pPr>
            <a:lvl6pPr marL="2743200" lvl="5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6pPr>
            <a:lvl7pPr marL="3200400" lvl="6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7pPr>
            <a:lvl8pPr marL="3657600" lvl="7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8pPr>
            <a:lvl9pPr marL="4114800" lvl="8" indent="-228600" algn="l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2756"/>
              <a:buNone/>
              <a:defRPr sz="2756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26"/>
              <a:buFont typeface="Calibri"/>
              <a:buNone/>
              <a:defRPr sz="1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18629" algn="l" rtl="0">
              <a:lnSpc>
                <a:spcPct val="90000"/>
              </a:lnSpc>
              <a:spcBef>
                <a:spcPts val="2756"/>
              </a:spcBef>
              <a:spcAft>
                <a:spcPts val="0"/>
              </a:spcAft>
              <a:buClr>
                <a:schemeClr val="dk1"/>
              </a:buClr>
              <a:buSzPts val="7717"/>
              <a:buFont typeface="Arial"/>
              <a:buChar char="•"/>
              <a:defRPr sz="7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48589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sz="6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78612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5512"/>
              <a:buFont typeface="Arial"/>
              <a:buChar char="•"/>
              <a:defRPr sz="5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43623" algn="l" rtl="0">
              <a:lnSpc>
                <a:spcPct val="90000"/>
              </a:lnSpc>
              <a:spcBef>
                <a:spcPts val="1378"/>
              </a:spcBef>
              <a:spcAft>
                <a:spcPts val="0"/>
              </a:spcAft>
              <a:buClr>
                <a:schemeClr val="dk1"/>
              </a:buClr>
              <a:buSzPts val="4961"/>
              <a:buFont typeface="Arial"/>
              <a:buChar char="•"/>
              <a:defRPr sz="4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3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17078857" y="156531"/>
            <a:ext cx="3744798" cy="364631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KATILIMCININ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ÜNİVERSİTE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LOGOSU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21066327" y="296187"/>
            <a:ext cx="3744798" cy="3506659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KATILIMCININ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FAKÜLTE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LOGOSU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-57075" y="3828962"/>
            <a:ext cx="25200000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BAŞLIK</a:t>
            </a:r>
            <a:r>
              <a:rPr lang="tr-TR" sz="8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(en az 50 punto)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Yazar(</a:t>
            </a:r>
            <a:r>
              <a:rPr lang="tr-TR" sz="3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</a:t>
            </a:r>
            <a:r>
              <a:rPr lang="tr-T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-TR" sz="3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ın</a:t>
            </a:r>
            <a:r>
              <a:rPr lang="tr-T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adı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Yazar(</a:t>
            </a:r>
            <a:r>
              <a:rPr lang="tr-TR" sz="3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</a:t>
            </a:r>
            <a:r>
              <a:rPr lang="tr-T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tr-TR" sz="3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ın</a:t>
            </a:r>
            <a:r>
              <a:rPr lang="tr-T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kurum ve iletişim </a:t>
            </a:r>
            <a:r>
              <a:rPr lang="tr-TR" sz="36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bilgileri</a:t>
            </a:r>
            <a:endParaRPr dirty="0"/>
          </a:p>
        </p:txBody>
      </p:sp>
      <p:sp>
        <p:nvSpPr>
          <p:cNvPr id="9" name="Metin kutusu 8"/>
          <p:cNvSpPr txBox="1"/>
          <p:nvPr/>
        </p:nvSpPr>
        <p:spPr>
          <a:xfrm>
            <a:off x="320675" y="11459626"/>
            <a:ext cx="24536400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6000" b="1" dirty="0" smtClean="0"/>
          </a:p>
          <a:p>
            <a:endParaRPr lang="tr-TR" sz="6000" b="1" dirty="0"/>
          </a:p>
          <a:p>
            <a:endParaRPr lang="tr-TR" sz="6000" b="1" dirty="0" smtClean="0"/>
          </a:p>
          <a:p>
            <a:endParaRPr lang="tr-TR" sz="6000" b="1" dirty="0"/>
          </a:p>
          <a:p>
            <a:endParaRPr lang="tr-TR" sz="6000" b="1" dirty="0" smtClean="0"/>
          </a:p>
          <a:p>
            <a:endParaRPr lang="tr-TR" sz="60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74725" y="17353124"/>
            <a:ext cx="24536400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6000" b="1" dirty="0" smtClean="0"/>
          </a:p>
          <a:p>
            <a:endParaRPr lang="tr-TR" sz="6000" b="1" dirty="0"/>
          </a:p>
          <a:p>
            <a:endParaRPr lang="tr-TR" sz="6000" b="1" dirty="0" smtClean="0"/>
          </a:p>
          <a:p>
            <a:endParaRPr lang="tr-TR" sz="6000" b="1" dirty="0"/>
          </a:p>
          <a:p>
            <a:endParaRPr lang="tr-TR" sz="6000" b="1" dirty="0" smtClean="0"/>
          </a:p>
          <a:p>
            <a:endParaRPr lang="tr-TR" sz="60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74725" y="23246622"/>
            <a:ext cx="24536400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6000" b="1" dirty="0" smtClean="0"/>
          </a:p>
          <a:p>
            <a:endParaRPr lang="tr-TR" sz="6000" b="1" dirty="0"/>
          </a:p>
          <a:p>
            <a:endParaRPr lang="tr-TR" sz="6000" b="1" dirty="0" smtClean="0"/>
          </a:p>
          <a:p>
            <a:endParaRPr lang="tr-TR" sz="6000" b="1" dirty="0"/>
          </a:p>
          <a:p>
            <a:endParaRPr lang="tr-TR" sz="6000" b="1" dirty="0" smtClean="0"/>
          </a:p>
          <a:p>
            <a:endParaRPr lang="tr-TR" sz="6000" b="1" dirty="0"/>
          </a:p>
        </p:txBody>
      </p:sp>
      <p:sp>
        <p:nvSpPr>
          <p:cNvPr id="3" name="Dikdörtgen 2"/>
          <p:cNvSpPr/>
          <p:nvPr/>
        </p:nvSpPr>
        <p:spPr>
          <a:xfrm>
            <a:off x="274725" y="6483652"/>
            <a:ext cx="24536400" cy="468970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12825" y="6572632"/>
            <a:ext cx="245364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r-TR" sz="6000" b="1" dirty="0" smtClean="0"/>
              <a:t>Özet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274725" y="29140120"/>
            <a:ext cx="24536400" cy="286232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sz="6000" b="1" dirty="0" smtClean="0"/>
          </a:p>
          <a:p>
            <a:endParaRPr lang="tr-TR" sz="6000" b="1" dirty="0" smtClean="0"/>
          </a:p>
          <a:p>
            <a:endParaRPr lang="tr-TR" sz="60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12825" y="11485422"/>
            <a:ext cx="245364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r-TR" sz="6000" b="1" dirty="0" smtClean="0"/>
              <a:t>Giriş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320675" y="17410442"/>
            <a:ext cx="245364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r-TR" sz="6000" b="1" dirty="0" smtClean="0"/>
              <a:t>Materyal ve Yöntem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74725" y="23308271"/>
            <a:ext cx="245364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r-TR" sz="6000" b="1" dirty="0"/>
              <a:t>Sonuçlar ve Tartışma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320675" y="29140120"/>
            <a:ext cx="24536400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tr-TR" sz="6000" b="1" dirty="0" smtClean="0"/>
              <a:t>Kaynakça</a:t>
            </a:r>
            <a:endParaRPr lang="tr-TR" sz="6000" b="1" dirty="0"/>
          </a:p>
        </p:txBody>
      </p:sp>
      <p:pic>
        <p:nvPicPr>
          <p:cNvPr id="23" name="Resim 22"/>
          <p:cNvPicPr/>
          <p:nvPr/>
        </p:nvPicPr>
        <p:blipFill rotWithShape="1">
          <a:blip r:embed="rId3"/>
          <a:srcRect l="19934" t="19401" r="18605" b="17477"/>
          <a:stretch/>
        </p:blipFill>
        <p:spPr>
          <a:xfrm>
            <a:off x="10798831" y="243902"/>
            <a:ext cx="3488187" cy="3481415"/>
          </a:xfrm>
          <a:prstGeom prst="rect">
            <a:avLst/>
          </a:prstGeom>
        </p:spPr>
      </p:pic>
      <p:pic>
        <p:nvPicPr>
          <p:cNvPr id="1026" name="Picture 2" descr="https://static.ohu.edu.tr/uniweb/media/dosya/logo/Amblem%20Dairesel%20Kullan%C4%B1m%20TR%20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72" y="95788"/>
            <a:ext cx="4004554" cy="40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/>
          <a:srcRect l="27757" t="12647" r="26695" b="55882"/>
          <a:stretch/>
        </p:blipFill>
        <p:spPr>
          <a:xfrm>
            <a:off x="4856826" y="359149"/>
            <a:ext cx="3523553" cy="34436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Özel</PresentationFormat>
  <Paragraphs>27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MUTLU BULUT</dc:creator>
  <cp:lastModifiedBy>MUTLU BULUT</cp:lastModifiedBy>
  <cp:revision>2</cp:revision>
  <dcterms:modified xsi:type="dcterms:W3CDTF">2026-01-08T11:15:22Z</dcterms:modified>
</cp:coreProperties>
</file>