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4" r:id="rId4"/>
    <p:sldId id="285" r:id="rId5"/>
    <p:sldId id="286" r:id="rId6"/>
    <p:sldId id="287" r:id="rId7"/>
    <p:sldId id="275" r:id="rId8"/>
    <p:sldId id="277" r:id="rId9"/>
    <p:sldId id="278" r:id="rId10"/>
    <p:sldId id="259" r:id="rId11"/>
    <p:sldId id="276" r:id="rId12"/>
    <p:sldId id="288" r:id="rId13"/>
    <p:sldId id="281" r:id="rId14"/>
    <p:sldId id="282" r:id="rId15"/>
    <p:sldId id="272" r:id="rId16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-16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76A09-6BA6-408E-970F-0D99516E34B7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B07C-92B8-45E8-AAA7-ACCF23863B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56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02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1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396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56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332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16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183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94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5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5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57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46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58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34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A3E1-D2BA-4DF1-A5ED-B317A6832FF1}" type="datetimeFigureOut">
              <a:rPr lang="tr-TR" smtClean="0"/>
              <a:t>8.12.2016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18E47A-4947-4CF9-9E44-B48D177423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44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30717" y="902207"/>
            <a:ext cx="9590595" cy="4005193"/>
          </a:xfrm>
        </p:spPr>
        <p:txBody>
          <a:bodyPr>
            <a:normAutofit fontScale="90000"/>
          </a:bodyPr>
          <a:lstStyle/>
          <a:p>
            <a:pPr algn="ctr">
              <a:spcBef>
                <a:spcPct val="75000"/>
              </a:spcBef>
              <a:defRPr/>
            </a:pP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NİĞDE ZÜBEYDE HANIM </a:t>
            </a:r>
            <a:b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SAĞLIK HİZMETLERİ MESLEK YÜKSEKOKULUNA </a:t>
            </a:r>
            <a:b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HOŞGELDİNİZ</a:t>
            </a: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30717" y="4907401"/>
            <a:ext cx="8915399" cy="1444995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 VEKİLİ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DOÇ. DR. SEMRA KOCAÖZ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4317603"/>
            <a:ext cx="154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SAĞLIK HİZMETLERİ M.Y.O.</a:t>
            </a:r>
            <a:endParaRPr lang="tr-TR" sz="1600" b="1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3025" y="-7820025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5" t="7305" r="8824" b="14436"/>
          <a:stretch/>
        </p:blipFill>
        <p:spPr>
          <a:xfrm>
            <a:off x="194371" y="0"/>
            <a:ext cx="2754924" cy="263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728" y="799529"/>
            <a:ext cx="1639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KABUL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2115403" y="409904"/>
            <a:ext cx="8915400" cy="6222124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r-TR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ÖĞRENCİ </a:t>
            </a:r>
            <a:r>
              <a:rPr lang="tr-T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KABULÜ</a:t>
            </a:r>
          </a:p>
          <a:p>
            <a:pPr marL="0" indent="0">
              <a:spcBef>
                <a:spcPct val="0"/>
              </a:spcBef>
              <a:buNone/>
            </a:pP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Seçme ve Yerleştirme Merkezi (ÖSYM)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tarafından yapılan Yükseköğretime Geçiş Sınavı (YGS) ile öğrenci kabulü,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Eşdeğer Diploma Programlarından Yatay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Geçiş ile öğrenci kabulü,</a:t>
            </a: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742950" lvl="2" indent="-342900"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 Madde 1</a:t>
            </a:r>
          </a:p>
          <a:p>
            <a:pPr marL="742950" lvl="2" indent="-342900"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Başarı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Puanı</a:t>
            </a:r>
          </a:p>
          <a:p>
            <a:pPr marL="342900" lvl="1" indent="-342900" algn="just">
              <a:spcBef>
                <a:spcPct val="0"/>
              </a:spcBef>
              <a:buFontTx/>
              <a:buChar char="-"/>
            </a:pPr>
            <a:endParaRPr lang="tr-TR" sz="18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Seçme ve Yerleştirme Merkezi (ÖSYM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tarafından  merkezi sistemle yapılan </a:t>
            </a:r>
            <a:r>
              <a:rPr lang="tr-TR" b="1" dirty="0" smtClean="0">
                <a:solidFill>
                  <a:schemeClr val="tx1"/>
                </a:solidFill>
              </a:rPr>
              <a:t>Mesleki </a:t>
            </a:r>
            <a:r>
              <a:rPr lang="tr-TR" b="1" dirty="0">
                <a:solidFill>
                  <a:schemeClr val="tx1"/>
                </a:solidFill>
              </a:rPr>
              <a:t>ve Teknik Ortaöğretim Kurumlarından Meslek Yüksekokulları ile Açık Öğretim Ön Lisans Programlarına Sınavsız </a:t>
            </a:r>
            <a:r>
              <a:rPr lang="tr-TR" b="1" dirty="0" smtClean="0">
                <a:solidFill>
                  <a:schemeClr val="tx1"/>
                </a:solidFill>
              </a:rPr>
              <a:t>Geçiş ile öğrenci kabulü,</a:t>
            </a: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Üniversitemiz Ön Lisans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 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Lisans Düzeyinde Yurt Dışından Öğrenci Kabul Yönergesi’ne göre öğrenci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kabulü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</a:t>
            </a: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Seçme ve Yerleştirme Merkezi (ÖSYM) tarafından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boş kontenjanlara yapılan ek yerleştirme ile öğrenci kabulü, 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yapılmaktadır.</a:t>
            </a: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14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SAYILAR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65465"/>
              </p:ext>
            </p:extLst>
          </p:nvPr>
        </p:nvGraphicFramePr>
        <p:xfrm>
          <a:off x="1828799" y="1896480"/>
          <a:ext cx="8802806" cy="2473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SAYILARI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AKADEMİK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İDARİ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ULUSLARARASI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72427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SAYILAR (Kasım 2016 itibariyle)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ANLAŞMALAR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52792"/>
              </p:ext>
            </p:extLst>
          </p:nvPr>
        </p:nvGraphicFramePr>
        <p:xfrm>
          <a:off x="2579423" y="2606723"/>
          <a:ext cx="8149537" cy="27690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40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8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6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PROGRAM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Bölge</a:t>
                      </a:r>
                      <a:r>
                        <a:rPr lang="tr-TR" sz="20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Ülke</a:t>
                      </a:r>
                      <a:endParaRPr lang="en-GB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FARABI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TÜRKİYE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MEVLANA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</a:rPr>
                        <a:t>DÜNYA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3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765181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İKİLİ ANLAŞMALAR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548384" y="1399810"/>
            <a:ext cx="9656428" cy="9612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İkili anlaşmalar çerçevesinde personel ve öğrenci değişim programları</a:t>
            </a:r>
          </a:p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(FARABI, MEVLANA)</a:t>
            </a:r>
            <a:endParaRPr lang="tr-TR" sz="2200" b="1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tr-T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95538" y="788324"/>
            <a:ext cx="180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AKREDİTASYON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69996"/>
              </p:ext>
            </p:extLst>
          </p:nvPr>
        </p:nvGraphicFramePr>
        <p:xfrm>
          <a:off x="2742726" y="2167563"/>
          <a:ext cx="7233316" cy="1599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76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8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BOLOGNA SÜRECİ</a:t>
                      </a:r>
                      <a:endParaRPr lang="en-GB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Tüm bölümler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Avrupa Kredi Transfer Sistemi (AKTS) Etiketi,</a:t>
                      </a:r>
                      <a:r>
                        <a:rPr lang="tr-T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 Eki Etiketi 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11200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AKREDİTASYON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</a:rPr>
              <a:t>Akademik Değerlendirme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tr-TR" sz="2400" b="1" dirty="0">
                <a:solidFill>
                  <a:schemeClr val="tx1"/>
                </a:solidFill>
              </a:rPr>
              <a:t>K</a:t>
            </a:r>
            <a:r>
              <a:rPr lang="tr-TR" sz="2400" b="1" dirty="0" smtClean="0">
                <a:solidFill>
                  <a:schemeClr val="tx1"/>
                </a:solidFill>
              </a:rPr>
              <a:t>alite İyileştirme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tr-TR" sz="2400" b="1" dirty="0" smtClean="0">
                <a:solidFill>
                  <a:schemeClr val="tx1"/>
                </a:solidFill>
              </a:rPr>
              <a:t>M</a:t>
            </a:r>
            <a:r>
              <a:rPr lang="tr-TR" sz="2200" b="1" dirty="0" smtClean="0">
                <a:solidFill>
                  <a:schemeClr val="tx1"/>
                </a:solidFill>
              </a:rPr>
              <a:t>esleki Tanınırlık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3275" y="784168"/>
            <a:ext cx="180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FİZİKİ ALTYAPI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11200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tr-TR" b="1" dirty="0" smtClean="0">
                <a:solidFill>
                  <a:schemeClr val="tx1"/>
                </a:solidFill>
              </a:rPr>
              <a:t>KAPALI ALANLAR</a:t>
            </a:r>
            <a:endParaRPr lang="en-US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02870"/>
              </p:ext>
            </p:extLst>
          </p:nvPr>
        </p:nvGraphicFramePr>
        <p:xfrm>
          <a:off x="1720533" y="1478280"/>
          <a:ext cx="8802806" cy="121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7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4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5184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63972"/>
              </p:ext>
            </p:extLst>
          </p:nvPr>
        </p:nvGraphicFramePr>
        <p:xfrm>
          <a:off x="1747335" y="3095297"/>
          <a:ext cx="8802806" cy="3643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SAYI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DERSLİKLER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BİLGİSAYAR LABORATUVARI*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ANATOMİ LABORATUVARI*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DRAMA SINIFI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TEKNİK SINIF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041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Niğde Zübeyde Hanım Sağlık Yüksekokulu ile ortak kullanılmaktadır.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b="1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747335" y="2677464"/>
            <a:ext cx="8894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Niğde Zübeyde Hanım Sağlık Yüksekokulu ile birlikte</a:t>
            </a:r>
            <a:endParaRPr kumimoji="0" lang="tr-T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784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083" y="1923392"/>
            <a:ext cx="10012143" cy="3237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5400" dirty="0" smtClean="0"/>
          </a:p>
          <a:p>
            <a:pPr marL="0" indent="0" algn="ctr">
              <a:buNone/>
            </a:pPr>
            <a:r>
              <a:rPr lang="tr-TR" sz="5400" b="1" dirty="0" smtClean="0"/>
              <a:t>TEŞEKKÜRLER</a:t>
            </a:r>
          </a:p>
          <a:p>
            <a:pPr marL="0" indent="0" algn="ctr">
              <a:buNone/>
            </a:pPr>
            <a:endParaRPr lang="tr-TR" sz="54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" y="733953"/>
            <a:ext cx="173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</a:rPr>
              <a:t>SAĞLIK HİZMETLERİ M.Y.O.</a:t>
            </a:r>
            <a:endParaRPr lang="tr-T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SUNUM ÖZETİ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4141" y="1722119"/>
            <a:ext cx="9776202" cy="3917731"/>
          </a:xfrm>
        </p:spPr>
        <p:txBody>
          <a:bodyPr>
            <a:noAutofit/>
          </a:bodyPr>
          <a:lstStyle/>
          <a:p>
            <a:r>
              <a:rPr lang="tr-TR" b="1" dirty="0" smtClean="0"/>
              <a:t>MİSYON</a:t>
            </a:r>
          </a:p>
          <a:p>
            <a:r>
              <a:rPr lang="tr-TR" b="1" dirty="0" smtClean="0"/>
              <a:t>VİZYON</a:t>
            </a:r>
          </a:p>
          <a:p>
            <a:r>
              <a:rPr lang="tr-TR" b="1" dirty="0" smtClean="0"/>
              <a:t>AKADEMİK YAPI</a:t>
            </a:r>
          </a:p>
          <a:p>
            <a:r>
              <a:rPr lang="tr-TR" b="1" dirty="0" smtClean="0"/>
              <a:t>İDARİ YAPI</a:t>
            </a:r>
          </a:p>
          <a:p>
            <a:r>
              <a:rPr lang="tr-TR" b="1" dirty="0" smtClean="0"/>
              <a:t>BÖLÜMLER</a:t>
            </a:r>
            <a:endParaRPr lang="tr-TR" b="1" dirty="0"/>
          </a:p>
          <a:p>
            <a:r>
              <a:rPr lang="tr-TR" b="1" dirty="0" smtClean="0"/>
              <a:t>PROGRAM TÜRLERİ</a:t>
            </a:r>
            <a:endParaRPr lang="en-GB" b="1" dirty="0" smtClean="0"/>
          </a:p>
          <a:p>
            <a:r>
              <a:rPr lang="tr-TR" b="1" dirty="0" smtClean="0"/>
              <a:t>EĞİTİM DİLİ</a:t>
            </a:r>
            <a:endParaRPr lang="en-GB" b="1" dirty="0" smtClean="0"/>
          </a:p>
          <a:p>
            <a:r>
              <a:rPr lang="tr-TR" b="1" dirty="0" smtClean="0"/>
              <a:t>ÖĞRENCİ KABULÜ</a:t>
            </a:r>
            <a:endParaRPr lang="en-GB" b="1" dirty="0" smtClean="0"/>
          </a:p>
          <a:p>
            <a:r>
              <a:rPr lang="tr-TR" b="1" dirty="0" smtClean="0"/>
              <a:t>SAYILAR</a:t>
            </a:r>
            <a:endParaRPr lang="en-GB" b="1" dirty="0" smtClean="0"/>
          </a:p>
          <a:p>
            <a:r>
              <a:rPr lang="tr-TR" b="1" dirty="0" smtClean="0"/>
              <a:t>İKİLİ ANLAŞMALAR</a:t>
            </a:r>
            <a:endParaRPr lang="en-GB" b="1" dirty="0" smtClean="0"/>
          </a:p>
          <a:p>
            <a:r>
              <a:rPr lang="tr-TR" b="1" dirty="0" smtClean="0"/>
              <a:t>AKREDİTASYON</a:t>
            </a:r>
          </a:p>
          <a:p>
            <a:r>
              <a:rPr lang="tr-TR" b="1" dirty="0" smtClean="0"/>
              <a:t>FİZİKİ ALTYAPI</a:t>
            </a:r>
            <a:endParaRPr lang="en-GB" b="1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ÖZET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chemeClr val="tx1"/>
                </a:solidFill>
              </a:rPr>
              <a:t>MİSYON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Ülkemizdeki </a:t>
            </a:r>
            <a:r>
              <a:rPr lang="it-IT" sz="2800" b="1" dirty="0"/>
              <a:t>sağlık ve eğitim sektörünün ihtiyaçlarını karşılamak amacıyla çağın gereksinimlerine uygun eğitim ortamları oluşturarak nitelikli, paylaşımcı, yenilikçi, ilkeli, üst düzey mesleki beceriye ve etik değerlere sahip ara eleman yetiştirmektir</a:t>
            </a:r>
            <a:r>
              <a:rPr lang="it-IT" sz="2800" b="1" dirty="0" smtClean="0"/>
              <a:t>.</a:t>
            </a:r>
            <a:endParaRPr lang="tr-TR" sz="2800" b="1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1331640" y="849876"/>
            <a:ext cx="699512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MİSYON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>
                <a:solidFill>
                  <a:schemeClr val="tx1"/>
                </a:solidFill>
              </a:rPr>
              <a:t>VİZYON</a:t>
            </a:r>
            <a:endParaRPr lang="tr-T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45792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Ülkemizdeki </a:t>
            </a:r>
            <a:r>
              <a:rPr lang="it-IT" sz="2800" b="1" dirty="0"/>
              <a:t>sağlık ve eğitim sektörleri tarafından; bilgi, beceri, mesleki sorumluluk ve yeterlilik yönünden, diğer meslek yüksekokulu mezunlarına göre öncelikli tercih edilen mesleki elemanları yetiştiren, saygın bir meslek yüksekokulu </a:t>
            </a:r>
            <a:r>
              <a:rPr lang="it-IT" sz="2800" b="1" dirty="0" smtClean="0"/>
              <a:t>olmaktır</a:t>
            </a:r>
            <a:r>
              <a:rPr lang="tr-TR" sz="2800" b="1" dirty="0"/>
              <a:t>.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VİZYON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7" y="624110"/>
            <a:ext cx="100689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NİĞDE ZÜBEYDE HANIM SAĞLIK HİZMETLERİ MESLEK YÜKSEKOKULU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 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AKADEMİK YAPI</a:t>
            </a:r>
            <a:endParaRPr lang="tr-TR" dirty="0"/>
          </a:p>
        </p:txBody>
      </p:sp>
      <p:sp>
        <p:nvSpPr>
          <p:cNvPr id="4" name="Metin kutusu 4"/>
          <p:cNvSpPr txBox="1"/>
          <p:nvPr/>
        </p:nvSpPr>
        <p:spPr>
          <a:xfrm>
            <a:off x="-1" y="798122"/>
            <a:ext cx="154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AKADEMİK YAPI</a:t>
            </a:r>
            <a:endParaRPr lang="tr-TR" sz="1400" b="1" dirty="0">
              <a:solidFill>
                <a:schemeClr val="bg1"/>
              </a:solidFill>
            </a:endParaRPr>
          </a:p>
        </p:txBody>
      </p:sp>
      <p:pic>
        <p:nvPicPr>
          <p:cNvPr id="2239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00" y="1734761"/>
            <a:ext cx="9351264" cy="448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4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İDARİ </a:t>
            </a:r>
            <a:r>
              <a:rPr lang="tr-TR" b="1" dirty="0">
                <a:solidFill>
                  <a:schemeClr val="tx1"/>
                </a:solidFill>
              </a:rPr>
              <a:t>YAPI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İDARİ YAPI</a:t>
            </a:r>
            <a:endParaRPr lang="tr-TR" sz="16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73" y="774677"/>
            <a:ext cx="7756634" cy="590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2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7242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NİĞDE ZÜBEYDE HANIM SAĞLIK HİZMETLERİ MESLEK YÜKSEKOKULU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BÖLÜMLER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57453"/>
              </p:ext>
            </p:extLst>
          </p:nvPr>
        </p:nvGraphicFramePr>
        <p:xfrm>
          <a:off x="1828799" y="1824430"/>
          <a:ext cx="9020721" cy="341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5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50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98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7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BÖLÜMLER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PROGRAMLAR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ÖĞRENCİ KABULÜ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850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DOKÜMANTASYON VE SEKRETERLİK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1998-1999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86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İLK VE ACİL YARDIM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2016-2017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32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GELİŞİMİ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2010-2011</a:t>
                      </a:r>
                      <a:endParaRPr lang="tr-T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YAŞLI BAKIMI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2012-2013</a:t>
                      </a:r>
                      <a:endParaRPr lang="tr-TR" sz="18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7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923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PROGRAM TÜRÜ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53304"/>
              </p:ext>
            </p:extLst>
          </p:nvPr>
        </p:nvGraphicFramePr>
        <p:xfrm>
          <a:off x="1418917" y="1800218"/>
          <a:ext cx="9907451" cy="3381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18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0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2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PROGRAMLAR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Normal</a:t>
                      </a:r>
                      <a:r>
                        <a:rPr lang="tr-TR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Öğretim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İkinci</a:t>
                      </a:r>
                      <a:r>
                        <a:rPr lang="tr-TR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Öğretim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745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DOKÜMANTASYON VE SEKRETERLİK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4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İLK VE ACİL YARDIM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7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GELİŞİMİ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YAŞLI BAKIMI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8607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PROGRAM TÜRLERİ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DİL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37818"/>
              </p:ext>
            </p:extLst>
          </p:nvPr>
        </p:nvGraphicFramePr>
        <p:xfrm>
          <a:off x="2511552" y="1962910"/>
          <a:ext cx="7949183" cy="3023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2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6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823318" y="654187"/>
            <a:ext cx="9266979" cy="918086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EĞİTİM DİLİ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1560</TotalTime>
  <Words>436</Words>
  <Application>Microsoft Office PowerPoint</Application>
  <PresentationFormat>Özel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Duman</vt:lpstr>
      <vt:lpstr> NİĞDE ZÜBEYDE HANIM  SAĞLIK HİZMETLERİ MESLEK YÜKSEKOKULUNA  HOŞGELDİNİZ   </vt:lpstr>
      <vt:lpstr>SUNUM ÖZETİ</vt:lpstr>
      <vt:lpstr>MİSYON </vt:lpstr>
      <vt:lpstr>VİZYON</vt:lpstr>
      <vt:lpstr>NİĞDE ZÜBEYDE HANIM SAĞLIK HİZMETLERİ MESLEK YÜKSEKOKULU   AKADEMİK YAPI</vt:lpstr>
      <vt:lpstr>İDARİ YAPI</vt:lpstr>
      <vt:lpstr>NİĞDE ZÜBEYDE HANIM SAĞLIK HİZMETLERİ MESLEK YÜKSEKOKULU</vt:lpstr>
      <vt:lpstr>PROGRAM TÜRLERİ</vt:lpstr>
      <vt:lpstr>EĞİTİM DİLİ</vt:lpstr>
      <vt:lpstr>PowerPoint Sunusu</vt:lpstr>
      <vt:lpstr>SAYILAR (Kasım 2016 itibariyle)</vt:lpstr>
      <vt:lpstr>İKİLİ ANLAŞMALAR</vt:lpstr>
      <vt:lpstr> AKREDİTASYON   Akademik Değerlendirme, Kalite İyileştirme, Mesleki Tanınırlık</vt:lpstr>
      <vt:lpstr>   KAPALI ALANLAR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NİĞDE ÜNİVERSİTESİ MÜHENDİSLİK FAKÜLTESİ  2015-2016 EĞİTİM-ÖĞRETİM YILI  GÜZ YARIYILI AKADEMİK KURUL TOPLANTISI</dc:title>
  <dc:creator>insaat</dc:creator>
  <cp:lastModifiedBy>arzuoral@hotmail.com</cp:lastModifiedBy>
  <cp:revision>187</cp:revision>
  <cp:lastPrinted>2016-11-29T11:13:53Z</cp:lastPrinted>
  <dcterms:created xsi:type="dcterms:W3CDTF">2015-11-09T07:53:01Z</dcterms:created>
  <dcterms:modified xsi:type="dcterms:W3CDTF">2016-12-08T16:33:22Z</dcterms:modified>
</cp:coreProperties>
</file>